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7559675" cy="1069181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672"/>
    <p:restoredTop sz="90663" autoAdjust="0"/>
  </p:normalViewPr>
  <p:slideViewPr>
    <p:cSldViewPr snapToGrid="0" snapToObjects="1">
      <p:cViewPr>
        <p:scale>
          <a:sx n="88" d="100"/>
          <a:sy n="88" d="100"/>
        </p:scale>
        <p:origin x="1651" y="-24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B46650-DB9D-FE4C-BD12-53B0D1B9DA2A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280A8D-1C0E-DB4B-AAEA-A37589F1A5B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6463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1D1F4-5B25-804B-BCB7-50442AB7CF94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C692-2C56-E348-A4A4-E49EB951643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1D1F4-5B25-804B-BCB7-50442AB7CF94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C692-2C56-E348-A4A4-E49EB951643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1D1F4-5B25-804B-BCB7-50442AB7CF94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C692-2C56-E348-A4A4-E49EB951643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1D1F4-5B25-804B-BCB7-50442AB7CF94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C692-2C56-E348-A4A4-E49EB951643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1D1F4-5B25-804B-BCB7-50442AB7CF94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C692-2C56-E348-A4A4-E49EB951643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1D1F4-5B25-804B-BCB7-50442AB7CF94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C692-2C56-E348-A4A4-E49EB951643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1D1F4-5B25-804B-BCB7-50442AB7CF94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C692-2C56-E348-A4A4-E49EB951643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1D1F4-5B25-804B-BCB7-50442AB7CF94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C692-2C56-E348-A4A4-E49EB951643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1D1F4-5B25-804B-BCB7-50442AB7CF94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C692-2C56-E348-A4A4-E49EB951643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1D1F4-5B25-804B-BCB7-50442AB7CF94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C692-2C56-E348-A4A4-E49EB951643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B1D1F4-5B25-804B-BCB7-50442AB7CF94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C1C692-2C56-E348-A4A4-E49EB951643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B1D1F4-5B25-804B-BCB7-50442AB7CF94}" type="datetimeFigureOut">
              <a:rPr lang="en-US" smtClean="0"/>
              <a:t>6/19/2020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1C692-2C56-E348-A4A4-E49EB951643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1221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7559675" cy="10693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502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7559675" cy="10693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564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7559675" cy="10693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5829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7559675" cy="10693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826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7559675" cy="10693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971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7559675" cy="10693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954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7559675" cy="10693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4751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7559675" cy="10693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8874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7559675" cy="10693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8064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7559675" cy="10693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6335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7559675" cy="10693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4129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7559675" cy="10693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9918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7559675" cy="10693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1253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7559675" cy="10693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2133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7559675" cy="10693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8848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7559675" cy="10693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4532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7559675" cy="10693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5720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7559675" cy="10693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6855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7559675" cy="10693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6245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7559675" cy="10693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60903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7559675" cy="10693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22463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7559675" cy="10693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773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</TotalTime>
  <Words>0</Words>
  <Application>Microsoft Office PowerPoint</Application>
  <PresentationFormat>Custom</PresentationFormat>
  <Paragraphs>0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Debbie Scrivener</cp:lastModifiedBy>
  <cp:revision>4</cp:revision>
  <dcterms:created xsi:type="dcterms:W3CDTF">2017-07-11T07:44:45Z</dcterms:created>
  <dcterms:modified xsi:type="dcterms:W3CDTF">2020-06-19T09:24:05Z</dcterms:modified>
</cp:coreProperties>
</file>