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97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49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402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49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753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352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742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89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073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805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95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7C766-0FFD-4389-AC10-EF54080E01BE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11B77-2492-4B7E-84E8-688395AEF1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517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7314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W.C. 8.11.2021</a:t>
            </a:r>
            <a:endParaRPr lang="en-GB" dirty="0" smtClean="0"/>
          </a:p>
          <a:p>
            <a:r>
              <a:rPr lang="en-GB" dirty="0" smtClean="0"/>
              <a:t>Writing LO; To hear initial sounds in all words – what are they saying?</a:t>
            </a:r>
            <a:endParaRPr lang="en-GB" dirty="0"/>
          </a:p>
        </p:txBody>
      </p:sp>
      <p:pic>
        <p:nvPicPr>
          <p:cNvPr id="2050" name="Picture 2" descr="Yes, Toy Story 4&amp;#39;s director knows how weird Forky made the Toy Story world  - The V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007" y="3291903"/>
            <a:ext cx="7132193" cy="356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ular Callout 1"/>
          <p:cNvSpPr/>
          <p:nvPr/>
        </p:nvSpPr>
        <p:spPr>
          <a:xfrm>
            <a:off x="54991" y="1292461"/>
            <a:ext cx="3995928" cy="1627632"/>
          </a:xfrm>
          <a:prstGeom prst="wedgeRectCallout">
            <a:avLst>
              <a:gd name="adj1" fmla="val 39807"/>
              <a:gd name="adj2" fmla="val 162834"/>
            </a:avLst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ular Callout 5"/>
          <p:cNvSpPr/>
          <p:nvPr/>
        </p:nvSpPr>
        <p:spPr>
          <a:xfrm>
            <a:off x="8125968" y="478645"/>
            <a:ext cx="3995928" cy="1627632"/>
          </a:xfrm>
          <a:prstGeom prst="wedgeRectCallout">
            <a:avLst>
              <a:gd name="adj1" fmla="val -36852"/>
              <a:gd name="adj2" fmla="val 238115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ular Callout 6"/>
          <p:cNvSpPr/>
          <p:nvPr/>
        </p:nvSpPr>
        <p:spPr>
          <a:xfrm>
            <a:off x="4206240" y="920652"/>
            <a:ext cx="3794760" cy="1627632"/>
          </a:xfrm>
          <a:prstGeom prst="wedgeRectCallout">
            <a:avLst>
              <a:gd name="adj1" fmla="val -8627"/>
              <a:gd name="adj2" fmla="val 183620"/>
            </a:avLst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40612" b="11683"/>
          <a:stretch/>
        </p:blipFill>
        <p:spPr>
          <a:xfrm>
            <a:off x="8244840" y="658368"/>
            <a:ext cx="3758184" cy="1396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t="40612" b="11683"/>
          <a:stretch/>
        </p:blipFill>
        <p:spPr>
          <a:xfrm>
            <a:off x="4302252" y="1133856"/>
            <a:ext cx="3579876" cy="13962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t="40612" b="11683"/>
          <a:stretch/>
        </p:blipFill>
        <p:spPr>
          <a:xfrm>
            <a:off x="173863" y="1493738"/>
            <a:ext cx="3758184" cy="139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11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19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coleman</dc:creator>
  <cp:lastModifiedBy>kate coleman</cp:lastModifiedBy>
  <cp:revision>14</cp:revision>
  <cp:lastPrinted>2021-10-12T09:28:22Z</cp:lastPrinted>
  <dcterms:created xsi:type="dcterms:W3CDTF">2021-10-12T07:17:56Z</dcterms:created>
  <dcterms:modified xsi:type="dcterms:W3CDTF">2021-11-09T11:52:35Z</dcterms:modified>
</cp:coreProperties>
</file>