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5" autoAdjust="0"/>
    <p:restoredTop sz="94660"/>
  </p:normalViewPr>
  <p:slideViewPr>
    <p:cSldViewPr snapToGrid="0">
      <p:cViewPr varScale="1">
        <p:scale>
          <a:sx n="42" d="100"/>
          <a:sy n="42" d="100"/>
        </p:scale>
        <p:origin x="62" y="9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319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946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272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12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20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981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945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54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04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732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055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AD97E-FEEC-492F-ADA0-41BF3037A391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EE5F6-0C0E-43D5-BC66-CBC6D82CD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913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262" y="623887"/>
            <a:ext cx="7991475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45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0" y="600075"/>
            <a:ext cx="8001000" cy="56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667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975" y="590550"/>
            <a:ext cx="8020050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149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550" y="614362"/>
            <a:ext cx="7962900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311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262" y="609600"/>
            <a:ext cx="7991475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63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9312" y="719137"/>
            <a:ext cx="7953375" cy="54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15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262" y="619125"/>
            <a:ext cx="79914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274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837" y="657225"/>
            <a:ext cx="7934325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445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787" y="638175"/>
            <a:ext cx="7972425" cy="558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232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837" y="657225"/>
            <a:ext cx="7934325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744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661987"/>
            <a:ext cx="7924800" cy="553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075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7412" y="647700"/>
            <a:ext cx="7877175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781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Scrivener</dc:creator>
  <cp:lastModifiedBy>Debbie Scrivener</cp:lastModifiedBy>
  <cp:revision>1</cp:revision>
  <dcterms:created xsi:type="dcterms:W3CDTF">2020-06-30T11:42:11Z</dcterms:created>
  <dcterms:modified xsi:type="dcterms:W3CDTF">2020-06-30T11:42:36Z</dcterms:modified>
</cp:coreProperties>
</file>