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wav" ContentType="audio/x-wav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25"/>
  </p:notesMasterIdLst>
  <p:handoutMasterIdLst>
    <p:handoutMasterId r:id="rId26"/>
  </p:handoutMasterIdLst>
  <p:sldIdLst>
    <p:sldId id="258" r:id="rId2"/>
    <p:sldId id="290" r:id="rId3"/>
    <p:sldId id="289" r:id="rId4"/>
    <p:sldId id="269" r:id="rId5"/>
    <p:sldId id="270" r:id="rId6"/>
    <p:sldId id="271" r:id="rId7"/>
    <p:sldId id="284" r:id="rId8"/>
    <p:sldId id="272" r:id="rId9"/>
    <p:sldId id="273" r:id="rId10"/>
    <p:sldId id="274" r:id="rId11"/>
    <p:sldId id="275" r:id="rId12"/>
    <p:sldId id="285" r:id="rId13"/>
    <p:sldId id="286" r:id="rId14"/>
    <p:sldId id="287" r:id="rId15"/>
    <p:sldId id="288" r:id="rId16"/>
    <p:sldId id="277" r:id="rId17"/>
    <p:sldId id="278" r:id="rId18"/>
    <p:sldId id="279" r:id="rId19"/>
    <p:sldId id="280" r:id="rId20"/>
    <p:sldId id="281" r:id="rId21"/>
    <p:sldId id="282" r:id="rId22"/>
    <p:sldId id="283" r:id="rId23"/>
    <p:sldId id="267" r:id="rId24"/>
  </p:sldIdLst>
  <p:sldSz cx="9144000" cy="6858000" type="screen4x3"/>
  <p:notesSz cx="6858000" cy="9144000"/>
  <p:embeddedFontLst>
    <p:embeddedFont>
      <p:font typeface="Twinkl" pitchFamily="2" charset="0"/>
      <p:regular r:id="rId27"/>
      <p:bold r:id="rId28"/>
    </p:embeddedFont>
    <p:embeddedFont>
      <p:font typeface="Twinkl SemiBold" pitchFamily="2" charset="0"/>
      <p:bold r:id="rId29"/>
    </p:embeddedFont>
    <p:embeddedFont>
      <p:font typeface="Tuffy-TTF" panose="020B0603060100000000" pitchFamily="34" charset="0"/>
      <p:regular r:id="rId30"/>
      <p:bold r:id="rId31"/>
      <p:italic r:id="rId32"/>
      <p:boldItalic r:id="rId33"/>
    </p:embeddedFont>
  </p:embeddedFontLst>
  <p:defaultTextStyle>
    <a:defPPr>
      <a:defRPr lang="en-GB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903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9DDCF9"/>
    <a:srgbClr val="7CC3E1"/>
    <a:srgbClr val="C8E2EE"/>
    <a:srgbClr val="DE1E5A"/>
    <a:srgbClr val="D82233"/>
    <a:srgbClr val="AEE9EC"/>
    <a:srgbClr val="D83A5E"/>
    <a:srgbClr val="2DB6BC"/>
    <a:srgbClr val="F5CFD8"/>
    <a:srgbClr val="FAB00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3" autoAdjust="0"/>
    <p:restoredTop sz="94660"/>
  </p:normalViewPr>
  <p:slideViewPr>
    <p:cSldViewPr snapToGrid="0" showGuides="1">
      <p:cViewPr varScale="1">
        <p:scale>
          <a:sx n="102" d="100"/>
          <a:sy n="102" d="100"/>
        </p:scale>
        <p:origin x="1044" y="72"/>
      </p:cViewPr>
      <p:guideLst>
        <p:guide orient="horz" pos="2160"/>
        <p:guide pos="2903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66" d="100"/>
          <a:sy n="66" d="100"/>
        </p:scale>
        <p:origin x="0" y="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notesMaster" Target="notesMasters/notesMaster1.xml"/><Relationship Id="rId33" Type="http://schemas.openxmlformats.org/officeDocument/2006/relationships/font" Target="fonts/font7.fntdata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font" Target="fonts/font3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font" Target="fonts/font6.fntdata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font" Target="fonts/font2.fntdata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font" Target="fonts/font5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font" Target="fonts/font1.fntdata"/><Relationship Id="rId30" Type="http://schemas.openxmlformats.org/officeDocument/2006/relationships/font" Target="fonts/font4.fntdata"/><Relationship Id="rId35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 dirty="0">
                <a:latin typeface="Tuffy-TTF" panose="020B0603060100000000" pitchFamily="34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 smtClean="0">
                <a:latin typeface="Tuffy-TTF" panose="020B0603060100000000" pitchFamily="34" charset="0"/>
              </a:defRPr>
            </a:lvl1pPr>
          </a:lstStyle>
          <a:p>
            <a:pPr>
              <a:defRPr/>
            </a:pPr>
            <a:fld id="{EBCAB23E-5E8D-4EE2-83B5-ED1C61A16838}" type="datetimeFigureOut">
              <a:rPr lang="en-GB"/>
              <a:pPr>
                <a:defRPr/>
              </a:pPr>
              <a:t>25/01/2019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 dirty="0">
                <a:latin typeface="Tuffy-TTF" panose="020B0603060100000000" pitchFamily="34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 smtClean="0">
                <a:latin typeface="Tuffy-TTF" panose="020B0603060100000000" pitchFamily="34" charset="0"/>
              </a:defRPr>
            </a:lvl1pPr>
          </a:lstStyle>
          <a:p>
            <a:pPr>
              <a:defRPr/>
            </a:pPr>
            <a:fld id="{8FA9FD05-3BB6-41CC-853D-2075B3AECABA}" type="slidenum">
              <a:rPr lang="en-GB"/>
              <a:pPr>
                <a:defRPr/>
              </a:pPr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091656824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 dirty="0">
                <a:latin typeface="Tuffy-TTF" panose="020B0603060100000000" pitchFamily="34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 smtClean="0">
                <a:latin typeface="Tuffy-TTF" panose="020B0603060100000000" pitchFamily="34" charset="0"/>
              </a:defRPr>
            </a:lvl1pPr>
          </a:lstStyle>
          <a:p>
            <a:pPr>
              <a:defRPr/>
            </a:pPr>
            <a:fld id="{928FEF98-7973-4A8C-8B7D-76BB1CDE8734}" type="datetimeFigureOut">
              <a:rPr lang="en-GB"/>
              <a:pPr>
                <a:defRPr/>
              </a:pPr>
              <a:t>25/01/2019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GB" noProof="0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n-US"/>
              <a:t>Click to edit Master text styles</a:t>
            </a:r>
          </a:p>
          <a:p>
            <a:pPr lvl="1"/>
            <a:r>
              <a:rPr lang="en-GB" altLang="en-US"/>
              <a:t>Second level</a:t>
            </a:r>
          </a:p>
          <a:p>
            <a:pPr lvl="2"/>
            <a:r>
              <a:rPr lang="en-GB" altLang="en-US"/>
              <a:t>Third level</a:t>
            </a:r>
          </a:p>
          <a:p>
            <a:pPr lvl="3"/>
            <a:r>
              <a:rPr lang="en-GB" altLang="en-US"/>
              <a:t>Fourth level</a:t>
            </a:r>
          </a:p>
          <a:p>
            <a:pPr lvl="4"/>
            <a:r>
              <a:rPr lang="en-GB" alt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 dirty="0">
                <a:latin typeface="Tuffy-TTF" panose="020B0603060100000000" pitchFamily="34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 smtClean="0">
                <a:latin typeface="Tuffy-TTF" panose="020B0603060100000000" pitchFamily="34" charset="0"/>
              </a:defRPr>
            </a:lvl1pPr>
          </a:lstStyle>
          <a:p>
            <a:pPr>
              <a:defRPr/>
            </a:pPr>
            <a:fld id="{72C48283-2588-4AA5-AB63-C726861FDEB3}" type="slidenum">
              <a:rPr lang="en-GB"/>
              <a:pPr>
                <a:defRPr/>
              </a:pPr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213354357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uffy-TTF" panose="020B0603060100000000" pitchFamily="34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uffy-TTF" panose="020B0603060100000000" pitchFamily="34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uffy-TTF" panose="020B0603060100000000" pitchFamily="34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uffy-TTF" panose="020B0603060100000000" pitchFamily="34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uffy-TTF" panose="020B0603060100000000" pitchFamily="34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23288" y="6196013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44867019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2"/>
          <p:cNvSpPr/>
          <p:nvPr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711415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52783331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23288" y="6196013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83063318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7738837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and Content">
    <p:bg>
      <p:bgPr>
        <a:blipFill dpi="0" rotWithShape="0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61331697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8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90538" y="695325"/>
            <a:ext cx="8162925" cy="1150938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ctr" anchorCtr="1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  <a:endParaRPr lang="en-GB" altLang="en-US"/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90538" y="1957388"/>
            <a:ext cx="8162925" cy="4387850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n-US"/>
              <a:t>Edit Master text styles</a:t>
            </a:r>
          </a:p>
          <a:p>
            <a:pPr lvl="1"/>
            <a:r>
              <a:rPr lang="en-GB" altLang="en-US"/>
              <a:t>Second level</a:t>
            </a:r>
          </a:p>
          <a:p>
            <a:pPr lvl="2"/>
            <a:r>
              <a:rPr lang="en-GB" altLang="en-US"/>
              <a:t>Third level</a:t>
            </a:r>
          </a:p>
          <a:p>
            <a:pPr lvl="3"/>
            <a:r>
              <a:rPr lang="en-GB" altLang="en-US"/>
              <a:t>Fourth level</a:t>
            </a:r>
          </a:p>
          <a:p>
            <a:pPr lvl="4"/>
            <a:r>
              <a:rPr lang="en-GB" altLang="en-US"/>
              <a:t>Fifth level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1" r:id="rId1"/>
    <p:sldLayoutId id="2147483683" r:id="rId2"/>
    <p:sldLayoutId id="2147483684" r:id="rId3"/>
    <p:sldLayoutId id="2147483685" r:id="rId4"/>
    <p:sldLayoutId id="2147483679" r:id="rId5"/>
    <p:sldLayoutId id="2147483686" r:id="rId6"/>
  </p:sldLayoutIdLst>
  <p:txStyles>
    <p:titleStyle>
      <a:lvl1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  <a:lvl2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2pPr>
      <a:lvl3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3pPr>
      <a:lvl4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4pPr>
      <a:lvl5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5pPr>
      <a:lvl6pPr marL="4572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6pPr>
      <a:lvl7pPr marL="9144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7pPr>
      <a:lvl8pPr marL="13716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8pPr>
      <a:lvl9pPr marL="18288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9pPr>
    </p:titleStyle>
    <p:bodyStyle>
      <a:lvl1pPr marL="228600" indent="-228600" algn="l" rtl="0" eaLnBrk="1" fontAlgn="base" hangingPunct="1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rgbClr val="1C1C1C"/>
          </a:solidFill>
          <a:latin typeface="Twinkl" pitchFamily="50" charset="0"/>
          <a:ea typeface="Tuffy-TTF" panose="020B0603060100000000" pitchFamily="34" charset="0"/>
          <a:cs typeface="Tuffy-TTF" panose="020B0603060100000000" pitchFamily="34" charset="0"/>
        </a:defRPr>
      </a:lvl1pPr>
      <a:lvl2pPr marL="685800" indent="-228600" algn="l" rtl="0" eaLnBrk="1" fontAlgn="base" hangingPunct="1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uffy-TTF" panose="020B0603060100000000" pitchFamily="34" charset="0"/>
          <a:cs typeface="Tuffy-TTF" panose="020B0603060100000000" pitchFamily="34" charset="0"/>
        </a:defRPr>
      </a:lvl2pPr>
      <a:lvl3pPr marL="1143000" indent="-228600" algn="l" rtl="0" eaLnBrk="1" fontAlgn="base" hangingPunct="1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uffy-TTF" panose="020B0603060100000000" pitchFamily="34" charset="0"/>
          <a:cs typeface="Tuffy-TTF" panose="020B0603060100000000" pitchFamily="34" charset="0"/>
        </a:defRPr>
      </a:lvl3pPr>
      <a:lvl4pPr marL="1600200" indent="-228600" algn="l" rtl="0" eaLnBrk="1" fontAlgn="base" hangingPunct="1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uffy-TTF" panose="020B0603060100000000" pitchFamily="34" charset="0"/>
          <a:cs typeface="Tuffy-TTF" panose="020B0603060100000000" pitchFamily="34" charset="0"/>
        </a:defRPr>
      </a:lvl4pPr>
      <a:lvl5pPr marL="2057400" indent="-228600" algn="l" rtl="0" eaLnBrk="1" fontAlgn="base" hangingPunct="1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uffy-TTF" panose="020B0603060100000000" pitchFamily="34" charset="0"/>
          <a:cs typeface="Tuffy-TTF" panose="020B0603060100000000" pitchFamily="34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audio" Target="../media/media4.wav"/><Relationship Id="rId13" Type="http://schemas.microsoft.com/office/2007/relationships/media" Target="../media/media7.wav"/><Relationship Id="rId18" Type="http://schemas.openxmlformats.org/officeDocument/2006/relationships/audio" Target="../media/media9.wav"/><Relationship Id="rId26" Type="http://schemas.openxmlformats.org/officeDocument/2006/relationships/image" Target="../media/image10.png"/><Relationship Id="rId3" Type="http://schemas.microsoft.com/office/2007/relationships/media" Target="../media/media2.wav"/><Relationship Id="rId21" Type="http://schemas.openxmlformats.org/officeDocument/2006/relationships/slideLayout" Target="../slideLayouts/slideLayout6.xml"/><Relationship Id="rId34" Type="http://schemas.openxmlformats.org/officeDocument/2006/relationships/image" Target="../media/image18.png"/><Relationship Id="rId7" Type="http://schemas.microsoft.com/office/2007/relationships/media" Target="../media/media4.wav"/><Relationship Id="rId12" Type="http://schemas.openxmlformats.org/officeDocument/2006/relationships/audio" Target="../media/media6.wav"/><Relationship Id="rId17" Type="http://schemas.microsoft.com/office/2007/relationships/media" Target="../media/media9.wav"/><Relationship Id="rId25" Type="http://schemas.openxmlformats.org/officeDocument/2006/relationships/image" Target="../media/image9.png"/><Relationship Id="rId33" Type="http://schemas.openxmlformats.org/officeDocument/2006/relationships/image" Target="../media/image17.png"/><Relationship Id="rId2" Type="http://schemas.openxmlformats.org/officeDocument/2006/relationships/audio" Target="../media/media1.wav"/><Relationship Id="rId16" Type="http://schemas.openxmlformats.org/officeDocument/2006/relationships/audio" Target="../media/media8.wav"/><Relationship Id="rId20" Type="http://schemas.openxmlformats.org/officeDocument/2006/relationships/audio" Target="../media/media10.wav"/><Relationship Id="rId29" Type="http://schemas.openxmlformats.org/officeDocument/2006/relationships/image" Target="../media/image13.png"/><Relationship Id="rId1" Type="http://schemas.microsoft.com/office/2007/relationships/media" Target="../media/media1.wav"/><Relationship Id="rId6" Type="http://schemas.openxmlformats.org/officeDocument/2006/relationships/audio" Target="../media/media3.wav"/><Relationship Id="rId11" Type="http://schemas.microsoft.com/office/2007/relationships/media" Target="../media/media6.wav"/><Relationship Id="rId24" Type="http://schemas.openxmlformats.org/officeDocument/2006/relationships/image" Target="../media/image8.png"/><Relationship Id="rId32" Type="http://schemas.openxmlformats.org/officeDocument/2006/relationships/image" Target="../media/image16.png"/><Relationship Id="rId5" Type="http://schemas.microsoft.com/office/2007/relationships/media" Target="../media/media3.wav"/><Relationship Id="rId15" Type="http://schemas.microsoft.com/office/2007/relationships/media" Target="../media/media8.wav"/><Relationship Id="rId23" Type="http://schemas.openxmlformats.org/officeDocument/2006/relationships/image" Target="../media/image7.png"/><Relationship Id="rId28" Type="http://schemas.openxmlformats.org/officeDocument/2006/relationships/image" Target="../media/image12.png"/><Relationship Id="rId10" Type="http://schemas.openxmlformats.org/officeDocument/2006/relationships/audio" Target="../media/media5.wav"/><Relationship Id="rId19" Type="http://schemas.microsoft.com/office/2007/relationships/media" Target="../media/media10.wav"/><Relationship Id="rId31" Type="http://schemas.openxmlformats.org/officeDocument/2006/relationships/image" Target="../media/image15.png"/><Relationship Id="rId4" Type="http://schemas.openxmlformats.org/officeDocument/2006/relationships/audio" Target="../media/media2.wav"/><Relationship Id="rId9" Type="http://schemas.microsoft.com/office/2007/relationships/media" Target="../media/media5.wav"/><Relationship Id="rId14" Type="http://schemas.openxmlformats.org/officeDocument/2006/relationships/audio" Target="../media/media7.wav"/><Relationship Id="rId22" Type="http://schemas.openxmlformats.org/officeDocument/2006/relationships/image" Target="../media/image6.png"/><Relationship Id="rId27" Type="http://schemas.openxmlformats.org/officeDocument/2006/relationships/image" Target="../media/image11.png"/><Relationship Id="rId30" Type="http://schemas.openxmlformats.org/officeDocument/2006/relationships/image" Target="../media/image14.png"/><Relationship Id="rId35" Type="http://schemas.openxmlformats.org/officeDocument/2006/relationships/image" Target="../media/image19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4.png"/><Relationship Id="rId4" Type="http://schemas.openxmlformats.org/officeDocument/2006/relationships/image" Target="../media/image23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32.png"/><Relationship Id="rId4" Type="http://schemas.openxmlformats.org/officeDocument/2006/relationships/image" Target="../media/image31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7.png"/><Relationship Id="rId5" Type="http://schemas.openxmlformats.org/officeDocument/2006/relationships/image" Target="../media/image36.png"/><Relationship Id="rId4" Type="http://schemas.openxmlformats.org/officeDocument/2006/relationships/image" Target="../media/image35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7.png"/><Relationship Id="rId5" Type="http://schemas.openxmlformats.org/officeDocument/2006/relationships/image" Target="../media/image36.png"/><Relationship Id="rId4" Type="http://schemas.openxmlformats.org/officeDocument/2006/relationships/image" Target="../media/image35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3.png"/><Relationship Id="rId5" Type="http://schemas.openxmlformats.org/officeDocument/2006/relationships/image" Target="../media/image37.png"/><Relationship Id="rId4" Type="http://schemas.openxmlformats.org/officeDocument/2006/relationships/image" Target="../media/image36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3.png"/><Relationship Id="rId5" Type="http://schemas.openxmlformats.org/officeDocument/2006/relationships/image" Target="../media/image37.png"/><Relationship Id="rId4" Type="http://schemas.openxmlformats.org/officeDocument/2006/relationships/image" Target="../media/image36.pn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1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3.pn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6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png"/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9.png"/><Relationship Id="rId4" Type="http://schemas.openxmlformats.org/officeDocument/2006/relationships/image" Target="../media/image48.png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oup 5"/>
          <p:cNvGrpSpPr/>
          <p:nvPr/>
        </p:nvGrpSpPr>
        <p:grpSpPr>
          <a:xfrm>
            <a:off x="6696236" y="227397"/>
            <a:ext cx="2447764" cy="504056"/>
            <a:chOff x="6696236" y="1700808"/>
            <a:chExt cx="2447764" cy="504056"/>
          </a:xfrm>
          <a:solidFill>
            <a:schemeClr val="accent5"/>
          </a:solidFill>
        </p:grpSpPr>
        <p:sp>
          <p:nvSpPr>
            <p:cNvPr id="5" name="Oval 4"/>
            <p:cNvSpPr/>
            <p:nvPr/>
          </p:nvSpPr>
          <p:spPr>
            <a:xfrm>
              <a:off x="6696236" y="1700808"/>
              <a:ext cx="504056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sp>
          <p:nvSpPr>
            <p:cNvPr id="4" name="Rectangle 3"/>
            <p:cNvSpPr/>
            <p:nvPr/>
          </p:nvSpPr>
          <p:spPr>
            <a:xfrm>
              <a:off x="6948264" y="1700808"/>
              <a:ext cx="2195736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anchor="ctr"/>
            <a:lstStyle/>
            <a:p>
              <a:pPr>
                <a:defRPr/>
              </a:pPr>
              <a:r>
                <a:rPr lang="en-GB" altLang="en-US" b="1" dirty="0">
                  <a:solidFill>
                    <a:schemeClr val="bg1"/>
                  </a:solidFill>
                </a:rPr>
                <a:t>Revisit and Review</a:t>
              </a:r>
            </a:p>
          </p:txBody>
        </p:sp>
      </p:grpSp>
      <p:sp>
        <p:nvSpPr>
          <p:cNvPr id="7" name="Speech Bubble">
            <a:extLst>
              <a:ext uri="{FF2B5EF4-FFF2-40B4-BE49-F238E27FC236}">
                <a16:creationId xmlns:a16="http://schemas.microsoft.com/office/drawing/2014/main" id="{AB6F159F-735F-465C-A86F-7DB4A3AA22C9}"/>
              </a:ext>
            </a:extLst>
          </p:cNvPr>
          <p:cNvSpPr/>
          <p:nvPr/>
        </p:nvSpPr>
        <p:spPr>
          <a:xfrm>
            <a:off x="2881313" y="1017588"/>
            <a:ext cx="4491037" cy="595312"/>
          </a:xfrm>
          <a:prstGeom prst="wedgeRoundRectCallout">
            <a:avLst>
              <a:gd name="adj1" fmla="val -43138"/>
              <a:gd name="adj2" fmla="val 99634"/>
              <a:gd name="adj3" fmla="val 16667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dirty="0">
                <a:solidFill>
                  <a:schemeClr val="tx1"/>
                </a:solidFill>
              </a:rPr>
              <a:t>Let’s revisit last week’s focus words…</a:t>
            </a:r>
          </a:p>
        </p:txBody>
      </p:sp>
      <p:pic>
        <p:nvPicPr>
          <p:cNvPr id="9220" name="Picture 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01800" y="1773238"/>
            <a:ext cx="1296988" cy="40338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0" name="Speech Bubble">
            <a:extLst>
              <a:ext uri="{FF2B5EF4-FFF2-40B4-BE49-F238E27FC236}">
                <a16:creationId xmlns:a16="http://schemas.microsoft.com/office/drawing/2014/main" id="{AB6F159F-735F-465C-A86F-7DB4A3AA22C9}"/>
              </a:ext>
            </a:extLst>
          </p:cNvPr>
          <p:cNvSpPr/>
          <p:nvPr/>
        </p:nvSpPr>
        <p:spPr>
          <a:xfrm>
            <a:off x="3554413" y="2676525"/>
            <a:ext cx="4491037" cy="595313"/>
          </a:xfrm>
          <a:prstGeom prst="wedgeRoundRectCallout">
            <a:avLst>
              <a:gd name="adj1" fmla="val -40344"/>
              <a:gd name="adj2" fmla="val -82349"/>
              <a:gd name="adj3" fmla="val 16667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dirty="0">
                <a:solidFill>
                  <a:schemeClr val="tx1"/>
                </a:solidFill>
              </a:rPr>
              <a:t>I’ll say them and you write them down!</a:t>
            </a:r>
          </a:p>
        </p:txBody>
      </p:sp>
    </p:spTree>
    <p:extLst>
      <p:ext uri="{BB962C8B-B14F-4D97-AF65-F5344CB8AC3E}">
        <p14:creationId xmlns:p14="http://schemas.microsoft.com/office/powerpoint/2010/main" val="3298647712"/>
      </p:ext>
    </p:extLst>
  </p:cSld>
  <p:clrMapOvr>
    <a:masterClrMapping/>
  </p:clrMapOvr>
  <p:transition spd="med">
    <p:fade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" name="Oval 52">
            <a:extLst>
              <a:ext uri="{FF2B5EF4-FFF2-40B4-BE49-F238E27FC236}">
                <a16:creationId xmlns:a16="http://schemas.microsoft.com/office/drawing/2014/main" id="{6E5EADEF-1352-4389-8538-900F1017892E}"/>
              </a:ext>
            </a:extLst>
          </p:cNvPr>
          <p:cNvSpPr/>
          <p:nvPr/>
        </p:nvSpPr>
        <p:spPr>
          <a:xfrm>
            <a:off x="942975" y="827088"/>
            <a:ext cx="1512888" cy="1511300"/>
          </a:xfrm>
          <a:prstGeom prst="ellipse">
            <a:avLst/>
          </a:prstGeom>
          <a:solidFill>
            <a:schemeClr val="bg1"/>
          </a:solidFill>
          <a:ln w="28575">
            <a:solidFill>
              <a:schemeClr val="accent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71" name="Oval 70">
            <a:extLst>
              <a:ext uri="{FF2B5EF4-FFF2-40B4-BE49-F238E27FC236}">
                <a16:creationId xmlns:a16="http://schemas.microsoft.com/office/drawing/2014/main" id="{6E5EADEF-1352-4389-8538-900F1017892E}"/>
              </a:ext>
            </a:extLst>
          </p:cNvPr>
          <p:cNvSpPr/>
          <p:nvPr/>
        </p:nvSpPr>
        <p:spPr>
          <a:xfrm>
            <a:off x="4632325" y="827088"/>
            <a:ext cx="1512888" cy="1511300"/>
          </a:xfrm>
          <a:prstGeom prst="ellipse">
            <a:avLst/>
          </a:prstGeom>
          <a:solidFill>
            <a:schemeClr val="bg1"/>
          </a:solidFill>
          <a:ln w="28575">
            <a:solidFill>
              <a:schemeClr val="accent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105" name="Oval 104">
            <a:extLst>
              <a:ext uri="{FF2B5EF4-FFF2-40B4-BE49-F238E27FC236}">
                <a16:creationId xmlns:a16="http://schemas.microsoft.com/office/drawing/2014/main" id="{6E5EADEF-1352-4389-8538-900F1017892E}"/>
              </a:ext>
            </a:extLst>
          </p:cNvPr>
          <p:cNvSpPr/>
          <p:nvPr/>
        </p:nvSpPr>
        <p:spPr>
          <a:xfrm>
            <a:off x="2814638" y="827088"/>
            <a:ext cx="1512887" cy="1511300"/>
          </a:xfrm>
          <a:prstGeom prst="ellipse">
            <a:avLst/>
          </a:prstGeom>
          <a:solidFill>
            <a:schemeClr val="bg1"/>
          </a:solidFill>
          <a:ln w="28575">
            <a:solidFill>
              <a:schemeClr val="accent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72" name="Oval 71">
            <a:extLst>
              <a:ext uri="{FF2B5EF4-FFF2-40B4-BE49-F238E27FC236}">
                <a16:creationId xmlns:a16="http://schemas.microsoft.com/office/drawing/2014/main" id="{CDFF8133-F4C2-4136-8B1B-792BDF15EE5F}"/>
              </a:ext>
            </a:extLst>
          </p:cNvPr>
          <p:cNvSpPr/>
          <p:nvPr/>
        </p:nvSpPr>
        <p:spPr>
          <a:xfrm>
            <a:off x="2730500" y="4814888"/>
            <a:ext cx="1512888" cy="1511300"/>
          </a:xfrm>
          <a:prstGeom prst="ellipse">
            <a:avLst/>
          </a:prstGeom>
          <a:solidFill>
            <a:schemeClr val="bg1"/>
          </a:solidFill>
          <a:ln w="28575">
            <a:solidFill>
              <a:schemeClr val="accent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grpSp>
        <p:nvGrpSpPr>
          <p:cNvPr id="6" name="Group 5"/>
          <p:cNvGrpSpPr/>
          <p:nvPr/>
        </p:nvGrpSpPr>
        <p:grpSpPr>
          <a:xfrm>
            <a:off x="6696236" y="227397"/>
            <a:ext cx="2447764" cy="504056"/>
            <a:chOff x="6696236" y="1700808"/>
            <a:chExt cx="2447764" cy="504056"/>
          </a:xfrm>
          <a:solidFill>
            <a:srgbClr val="F9B000"/>
          </a:solidFill>
        </p:grpSpPr>
        <p:sp>
          <p:nvSpPr>
            <p:cNvPr id="5" name="Oval 4"/>
            <p:cNvSpPr/>
            <p:nvPr/>
          </p:nvSpPr>
          <p:spPr>
            <a:xfrm>
              <a:off x="6696236" y="1700808"/>
              <a:ext cx="504056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sp>
          <p:nvSpPr>
            <p:cNvPr id="4" name="Rectangle 3"/>
            <p:cNvSpPr/>
            <p:nvPr/>
          </p:nvSpPr>
          <p:spPr>
            <a:xfrm>
              <a:off x="6948264" y="1700808"/>
              <a:ext cx="2195736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anchor="ctr"/>
            <a:lstStyle/>
            <a:p>
              <a:pPr>
                <a:defRPr/>
              </a:pPr>
              <a:r>
                <a:rPr lang="en-GB" altLang="en-US" b="1" dirty="0">
                  <a:solidFill>
                    <a:schemeClr val="bg1"/>
                  </a:solidFill>
                </a:rPr>
                <a:t>Revisit and Review</a:t>
              </a:r>
            </a:p>
          </p:txBody>
        </p:sp>
      </p:grpSp>
      <p:sp>
        <p:nvSpPr>
          <p:cNvPr id="62" name="Oval 61">
            <a:extLst>
              <a:ext uri="{FF2B5EF4-FFF2-40B4-BE49-F238E27FC236}">
                <a16:creationId xmlns:a16="http://schemas.microsoft.com/office/drawing/2014/main" id="{BF99DE55-42C0-4AD2-BA40-B317184ED43D}"/>
              </a:ext>
            </a:extLst>
          </p:cNvPr>
          <p:cNvSpPr/>
          <p:nvPr/>
        </p:nvSpPr>
        <p:spPr>
          <a:xfrm>
            <a:off x="942975" y="2809875"/>
            <a:ext cx="1512888" cy="1512888"/>
          </a:xfrm>
          <a:prstGeom prst="ellipse">
            <a:avLst/>
          </a:prstGeom>
          <a:solidFill>
            <a:schemeClr val="bg1"/>
          </a:solidFill>
          <a:ln w="28575">
            <a:solidFill>
              <a:schemeClr val="accent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63" name="Oval 62">
            <a:extLst>
              <a:ext uri="{FF2B5EF4-FFF2-40B4-BE49-F238E27FC236}">
                <a16:creationId xmlns:a16="http://schemas.microsoft.com/office/drawing/2014/main" id="{315F5022-31BA-4E26-ADF7-654487CF665F}"/>
              </a:ext>
            </a:extLst>
          </p:cNvPr>
          <p:cNvSpPr/>
          <p:nvPr/>
        </p:nvSpPr>
        <p:spPr>
          <a:xfrm>
            <a:off x="2803525" y="2809875"/>
            <a:ext cx="1511300" cy="1512888"/>
          </a:xfrm>
          <a:prstGeom prst="ellipse">
            <a:avLst/>
          </a:prstGeom>
          <a:solidFill>
            <a:schemeClr val="bg1"/>
          </a:solidFill>
          <a:ln w="28575">
            <a:solidFill>
              <a:schemeClr val="accent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64" name="Oval 63">
            <a:extLst>
              <a:ext uri="{FF2B5EF4-FFF2-40B4-BE49-F238E27FC236}">
                <a16:creationId xmlns:a16="http://schemas.microsoft.com/office/drawing/2014/main" id="{C81BC427-E027-492D-94EC-4353BA523C8A}"/>
              </a:ext>
            </a:extLst>
          </p:cNvPr>
          <p:cNvSpPr/>
          <p:nvPr/>
        </p:nvSpPr>
        <p:spPr>
          <a:xfrm>
            <a:off x="4637088" y="2809875"/>
            <a:ext cx="1512887" cy="1512888"/>
          </a:xfrm>
          <a:prstGeom prst="ellipse">
            <a:avLst/>
          </a:prstGeom>
          <a:solidFill>
            <a:schemeClr val="bg1"/>
          </a:solidFill>
          <a:ln w="28575">
            <a:solidFill>
              <a:schemeClr val="accent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70" name="Oval 69">
            <a:extLst>
              <a:ext uri="{FF2B5EF4-FFF2-40B4-BE49-F238E27FC236}">
                <a16:creationId xmlns:a16="http://schemas.microsoft.com/office/drawing/2014/main" id="{104EC78F-FD89-4558-BC0B-DDBB0C7708A2}"/>
              </a:ext>
            </a:extLst>
          </p:cNvPr>
          <p:cNvSpPr/>
          <p:nvPr/>
        </p:nvSpPr>
        <p:spPr>
          <a:xfrm>
            <a:off x="914400" y="4811713"/>
            <a:ext cx="1511300" cy="1512887"/>
          </a:xfrm>
          <a:prstGeom prst="ellipse">
            <a:avLst/>
          </a:prstGeom>
          <a:solidFill>
            <a:schemeClr val="bg1"/>
          </a:solidFill>
          <a:ln w="28575">
            <a:solidFill>
              <a:schemeClr val="accent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grpSp>
        <p:nvGrpSpPr>
          <p:cNvPr id="10252" name="WHEEL"/>
          <p:cNvGrpSpPr>
            <a:grpSpLocks/>
          </p:cNvGrpSpPr>
          <p:nvPr/>
        </p:nvGrpSpPr>
        <p:grpSpPr bwMode="auto">
          <a:xfrm>
            <a:off x="3228975" y="4568825"/>
            <a:ext cx="557213" cy="558800"/>
            <a:chOff x="6300192" y="2204864"/>
            <a:chExt cx="900100" cy="900100"/>
          </a:xfrm>
        </p:grpSpPr>
        <p:sp>
          <p:nvSpPr>
            <p:cNvPr id="80" name="Oval 79">
              <a:extLst>
                <a:ext uri="{FF2B5EF4-FFF2-40B4-BE49-F238E27FC236}">
                  <a16:creationId xmlns:a16="http://schemas.microsoft.com/office/drawing/2014/main" id="{E6565C22-C050-4092-B2FC-BE1D5ED1058C}"/>
                </a:ext>
              </a:extLst>
            </p:cNvPr>
            <p:cNvSpPr/>
            <p:nvPr/>
          </p:nvSpPr>
          <p:spPr>
            <a:xfrm>
              <a:off x="6300192" y="2204864"/>
              <a:ext cx="900100" cy="9001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rgbClr val="F9B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 dirty="0"/>
            </a:p>
          </p:txBody>
        </p:sp>
        <p:sp>
          <p:nvSpPr>
            <p:cNvPr id="81" name="Isosceles Triangle 80">
              <a:extLst>
                <a:ext uri="{FF2B5EF4-FFF2-40B4-BE49-F238E27FC236}">
                  <a16:creationId xmlns:a16="http://schemas.microsoft.com/office/drawing/2014/main" id="{C0F865A8-02AE-4DFF-9D11-7BA56D35BDD4}"/>
                </a:ext>
              </a:extLst>
            </p:cNvPr>
            <p:cNvSpPr/>
            <p:nvPr/>
          </p:nvSpPr>
          <p:spPr>
            <a:xfrm rot="5400000">
              <a:off x="6558700" y="2417708"/>
              <a:ext cx="552334" cy="474412"/>
            </a:xfrm>
            <a:prstGeom prst="triangle">
              <a:avLst/>
            </a:prstGeom>
            <a:solidFill>
              <a:srgbClr val="F9B000"/>
            </a:solidFill>
            <a:ln>
              <a:solidFill>
                <a:srgbClr val="F9B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 dirty="0"/>
            </a:p>
          </p:txBody>
        </p:sp>
      </p:grpSp>
      <p:pic>
        <p:nvPicPr>
          <p:cNvPr id="10253" name="Picture 6"/>
          <p:cNvPicPr>
            <a:picLocks noChangeAspect="1"/>
          </p:cNvPicPr>
          <p:nvPr/>
        </p:nvPicPr>
        <p:blipFill>
          <a:blip r:embed="rId2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92913" y="982663"/>
            <a:ext cx="1100137" cy="3165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5" name="Oval 64">
            <a:extLst>
              <a:ext uri="{FF2B5EF4-FFF2-40B4-BE49-F238E27FC236}">
                <a16:creationId xmlns:a16="http://schemas.microsoft.com/office/drawing/2014/main" id="{CDFF8133-F4C2-4136-8B1B-792BDF15EE5F}"/>
              </a:ext>
            </a:extLst>
          </p:cNvPr>
          <p:cNvSpPr/>
          <p:nvPr/>
        </p:nvSpPr>
        <p:spPr>
          <a:xfrm>
            <a:off x="4637088" y="4814888"/>
            <a:ext cx="1512887" cy="1511300"/>
          </a:xfrm>
          <a:prstGeom prst="ellipse">
            <a:avLst/>
          </a:prstGeom>
          <a:solidFill>
            <a:schemeClr val="bg1"/>
          </a:solidFill>
          <a:ln w="28575">
            <a:solidFill>
              <a:schemeClr val="accent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76" name="Oval 75">
            <a:extLst>
              <a:ext uri="{FF2B5EF4-FFF2-40B4-BE49-F238E27FC236}">
                <a16:creationId xmlns:a16="http://schemas.microsoft.com/office/drawing/2014/main" id="{CDFF8133-F4C2-4136-8B1B-792BDF15EE5F}"/>
              </a:ext>
            </a:extLst>
          </p:cNvPr>
          <p:cNvSpPr/>
          <p:nvPr/>
        </p:nvSpPr>
        <p:spPr>
          <a:xfrm>
            <a:off x="6494463" y="4814888"/>
            <a:ext cx="1512887" cy="1511300"/>
          </a:xfrm>
          <a:prstGeom prst="ellipse">
            <a:avLst/>
          </a:prstGeom>
          <a:solidFill>
            <a:schemeClr val="bg1"/>
          </a:solidFill>
          <a:ln w="28575">
            <a:solidFill>
              <a:schemeClr val="accent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pic>
        <p:nvPicPr>
          <p:cNvPr id="34" name="Picture 33"/>
          <p:cNvPicPr>
            <a:picLocks noChangeAspect="1"/>
          </p:cNvPicPr>
          <p:nvPr/>
        </p:nvPicPr>
        <p:blipFill rotWithShape="1">
          <a:blip r:embed="rId2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43961" t="-19635" r="-67353" b="49258"/>
          <a:stretch/>
        </p:blipFill>
        <p:spPr>
          <a:xfrm>
            <a:off x="4641851" y="2809875"/>
            <a:ext cx="1512888" cy="1504096"/>
          </a:xfrm>
          <a:prstGeom prst="ellipse">
            <a:avLst/>
          </a:prstGeom>
        </p:spPr>
      </p:pic>
      <p:grpSp>
        <p:nvGrpSpPr>
          <p:cNvPr id="10259" name="WHILE"/>
          <p:cNvGrpSpPr>
            <a:grpSpLocks/>
          </p:cNvGrpSpPr>
          <p:nvPr/>
        </p:nvGrpSpPr>
        <p:grpSpPr bwMode="auto">
          <a:xfrm>
            <a:off x="1390650" y="4567238"/>
            <a:ext cx="558800" cy="557212"/>
            <a:chOff x="6300192" y="2204864"/>
            <a:chExt cx="900100" cy="900100"/>
          </a:xfrm>
        </p:grpSpPr>
        <p:sp>
          <p:nvSpPr>
            <p:cNvPr id="86" name="Oval 85">
              <a:extLst>
                <a:ext uri="{FF2B5EF4-FFF2-40B4-BE49-F238E27FC236}">
                  <a16:creationId xmlns:a16="http://schemas.microsoft.com/office/drawing/2014/main" id="{6904401B-2197-4667-9BF9-4AA7F08CC565}"/>
                </a:ext>
              </a:extLst>
            </p:cNvPr>
            <p:cNvSpPr/>
            <p:nvPr/>
          </p:nvSpPr>
          <p:spPr>
            <a:xfrm>
              <a:off x="6300192" y="2204864"/>
              <a:ext cx="900100" cy="9001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rgbClr val="F9B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 dirty="0"/>
            </a:p>
          </p:txBody>
        </p:sp>
        <p:sp>
          <p:nvSpPr>
            <p:cNvPr id="87" name="Isosceles Triangle 86">
              <a:extLst>
                <a:ext uri="{FF2B5EF4-FFF2-40B4-BE49-F238E27FC236}">
                  <a16:creationId xmlns:a16="http://schemas.microsoft.com/office/drawing/2014/main" id="{C82B634D-03DF-4605-9B9F-329D5733EEB8}"/>
                </a:ext>
              </a:extLst>
            </p:cNvPr>
            <p:cNvSpPr/>
            <p:nvPr/>
          </p:nvSpPr>
          <p:spPr>
            <a:xfrm rot="5400000">
              <a:off x="6558956" y="2417103"/>
              <a:ext cx="551343" cy="475621"/>
            </a:xfrm>
            <a:prstGeom prst="triangle">
              <a:avLst/>
            </a:prstGeom>
            <a:solidFill>
              <a:srgbClr val="F9B000"/>
            </a:solidFill>
            <a:ln>
              <a:solidFill>
                <a:srgbClr val="F9B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 dirty="0"/>
            </a:p>
          </p:txBody>
        </p:sp>
      </p:grpSp>
      <p:grpSp>
        <p:nvGrpSpPr>
          <p:cNvPr id="18" name="WHINE"/>
          <p:cNvGrpSpPr>
            <a:grpSpLocks/>
          </p:cNvGrpSpPr>
          <p:nvPr/>
        </p:nvGrpSpPr>
        <p:grpSpPr bwMode="auto">
          <a:xfrm>
            <a:off x="1401763" y="2533650"/>
            <a:ext cx="557212" cy="558800"/>
            <a:chOff x="6300192" y="2204864"/>
            <a:chExt cx="900100" cy="900100"/>
          </a:xfrm>
        </p:grpSpPr>
        <p:sp>
          <p:nvSpPr>
            <p:cNvPr id="77" name="Oval 76">
              <a:extLst>
                <a:ext uri="{FF2B5EF4-FFF2-40B4-BE49-F238E27FC236}">
                  <a16:creationId xmlns:a16="http://schemas.microsoft.com/office/drawing/2014/main" id="{B2CE3065-3E92-48FB-A92E-D8EAF384B167}"/>
                </a:ext>
              </a:extLst>
            </p:cNvPr>
            <p:cNvSpPr/>
            <p:nvPr/>
          </p:nvSpPr>
          <p:spPr>
            <a:xfrm>
              <a:off x="6300192" y="2204864"/>
              <a:ext cx="900100" cy="9001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rgbClr val="F9B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 dirty="0"/>
            </a:p>
          </p:txBody>
        </p:sp>
        <p:sp>
          <p:nvSpPr>
            <p:cNvPr id="78" name="Isosceles Triangle 77">
              <a:extLst>
                <a:ext uri="{FF2B5EF4-FFF2-40B4-BE49-F238E27FC236}">
                  <a16:creationId xmlns:a16="http://schemas.microsoft.com/office/drawing/2014/main" id="{0A9F0AA9-C26B-45E3-B1C0-000F4E1A738A}"/>
                </a:ext>
              </a:extLst>
            </p:cNvPr>
            <p:cNvSpPr/>
            <p:nvPr/>
          </p:nvSpPr>
          <p:spPr>
            <a:xfrm rot="5400000">
              <a:off x="6558701" y="2417708"/>
              <a:ext cx="552334" cy="474411"/>
            </a:xfrm>
            <a:prstGeom prst="triangle">
              <a:avLst/>
            </a:prstGeom>
            <a:solidFill>
              <a:srgbClr val="F9B000"/>
            </a:solidFill>
            <a:ln>
              <a:solidFill>
                <a:srgbClr val="F9B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 dirty="0"/>
            </a:p>
          </p:txBody>
        </p:sp>
      </p:grpSp>
      <p:grpSp>
        <p:nvGrpSpPr>
          <p:cNvPr id="10261" name="HOUSE"/>
          <p:cNvGrpSpPr>
            <a:grpSpLocks/>
          </p:cNvGrpSpPr>
          <p:nvPr/>
        </p:nvGrpSpPr>
        <p:grpSpPr bwMode="auto">
          <a:xfrm>
            <a:off x="6992938" y="4568825"/>
            <a:ext cx="557212" cy="558800"/>
            <a:chOff x="6300192" y="2204864"/>
            <a:chExt cx="900100" cy="900100"/>
          </a:xfrm>
        </p:grpSpPr>
        <p:sp>
          <p:nvSpPr>
            <p:cNvPr id="82" name="Oval 81">
              <a:extLst>
                <a:ext uri="{FF2B5EF4-FFF2-40B4-BE49-F238E27FC236}">
                  <a16:creationId xmlns:a16="http://schemas.microsoft.com/office/drawing/2014/main" id="{E6565C22-C050-4092-B2FC-BE1D5ED1058C}"/>
                </a:ext>
              </a:extLst>
            </p:cNvPr>
            <p:cNvSpPr/>
            <p:nvPr/>
          </p:nvSpPr>
          <p:spPr>
            <a:xfrm>
              <a:off x="6300192" y="2204864"/>
              <a:ext cx="900100" cy="9001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rgbClr val="F9B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 dirty="0"/>
            </a:p>
          </p:txBody>
        </p:sp>
        <p:sp>
          <p:nvSpPr>
            <p:cNvPr id="83" name="Isosceles Triangle 82">
              <a:extLst>
                <a:ext uri="{FF2B5EF4-FFF2-40B4-BE49-F238E27FC236}">
                  <a16:creationId xmlns:a16="http://schemas.microsoft.com/office/drawing/2014/main" id="{C0F865A8-02AE-4DFF-9D11-7BA56D35BDD4}"/>
                </a:ext>
              </a:extLst>
            </p:cNvPr>
            <p:cNvSpPr/>
            <p:nvPr/>
          </p:nvSpPr>
          <p:spPr>
            <a:xfrm rot="5400000">
              <a:off x="6558701" y="2417708"/>
              <a:ext cx="552334" cy="474411"/>
            </a:xfrm>
            <a:prstGeom prst="triangle">
              <a:avLst/>
            </a:prstGeom>
            <a:solidFill>
              <a:srgbClr val="F9B000"/>
            </a:solidFill>
            <a:ln>
              <a:solidFill>
                <a:srgbClr val="F9B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 dirty="0"/>
            </a:p>
          </p:txBody>
        </p:sp>
      </p:grpSp>
      <p:pic>
        <p:nvPicPr>
          <p:cNvPr id="10262" name="Picture 2"/>
          <p:cNvPicPr>
            <a:picLocks noChangeAspect="1"/>
          </p:cNvPicPr>
          <p:nvPr/>
        </p:nvPicPr>
        <p:blipFill>
          <a:blip r:embed="rId2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1847553">
            <a:off x="4902200" y="1212850"/>
            <a:ext cx="1017588" cy="966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2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79790" t="-19916" r="-70079" b="36158"/>
          <a:stretch/>
        </p:blipFill>
        <p:spPr>
          <a:xfrm>
            <a:off x="2803525" y="2809875"/>
            <a:ext cx="1511300" cy="1500550"/>
          </a:xfrm>
          <a:prstGeom prst="ellipse">
            <a:avLst/>
          </a:prstGeom>
        </p:spPr>
      </p:pic>
      <p:grpSp>
        <p:nvGrpSpPr>
          <p:cNvPr id="10267" name="WHISPER"/>
          <p:cNvGrpSpPr>
            <a:grpSpLocks/>
          </p:cNvGrpSpPr>
          <p:nvPr/>
        </p:nvGrpSpPr>
        <p:grpSpPr bwMode="auto">
          <a:xfrm>
            <a:off x="3279775" y="581025"/>
            <a:ext cx="558800" cy="558800"/>
            <a:chOff x="6300192" y="2204864"/>
            <a:chExt cx="900100" cy="900100"/>
          </a:xfrm>
        </p:grpSpPr>
        <p:sp>
          <p:nvSpPr>
            <p:cNvPr id="102" name="Oval 101">
              <a:extLst>
                <a:ext uri="{FF2B5EF4-FFF2-40B4-BE49-F238E27FC236}">
                  <a16:creationId xmlns:a16="http://schemas.microsoft.com/office/drawing/2014/main" id="{5D03A784-0D04-4300-9D19-5D49BF877B05}"/>
                </a:ext>
              </a:extLst>
            </p:cNvPr>
            <p:cNvSpPr/>
            <p:nvPr/>
          </p:nvSpPr>
          <p:spPr>
            <a:xfrm>
              <a:off x="6300192" y="2204864"/>
              <a:ext cx="900100" cy="9001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rgbClr val="F9B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 dirty="0"/>
            </a:p>
          </p:txBody>
        </p:sp>
        <p:sp>
          <p:nvSpPr>
            <p:cNvPr id="103" name="Isosceles Triangle 102">
              <a:extLst>
                <a:ext uri="{FF2B5EF4-FFF2-40B4-BE49-F238E27FC236}">
                  <a16:creationId xmlns:a16="http://schemas.microsoft.com/office/drawing/2014/main" id="{B2AC6FAD-A860-4097-BF61-D04A690767A3}"/>
                </a:ext>
              </a:extLst>
            </p:cNvPr>
            <p:cNvSpPr/>
            <p:nvPr/>
          </p:nvSpPr>
          <p:spPr>
            <a:xfrm rot="5400000">
              <a:off x="6558460" y="2417103"/>
              <a:ext cx="552334" cy="475621"/>
            </a:xfrm>
            <a:prstGeom prst="triangle">
              <a:avLst/>
            </a:prstGeom>
            <a:solidFill>
              <a:srgbClr val="F9B000"/>
            </a:solidFill>
            <a:ln>
              <a:solidFill>
                <a:srgbClr val="F9B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 dirty="0"/>
            </a:p>
          </p:txBody>
        </p:sp>
      </p:grpSp>
      <p:grpSp>
        <p:nvGrpSpPr>
          <p:cNvPr id="10270" name="WHICH"/>
          <p:cNvGrpSpPr>
            <a:grpSpLocks/>
          </p:cNvGrpSpPr>
          <p:nvPr/>
        </p:nvGrpSpPr>
        <p:grpSpPr bwMode="auto">
          <a:xfrm>
            <a:off x="5114925" y="2551113"/>
            <a:ext cx="557213" cy="558800"/>
            <a:chOff x="6300192" y="2204864"/>
            <a:chExt cx="900100" cy="900100"/>
          </a:xfrm>
        </p:grpSpPr>
        <p:sp>
          <p:nvSpPr>
            <p:cNvPr id="74" name="Oval 73">
              <a:extLst>
                <a:ext uri="{FF2B5EF4-FFF2-40B4-BE49-F238E27FC236}">
                  <a16:creationId xmlns:a16="http://schemas.microsoft.com/office/drawing/2014/main" id="{D4D994E9-E65E-46FF-B1BA-E935D065C276}"/>
                </a:ext>
              </a:extLst>
            </p:cNvPr>
            <p:cNvSpPr/>
            <p:nvPr/>
          </p:nvSpPr>
          <p:spPr>
            <a:xfrm>
              <a:off x="6300192" y="2204864"/>
              <a:ext cx="900100" cy="9001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rgbClr val="F9B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 dirty="0"/>
            </a:p>
          </p:txBody>
        </p:sp>
        <p:sp>
          <p:nvSpPr>
            <p:cNvPr id="75" name="Isosceles Triangle 74">
              <a:extLst>
                <a:ext uri="{FF2B5EF4-FFF2-40B4-BE49-F238E27FC236}">
                  <a16:creationId xmlns:a16="http://schemas.microsoft.com/office/drawing/2014/main" id="{88815AE0-189B-4055-BA6B-FCEDDC949881}"/>
                </a:ext>
              </a:extLst>
            </p:cNvPr>
            <p:cNvSpPr/>
            <p:nvPr/>
          </p:nvSpPr>
          <p:spPr>
            <a:xfrm rot="5400000">
              <a:off x="6558700" y="2417708"/>
              <a:ext cx="552334" cy="474412"/>
            </a:xfrm>
            <a:prstGeom prst="triangle">
              <a:avLst/>
            </a:prstGeom>
            <a:solidFill>
              <a:srgbClr val="F9B000"/>
            </a:solidFill>
            <a:ln>
              <a:solidFill>
                <a:srgbClr val="F9B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 dirty="0"/>
            </a:p>
          </p:txBody>
        </p:sp>
      </p:grpSp>
      <p:grpSp>
        <p:nvGrpSpPr>
          <p:cNvPr id="21" name="WHITE"/>
          <p:cNvGrpSpPr>
            <a:grpSpLocks/>
          </p:cNvGrpSpPr>
          <p:nvPr/>
        </p:nvGrpSpPr>
        <p:grpSpPr bwMode="auto">
          <a:xfrm>
            <a:off x="1420813" y="581025"/>
            <a:ext cx="557212" cy="558800"/>
            <a:chOff x="6300192" y="2204864"/>
            <a:chExt cx="900100" cy="900100"/>
          </a:xfrm>
        </p:grpSpPr>
        <p:sp>
          <p:nvSpPr>
            <p:cNvPr id="99" name="Oval 98">
              <a:extLst>
                <a:ext uri="{FF2B5EF4-FFF2-40B4-BE49-F238E27FC236}">
                  <a16:creationId xmlns:a16="http://schemas.microsoft.com/office/drawing/2014/main" id="{D1AFF506-9659-4005-8C6E-0497C602C3DA}"/>
                </a:ext>
              </a:extLst>
            </p:cNvPr>
            <p:cNvSpPr/>
            <p:nvPr/>
          </p:nvSpPr>
          <p:spPr>
            <a:xfrm>
              <a:off x="6300192" y="2204864"/>
              <a:ext cx="900100" cy="9001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rgbClr val="F9B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 dirty="0"/>
            </a:p>
          </p:txBody>
        </p:sp>
        <p:sp>
          <p:nvSpPr>
            <p:cNvPr id="100" name="Isosceles Triangle 99">
              <a:extLst>
                <a:ext uri="{FF2B5EF4-FFF2-40B4-BE49-F238E27FC236}">
                  <a16:creationId xmlns:a16="http://schemas.microsoft.com/office/drawing/2014/main" id="{2166C1B5-EF1D-43A1-BD80-D7C6E3FA523E}"/>
                </a:ext>
              </a:extLst>
            </p:cNvPr>
            <p:cNvSpPr/>
            <p:nvPr/>
          </p:nvSpPr>
          <p:spPr>
            <a:xfrm rot="5400000">
              <a:off x="6558701" y="2417708"/>
              <a:ext cx="552334" cy="474411"/>
            </a:xfrm>
            <a:prstGeom prst="triangle">
              <a:avLst/>
            </a:prstGeom>
            <a:solidFill>
              <a:srgbClr val="F9B000"/>
            </a:solidFill>
            <a:ln>
              <a:solidFill>
                <a:srgbClr val="F9B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 dirty="0"/>
            </a:p>
          </p:txBody>
        </p:sp>
      </p:grpSp>
      <p:pic>
        <p:nvPicPr>
          <p:cNvPr id="22" name="Picture 21"/>
          <p:cNvPicPr>
            <a:picLocks noChangeAspect="1"/>
          </p:cNvPicPr>
          <p:nvPr/>
        </p:nvPicPr>
        <p:blipFill>
          <a:blip r:embed="rId2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8537824">
            <a:off x="1195826" y="1183606"/>
            <a:ext cx="1006186" cy="996480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2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1600" y="1208805"/>
            <a:ext cx="723054" cy="1113017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 rotWithShape="1">
          <a:blip r:embed="rId2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5883" t="2663" r="60952" b="42811"/>
          <a:stretch/>
        </p:blipFill>
        <p:spPr>
          <a:xfrm>
            <a:off x="4632326" y="849234"/>
            <a:ext cx="1512887" cy="1476761"/>
          </a:xfrm>
          <a:prstGeom prst="ellipse">
            <a:avLst/>
          </a:prstGeom>
        </p:spPr>
      </p:pic>
      <p:grpSp>
        <p:nvGrpSpPr>
          <p:cNvPr id="10251" name="WHISKERS"/>
          <p:cNvGrpSpPr>
            <a:grpSpLocks/>
          </p:cNvGrpSpPr>
          <p:nvPr/>
        </p:nvGrpSpPr>
        <p:grpSpPr bwMode="auto">
          <a:xfrm>
            <a:off x="5114925" y="581025"/>
            <a:ext cx="557213" cy="558800"/>
            <a:chOff x="6300192" y="2204864"/>
            <a:chExt cx="900100" cy="900100"/>
          </a:xfrm>
        </p:grpSpPr>
        <p:sp>
          <p:nvSpPr>
            <p:cNvPr id="96" name="Oval 95">
              <a:extLst>
                <a:ext uri="{FF2B5EF4-FFF2-40B4-BE49-F238E27FC236}">
                  <a16:creationId xmlns:a16="http://schemas.microsoft.com/office/drawing/2014/main" id="{B483627B-AEA5-4346-A770-6106ECAB7990}"/>
                </a:ext>
              </a:extLst>
            </p:cNvPr>
            <p:cNvSpPr/>
            <p:nvPr/>
          </p:nvSpPr>
          <p:spPr>
            <a:xfrm>
              <a:off x="6300192" y="2204864"/>
              <a:ext cx="900100" cy="9001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rgbClr val="F9B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 dirty="0"/>
            </a:p>
          </p:txBody>
        </p:sp>
        <p:sp>
          <p:nvSpPr>
            <p:cNvPr id="97" name="Isosceles Triangle 96">
              <a:extLst>
                <a:ext uri="{FF2B5EF4-FFF2-40B4-BE49-F238E27FC236}">
                  <a16:creationId xmlns:a16="http://schemas.microsoft.com/office/drawing/2014/main" id="{03EC849F-F8F7-48FC-AFCB-EABAB92F2A5B}"/>
                </a:ext>
              </a:extLst>
            </p:cNvPr>
            <p:cNvSpPr/>
            <p:nvPr/>
          </p:nvSpPr>
          <p:spPr>
            <a:xfrm rot="5400000">
              <a:off x="6558700" y="2417708"/>
              <a:ext cx="552334" cy="474412"/>
            </a:xfrm>
            <a:prstGeom prst="triangle">
              <a:avLst/>
            </a:prstGeom>
            <a:solidFill>
              <a:srgbClr val="F9B000"/>
            </a:solidFill>
            <a:ln>
              <a:solidFill>
                <a:srgbClr val="F9B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 dirty="0"/>
            </a:p>
          </p:txBody>
        </p:sp>
      </p:grpSp>
      <p:pic>
        <p:nvPicPr>
          <p:cNvPr id="25" name="Picture 24"/>
          <p:cNvPicPr>
            <a:picLocks noChangeAspect="1"/>
          </p:cNvPicPr>
          <p:nvPr/>
        </p:nvPicPr>
        <p:blipFill rotWithShape="1">
          <a:blip r:embed="rId2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46449" t="-15533" r="-50852" b="47801"/>
          <a:stretch/>
        </p:blipFill>
        <p:spPr>
          <a:xfrm>
            <a:off x="942975" y="2818120"/>
            <a:ext cx="1512887" cy="1502137"/>
          </a:xfrm>
          <a:prstGeom prst="ellipse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 rotWithShape="1">
          <a:blip r:embed="rId3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634" t="11123" r="5827" b="25646"/>
          <a:stretch/>
        </p:blipFill>
        <p:spPr>
          <a:xfrm>
            <a:off x="2814638" y="2826286"/>
            <a:ext cx="1500187" cy="1484140"/>
          </a:xfrm>
          <a:prstGeom prst="ellipse">
            <a:avLst/>
          </a:prstGeom>
        </p:spPr>
      </p:pic>
      <p:grpSp>
        <p:nvGrpSpPr>
          <p:cNvPr id="10269" name="WHALE"/>
          <p:cNvGrpSpPr>
            <a:grpSpLocks/>
          </p:cNvGrpSpPr>
          <p:nvPr/>
        </p:nvGrpSpPr>
        <p:grpSpPr bwMode="auto">
          <a:xfrm>
            <a:off x="3279775" y="2565400"/>
            <a:ext cx="558800" cy="558800"/>
            <a:chOff x="6300192" y="2204864"/>
            <a:chExt cx="900100" cy="900100"/>
          </a:xfrm>
        </p:grpSpPr>
        <p:sp>
          <p:nvSpPr>
            <p:cNvPr id="89" name="Oval 88">
              <a:extLst>
                <a:ext uri="{FF2B5EF4-FFF2-40B4-BE49-F238E27FC236}">
                  <a16:creationId xmlns:a16="http://schemas.microsoft.com/office/drawing/2014/main" id="{853A4E94-A618-433C-BA9B-973CC999BB71}"/>
                </a:ext>
              </a:extLst>
            </p:cNvPr>
            <p:cNvSpPr/>
            <p:nvPr/>
          </p:nvSpPr>
          <p:spPr>
            <a:xfrm>
              <a:off x="6300192" y="2204864"/>
              <a:ext cx="900100" cy="9001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rgbClr val="F9B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 dirty="0"/>
            </a:p>
          </p:txBody>
        </p:sp>
        <p:sp>
          <p:nvSpPr>
            <p:cNvPr id="90" name="Isosceles Triangle 89">
              <a:extLst>
                <a:ext uri="{FF2B5EF4-FFF2-40B4-BE49-F238E27FC236}">
                  <a16:creationId xmlns:a16="http://schemas.microsoft.com/office/drawing/2014/main" id="{F9828CF1-0247-4EA0-A364-F13E7D633BC9}"/>
                </a:ext>
              </a:extLst>
            </p:cNvPr>
            <p:cNvSpPr/>
            <p:nvPr/>
          </p:nvSpPr>
          <p:spPr>
            <a:xfrm rot="5400000">
              <a:off x="6558460" y="2417103"/>
              <a:ext cx="552334" cy="475621"/>
            </a:xfrm>
            <a:prstGeom prst="triangle">
              <a:avLst/>
            </a:prstGeom>
            <a:solidFill>
              <a:srgbClr val="F9B000"/>
            </a:solidFill>
            <a:ln>
              <a:solidFill>
                <a:srgbClr val="F9B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 dirty="0"/>
            </a:p>
          </p:txBody>
        </p:sp>
      </p:grpSp>
      <p:pic>
        <p:nvPicPr>
          <p:cNvPr id="27" name="Picture 26"/>
          <p:cNvPicPr>
            <a:picLocks noChangeAspect="1"/>
          </p:cNvPicPr>
          <p:nvPr/>
        </p:nvPicPr>
        <p:blipFill>
          <a:blip r:embed="rId3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497405">
            <a:off x="1420813" y="5232399"/>
            <a:ext cx="498324" cy="944882"/>
          </a:xfrm>
          <a:prstGeom prst="rect">
            <a:avLst/>
          </a:prstGeom>
        </p:spPr>
      </p:pic>
      <p:pic>
        <p:nvPicPr>
          <p:cNvPr id="28" name="Picture 27"/>
          <p:cNvPicPr>
            <a:picLocks noChangeAspect="1"/>
          </p:cNvPicPr>
          <p:nvPr/>
        </p:nvPicPr>
        <p:blipFill>
          <a:blip r:embed="rId3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23074" y="5173663"/>
            <a:ext cx="949836" cy="948386"/>
          </a:xfrm>
          <a:prstGeom prst="rect">
            <a:avLst/>
          </a:prstGeom>
        </p:spPr>
      </p:pic>
      <p:pic>
        <p:nvPicPr>
          <p:cNvPr id="29" name="Picture 28"/>
          <p:cNvPicPr>
            <a:picLocks noChangeAspect="1"/>
          </p:cNvPicPr>
          <p:nvPr/>
        </p:nvPicPr>
        <p:blipFill>
          <a:blip r:embed="rId3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82702" y="5335547"/>
            <a:ext cx="1177683" cy="624618"/>
          </a:xfrm>
          <a:prstGeom prst="rect">
            <a:avLst/>
          </a:prstGeom>
        </p:spPr>
      </p:pic>
      <p:pic>
        <p:nvPicPr>
          <p:cNvPr id="30" name="Picture 29"/>
          <p:cNvPicPr>
            <a:picLocks noChangeAspect="1"/>
          </p:cNvPicPr>
          <p:nvPr/>
        </p:nvPicPr>
        <p:blipFill rotWithShape="1">
          <a:blip r:embed="rId3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51964" t="-14871" r="-50048" b="51891"/>
          <a:stretch/>
        </p:blipFill>
        <p:spPr>
          <a:xfrm>
            <a:off x="4637088" y="4805363"/>
            <a:ext cx="1508125" cy="1509712"/>
          </a:xfrm>
          <a:prstGeom prst="ellipse">
            <a:avLst/>
          </a:prstGeom>
        </p:spPr>
      </p:pic>
      <p:grpSp>
        <p:nvGrpSpPr>
          <p:cNvPr id="10256" name="WORK"/>
          <p:cNvGrpSpPr>
            <a:grpSpLocks/>
          </p:cNvGrpSpPr>
          <p:nvPr/>
        </p:nvGrpSpPr>
        <p:grpSpPr bwMode="auto">
          <a:xfrm>
            <a:off x="5135563" y="4568825"/>
            <a:ext cx="557212" cy="558800"/>
            <a:chOff x="6300192" y="2204864"/>
            <a:chExt cx="900100" cy="900100"/>
          </a:xfrm>
        </p:grpSpPr>
        <p:sp>
          <p:nvSpPr>
            <p:cNvPr id="67" name="Oval 66">
              <a:extLst>
                <a:ext uri="{FF2B5EF4-FFF2-40B4-BE49-F238E27FC236}">
                  <a16:creationId xmlns:a16="http://schemas.microsoft.com/office/drawing/2014/main" id="{E6565C22-C050-4092-B2FC-BE1D5ED1058C}"/>
                </a:ext>
              </a:extLst>
            </p:cNvPr>
            <p:cNvSpPr/>
            <p:nvPr/>
          </p:nvSpPr>
          <p:spPr>
            <a:xfrm>
              <a:off x="6300192" y="2204864"/>
              <a:ext cx="900100" cy="9001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rgbClr val="F9B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 dirty="0"/>
            </a:p>
          </p:txBody>
        </p:sp>
        <p:sp>
          <p:nvSpPr>
            <p:cNvPr id="68" name="Isosceles Triangle 67">
              <a:extLst>
                <a:ext uri="{FF2B5EF4-FFF2-40B4-BE49-F238E27FC236}">
                  <a16:creationId xmlns:a16="http://schemas.microsoft.com/office/drawing/2014/main" id="{C0F865A8-02AE-4DFF-9D11-7BA56D35BDD4}"/>
                </a:ext>
              </a:extLst>
            </p:cNvPr>
            <p:cNvSpPr/>
            <p:nvPr/>
          </p:nvSpPr>
          <p:spPr>
            <a:xfrm rot="5400000">
              <a:off x="6558701" y="2417708"/>
              <a:ext cx="552334" cy="474411"/>
            </a:xfrm>
            <a:prstGeom prst="triangle">
              <a:avLst/>
            </a:prstGeom>
            <a:solidFill>
              <a:srgbClr val="F9B000"/>
            </a:solidFill>
            <a:ln>
              <a:solidFill>
                <a:srgbClr val="F9B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 dirty="0"/>
            </a:p>
          </p:txBody>
        </p:sp>
      </p:grpSp>
      <p:pic>
        <p:nvPicPr>
          <p:cNvPr id="31" name="white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35"/>
          <a:stretch>
            <a:fillRect/>
          </a:stretch>
        </p:blipFill>
        <p:spPr>
          <a:xfrm>
            <a:off x="-985363" y="688974"/>
            <a:ext cx="609600" cy="609600"/>
          </a:xfrm>
          <a:prstGeom prst="rect">
            <a:avLst/>
          </a:prstGeom>
        </p:spPr>
      </p:pic>
      <p:pic>
        <p:nvPicPr>
          <p:cNvPr id="32" name="whisper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35"/>
          <a:stretch>
            <a:fillRect/>
          </a:stretch>
        </p:blipFill>
        <p:spPr>
          <a:xfrm>
            <a:off x="-975839" y="1601788"/>
            <a:ext cx="609600" cy="609600"/>
          </a:xfrm>
          <a:prstGeom prst="rect">
            <a:avLst/>
          </a:prstGeom>
        </p:spPr>
      </p:pic>
      <p:pic>
        <p:nvPicPr>
          <p:cNvPr id="33" name="whiskers">
            <a:hlinkClick r:id="" action="ppaction://media"/>
          </p:cNvPr>
          <p:cNvPicPr>
            <a:picLocks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35"/>
          <a:stretch>
            <a:fillRect/>
          </a:stretch>
        </p:blipFill>
        <p:spPr>
          <a:xfrm>
            <a:off x="-914002" y="2482850"/>
            <a:ext cx="609600" cy="609600"/>
          </a:xfrm>
          <a:prstGeom prst="rect">
            <a:avLst/>
          </a:prstGeom>
        </p:spPr>
      </p:pic>
      <p:pic>
        <p:nvPicPr>
          <p:cNvPr id="35" name="whine">
            <a:hlinkClick r:id="" action="ppaction://media"/>
          </p:cNvPr>
          <p:cNvPicPr>
            <a:picLocks noChangeAspect="1"/>
          </p:cNvPicPr>
          <p:nvPr>
            <a:audioFile r:link="rId8"/>
            <p:extLst>
              <p:ext uri="{DAA4B4D4-6D71-4841-9C94-3DE7FCFB9230}">
                <p14:media xmlns:p14="http://schemas.microsoft.com/office/powerpoint/2010/main" r:embed="rId7"/>
              </p:ext>
            </p:extLst>
          </p:nvPr>
        </p:nvPicPr>
        <p:blipFill>
          <a:blip r:embed="rId35"/>
          <a:stretch>
            <a:fillRect/>
          </a:stretch>
        </p:blipFill>
        <p:spPr>
          <a:xfrm>
            <a:off x="-914002" y="3363912"/>
            <a:ext cx="609600" cy="609600"/>
          </a:xfrm>
          <a:prstGeom prst="rect">
            <a:avLst/>
          </a:prstGeom>
        </p:spPr>
      </p:pic>
      <p:pic>
        <p:nvPicPr>
          <p:cNvPr id="36" name="whale">
            <a:hlinkClick r:id="" action="ppaction://media"/>
          </p:cNvPr>
          <p:cNvPicPr>
            <a:picLocks noChangeAspect="1"/>
          </p:cNvPicPr>
          <p:nvPr>
            <a:audioFile r:link="rId10"/>
            <p:extLst>
              <p:ext uri="{DAA4B4D4-6D71-4841-9C94-3DE7FCFB9230}">
                <p14:media xmlns:p14="http://schemas.microsoft.com/office/powerpoint/2010/main" r:embed="rId9"/>
              </p:ext>
            </p:extLst>
          </p:nvPr>
        </p:nvPicPr>
        <p:blipFill>
          <a:blip r:embed="rId35"/>
          <a:stretch>
            <a:fillRect/>
          </a:stretch>
        </p:blipFill>
        <p:spPr>
          <a:xfrm>
            <a:off x="-914002" y="4187825"/>
            <a:ext cx="609600" cy="609600"/>
          </a:xfrm>
          <a:prstGeom prst="rect">
            <a:avLst/>
          </a:prstGeom>
        </p:spPr>
      </p:pic>
      <p:pic>
        <p:nvPicPr>
          <p:cNvPr id="37" name="which">
            <a:hlinkClick r:id="" action="ppaction://media"/>
          </p:cNvPr>
          <p:cNvPicPr>
            <a:picLocks noChangeAspect="1"/>
          </p:cNvPicPr>
          <p:nvPr>
            <a:audioFile r:link="rId12"/>
            <p:extLst>
              <p:ext uri="{DAA4B4D4-6D71-4841-9C94-3DE7FCFB9230}">
                <p14:media xmlns:p14="http://schemas.microsoft.com/office/powerpoint/2010/main" r:embed="rId11"/>
              </p:ext>
            </p:extLst>
          </p:nvPr>
        </p:nvPicPr>
        <p:blipFill>
          <a:blip r:embed="rId35"/>
          <a:stretch>
            <a:fillRect/>
          </a:stretch>
        </p:blipFill>
        <p:spPr>
          <a:xfrm>
            <a:off x="-899316" y="5144394"/>
            <a:ext cx="609600" cy="609600"/>
          </a:xfrm>
          <a:prstGeom prst="rect">
            <a:avLst/>
          </a:prstGeom>
        </p:spPr>
      </p:pic>
      <p:pic>
        <p:nvPicPr>
          <p:cNvPr id="38" name="while">
            <a:hlinkClick r:id="" action="ppaction://media"/>
          </p:cNvPr>
          <p:cNvPicPr>
            <a:picLocks noChangeAspect="1"/>
          </p:cNvPicPr>
          <p:nvPr>
            <a:audioFile r:link="rId14"/>
            <p:extLst>
              <p:ext uri="{DAA4B4D4-6D71-4841-9C94-3DE7FCFB9230}">
                <p14:media xmlns:p14="http://schemas.microsoft.com/office/powerpoint/2010/main" r:embed="rId13"/>
              </p:ext>
            </p:extLst>
          </p:nvPr>
        </p:nvPicPr>
        <p:blipFill>
          <a:blip r:embed="rId35"/>
          <a:stretch>
            <a:fillRect/>
          </a:stretch>
        </p:blipFill>
        <p:spPr>
          <a:xfrm>
            <a:off x="9248378" y="1086644"/>
            <a:ext cx="609600" cy="609600"/>
          </a:xfrm>
          <a:prstGeom prst="rect">
            <a:avLst/>
          </a:prstGeom>
        </p:spPr>
      </p:pic>
      <p:pic>
        <p:nvPicPr>
          <p:cNvPr id="39" name="wheel">
            <a:hlinkClick r:id="" action="ppaction://media"/>
          </p:cNvPr>
          <p:cNvPicPr>
            <a:picLocks noChangeAspect="1"/>
          </p:cNvPicPr>
          <p:nvPr>
            <a:audioFile r:link="rId16"/>
            <p:extLst>
              <p:ext uri="{DAA4B4D4-6D71-4841-9C94-3DE7FCFB9230}">
                <p14:media xmlns:p14="http://schemas.microsoft.com/office/powerpoint/2010/main" r:embed="rId15"/>
              </p:ext>
            </p:extLst>
          </p:nvPr>
        </p:nvPicPr>
        <p:blipFill>
          <a:blip r:embed="rId35"/>
          <a:stretch>
            <a:fillRect/>
          </a:stretch>
        </p:blipFill>
        <p:spPr>
          <a:xfrm>
            <a:off x="9301163" y="2017022"/>
            <a:ext cx="609600" cy="609600"/>
          </a:xfrm>
          <a:prstGeom prst="rect">
            <a:avLst/>
          </a:prstGeom>
        </p:spPr>
      </p:pic>
      <p:pic>
        <p:nvPicPr>
          <p:cNvPr id="40" name="work">
            <a:hlinkClick r:id="" action="ppaction://media"/>
          </p:cNvPr>
          <p:cNvPicPr>
            <a:picLocks noChangeAspect="1"/>
          </p:cNvPicPr>
          <p:nvPr>
            <a:audioFile r:link="rId18"/>
            <p:extLst>
              <p:ext uri="{DAA4B4D4-6D71-4841-9C94-3DE7FCFB9230}">
                <p14:media xmlns:p14="http://schemas.microsoft.com/office/powerpoint/2010/main" r:embed="rId17"/>
              </p:ext>
            </p:extLst>
          </p:nvPr>
        </p:nvPicPr>
        <p:blipFill>
          <a:blip r:embed="rId35"/>
          <a:stretch>
            <a:fillRect/>
          </a:stretch>
        </p:blipFill>
        <p:spPr>
          <a:xfrm>
            <a:off x="9301163" y="2947400"/>
            <a:ext cx="609600" cy="609600"/>
          </a:xfrm>
          <a:prstGeom prst="rect">
            <a:avLst/>
          </a:prstGeom>
        </p:spPr>
      </p:pic>
      <p:pic>
        <p:nvPicPr>
          <p:cNvPr id="41" name="house">
            <a:hlinkClick r:id="" action="ppaction://media"/>
          </p:cNvPr>
          <p:cNvPicPr>
            <a:picLocks noChangeAspect="1"/>
          </p:cNvPicPr>
          <p:nvPr>
            <a:audioFile r:link="rId20"/>
            <p:extLst>
              <p:ext uri="{DAA4B4D4-6D71-4841-9C94-3DE7FCFB9230}">
                <p14:media xmlns:p14="http://schemas.microsoft.com/office/powerpoint/2010/main" r:embed="rId19"/>
              </p:ext>
            </p:extLst>
          </p:nvPr>
        </p:nvPicPr>
        <p:blipFill>
          <a:blip r:embed="rId35"/>
          <a:stretch>
            <a:fillRect/>
          </a:stretch>
        </p:blipFill>
        <p:spPr>
          <a:xfrm>
            <a:off x="9301163" y="3877778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00664796"/>
      </p:ext>
    </p:extLst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audio>
              <p:cMediaNode vol="80000">
                <p:cTn id="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1"/>
                </p:tgtEl>
              </p:cMediaNode>
            </p:audio>
            <p:audio>
              <p:cMediaNode vol="80000">
                <p:cTn id="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2"/>
                </p:tgtEl>
              </p:cMediaNode>
            </p:audio>
            <p:audio>
              <p:cMediaNode vol="80000">
                <p:cTn id="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3"/>
                </p:tgtEl>
              </p:cMediaNode>
            </p:audio>
            <p:audio>
              <p:cMediaNode vol="80000">
                <p:cTn id="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5"/>
                </p:tgtEl>
              </p:cMediaNode>
            </p:audio>
            <p:audio>
              <p:cMediaNode vol="80000">
                <p:cTn id="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6"/>
                </p:tgtEl>
              </p:cMediaNode>
            </p:audio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7"/>
                </p:tgtEl>
              </p:cMediaNode>
            </p:audio>
            <p:audio>
              <p:cMediaNode vol="80000">
                <p:cTn id="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8"/>
                </p:tgtEl>
              </p:cMediaNode>
            </p:audio>
            <p:audio>
              <p:cMediaNode vol="80000">
                <p:cTn id="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9"/>
                </p:tgtEl>
              </p:cMediaNode>
            </p:audio>
            <p:audio>
              <p:cMediaNode vol="80000">
                <p:cTn id="1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0"/>
                </p:tgtEl>
              </p:cMediaNode>
            </p:audio>
            <p:audio>
              <p:cMediaNode vol="80000"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"/>
                </p:tgtEl>
              </p:cMediaNode>
            </p:audio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6" dur="795" fill="hold"/>
                                        <p:tgtEl>
                                          <p:spTgt spid="3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1026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1" dur="652" fill="hold"/>
                                        <p:tgtEl>
                                          <p:spTgt spid="3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267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1025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6" dur="868" fill="hold"/>
                                        <p:tgtEl>
                                          <p:spTgt spid="3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251"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1" dur="789" fill="hold"/>
                                        <p:tgtEl>
                                          <p:spTgt spid="3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1026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6" dur="675" fill="hold"/>
                                        <p:tgtEl>
                                          <p:spTgt spid="3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269"/>
                  </p:tgtEl>
                </p:cond>
              </p:nextCondLst>
            </p:seq>
            <p:seq concurrent="1" nextAc="seek">
              <p:cTn id="37" restart="whenNotActive" fill="hold" evtFilter="cancelBubble" nodeType="interactiveSeq">
                <p:stCondLst>
                  <p:cond evt="onClick" delay="0">
                    <p:tgtEl>
                      <p:spTgt spid="1027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8" fill="hold">
                      <p:stCondLst>
                        <p:cond delay="0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41" dur="759" fill="hold"/>
                                        <p:tgtEl>
                                          <p:spTgt spid="3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270"/>
                  </p:tgtEl>
                </p:cond>
              </p:nextCondLst>
            </p:seq>
            <p:seq concurrent="1" nextAc="seek">
              <p:cTn id="42" restart="whenNotActive" fill="hold" evtFilter="cancelBubble" nodeType="interactiveSeq">
                <p:stCondLst>
                  <p:cond evt="onClick" delay="0">
                    <p:tgtEl>
                      <p:spTgt spid="1025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3" fill="hold">
                      <p:stCondLst>
                        <p:cond delay="0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46" dur="751" fill="hold"/>
                                        <p:tgtEl>
                                          <p:spTgt spid="3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259"/>
                  </p:tgtEl>
                </p:cond>
              </p:nextCondLst>
            </p:seq>
            <p:seq concurrent="1" nextAc="seek">
              <p:cTn id="47" restart="whenNotActive" fill="hold" evtFilter="cancelBubble" nodeType="interactiveSeq">
                <p:stCondLst>
                  <p:cond evt="onClick" delay="0">
                    <p:tgtEl>
                      <p:spTgt spid="1025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8" fill="hold">
                      <p:stCondLst>
                        <p:cond delay="0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51" dur="685" fill="hold"/>
                                        <p:tgtEl>
                                          <p:spTgt spid="3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252"/>
                  </p:tgtEl>
                </p:cond>
              </p:nextCondLst>
            </p:seq>
            <p:seq concurrent="1" nextAc="seek">
              <p:cTn id="52" restart="whenNotActive" fill="hold" evtFilter="cancelBubble" nodeType="interactiveSeq">
                <p:stCondLst>
                  <p:cond evt="onClick" delay="0">
                    <p:tgtEl>
                      <p:spTgt spid="1025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3" fill="hold">
                      <p:stCondLst>
                        <p:cond delay="0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56" dur="904" fill="hold"/>
                                        <p:tgtEl>
                                          <p:spTgt spid="4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256"/>
                  </p:tgtEl>
                </p:cond>
              </p:nextCondLst>
            </p:seq>
            <p:seq concurrent="1" nextAc="seek">
              <p:cTn id="57" restart="whenNotActive" fill="hold" evtFilter="cancelBubble" nodeType="interactiveSeq">
                <p:stCondLst>
                  <p:cond evt="onClick" delay="0">
                    <p:tgtEl>
                      <p:spTgt spid="1026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8" fill="hold">
                      <p:stCondLst>
                        <p:cond delay="0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1" dur="944" fill="hold"/>
                                        <p:tgtEl>
                                          <p:spTgt spid="4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261"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0788" y="1693863"/>
            <a:ext cx="2381250" cy="808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Speech Bubble">
            <a:extLst>
              <a:ext uri="{FF2B5EF4-FFF2-40B4-BE49-F238E27FC236}">
                <a16:creationId xmlns:a16="http://schemas.microsoft.com/office/drawing/2014/main" id="{AB6F159F-735F-465C-A86F-7DB4A3AA22C9}"/>
              </a:ext>
            </a:extLst>
          </p:cNvPr>
          <p:cNvSpPr/>
          <p:nvPr/>
        </p:nvSpPr>
        <p:spPr>
          <a:xfrm>
            <a:off x="827088" y="836613"/>
            <a:ext cx="6262687" cy="660400"/>
          </a:xfrm>
          <a:prstGeom prst="wedgeRoundRectCallout">
            <a:avLst>
              <a:gd name="adj1" fmla="val 38751"/>
              <a:gd name="adj2" fmla="val 68467"/>
              <a:gd name="adj3" fmla="val 16667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dirty="0">
                <a:solidFill>
                  <a:schemeClr val="tx1"/>
                </a:solidFill>
              </a:rPr>
              <a:t>Here are this week’s focus words for reading…</a:t>
            </a:r>
          </a:p>
        </p:txBody>
      </p:sp>
      <p:grpSp>
        <p:nvGrpSpPr>
          <p:cNvPr id="11" name="Group 10"/>
          <p:cNvGrpSpPr/>
          <p:nvPr/>
        </p:nvGrpSpPr>
        <p:grpSpPr>
          <a:xfrm>
            <a:off x="8020050" y="227397"/>
            <a:ext cx="1123947" cy="504056"/>
            <a:chOff x="8020930" y="1700808"/>
            <a:chExt cx="1159582" cy="504056"/>
          </a:xfrm>
          <a:solidFill>
            <a:schemeClr val="accent5"/>
          </a:solidFill>
        </p:grpSpPr>
        <p:sp>
          <p:nvSpPr>
            <p:cNvPr id="12" name="Oval 11"/>
            <p:cNvSpPr/>
            <p:nvPr/>
          </p:nvSpPr>
          <p:spPr>
            <a:xfrm>
              <a:off x="8020930" y="1700808"/>
              <a:ext cx="519979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sp>
          <p:nvSpPr>
            <p:cNvPr id="13" name="Rectangle 12"/>
            <p:cNvSpPr/>
            <p:nvPr/>
          </p:nvSpPr>
          <p:spPr>
            <a:xfrm>
              <a:off x="8280920" y="1700808"/>
              <a:ext cx="899592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anchor="ctr"/>
            <a:lstStyle/>
            <a:p>
              <a:pPr>
                <a:defRPr/>
              </a:pPr>
              <a:r>
                <a:rPr lang="en-GB" altLang="en-US" b="1" dirty="0">
                  <a:solidFill>
                    <a:schemeClr val="bg1"/>
                  </a:solidFill>
                </a:rPr>
                <a:t>Teach</a:t>
              </a:r>
            </a:p>
          </p:txBody>
        </p:sp>
      </p:grpSp>
      <p:sp>
        <p:nvSpPr>
          <p:cNvPr id="8" name="TextBox 7">
            <a:extLst>
              <a:ext uri="{FF2B5EF4-FFF2-40B4-BE49-F238E27FC236}">
                <a16:creationId xmlns:a16="http://schemas.microsoft.com/office/drawing/2014/main" id="{493C4F84-FA27-4D93-B7AC-01BFD66D1E25}"/>
              </a:ext>
            </a:extLst>
          </p:cNvPr>
          <p:cNvSpPr txBox="1"/>
          <p:nvPr/>
        </p:nvSpPr>
        <p:spPr>
          <a:xfrm>
            <a:off x="2195736" y="2527014"/>
            <a:ext cx="3047520" cy="101566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n-GB" sz="6000" b="1" dirty="0">
                <a:ln w="12700">
                  <a:solidFill>
                    <a:sysClr val="windowText" lastClr="000000"/>
                  </a:solidFill>
                </a:ln>
                <a:solidFill>
                  <a:srgbClr val="FAB000"/>
                </a:solidFill>
              </a:rPr>
              <a:t>Monday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493C4F84-FA27-4D93-B7AC-01BFD66D1E25}"/>
              </a:ext>
            </a:extLst>
          </p:cNvPr>
          <p:cNvSpPr txBox="1"/>
          <p:nvPr/>
        </p:nvSpPr>
        <p:spPr>
          <a:xfrm>
            <a:off x="2123728" y="3713840"/>
            <a:ext cx="3119529" cy="101566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n-GB" sz="6000" b="1" dirty="0">
                <a:ln w="12700">
                  <a:solidFill>
                    <a:sysClr val="windowText" lastClr="000000"/>
                  </a:solidFill>
                </a:ln>
                <a:solidFill>
                  <a:srgbClr val="FAB000"/>
                </a:solidFill>
              </a:rPr>
              <a:t>Tuesday</a:t>
            </a:r>
          </a:p>
        </p:txBody>
      </p:sp>
    </p:spTree>
    <p:extLst>
      <p:ext uri="{BB962C8B-B14F-4D97-AF65-F5344CB8AC3E}">
        <p14:creationId xmlns:p14="http://schemas.microsoft.com/office/powerpoint/2010/main" val="5692568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9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1000" tmFilter="0, 0; .2, .5; .8, .5; 1, 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" dur="500" autoRev="1" fill="hold"/>
                                        <p:tgtEl>
                                          <p:spTgt spid="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17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1000" tmFilter="0, 0; .2, .5; .8, .5; 1, 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9" dur="500" autoRev="1" fill="hold"/>
                                        <p:tgtEl>
                                          <p:spTgt spid="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1"/>
          <p:cNvSpPr>
            <a:spLocks noChangeArrowheads="1"/>
          </p:cNvSpPr>
          <p:nvPr/>
        </p:nvSpPr>
        <p:spPr bwMode="auto">
          <a:xfrm>
            <a:off x="2826547" y="3060824"/>
            <a:ext cx="1651414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3200" dirty="0">
                <a:solidFill>
                  <a:schemeClr val="tx1"/>
                </a:solidFill>
                <a:latin typeface="Twinkl SemiBold" pitchFamily="2" charset="0"/>
              </a:rPr>
              <a:t>Monday</a:t>
            </a:r>
          </a:p>
        </p:txBody>
      </p:sp>
      <p:sp>
        <p:nvSpPr>
          <p:cNvPr id="11267" name="Rectangle 20"/>
          <p:cNvSpPr>
            <a:spLocks noChangeArrowheads="1"/>
          </p:cNvSpPr>
          <p:nvPr/>
        </p:nvSpPr>
        <p:spPr bwMode="auto">
          <a:xfrm>
            <a:off x="4692812" y="4409238"/>
            <a:ext cx="1651414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3200" dirty="0">
                <a:solidFill>
                  <a:schemeClr val="tx1"/>
                </a:solidFill>
                <a:latin typeface="Twinkl SemiBold" pitchFamily="2" charset="0"/>
              </a:rPr>
              <a:t>Monday</a:t>
            </a:r>
          </a:p>
        </p:txBody>
      </p:sp>
      <p:sp>
        <p:nvSpPr>
          <p:cNvPr id="11268" name="Rectangle 21"/>
          <p:cNvSpPr>
            <a:spLocks noChangeArrowheads="1"/>
          </p:cNvSpPr>
          <p:nvPr/>
        </p:nvSpPr>
        <p:spPr bwMode="auto">
          <a:xfrm>
            <a:off x="6685420" y="4391776"/>
            <a:ext cx="1651414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3200" dirty="0">
                <a:solidFill>
                  <a:schemeClr val="tx1"/>
                </a:solidFill>
                <a:latin typeface="Twinkl SemiBold" pitchFamily="2" charset="0"/>
              </a:rPr>
              <a:t>Monday</a:t>
            </a:r>
          </a:p>
        </p:txBody>
      </p:sp>
      <p:sp>
        <p:nvSpPr>
          <p:cNvPr id="11269" name="Rectangle 22"/>
          <p:cNvSpPr>
            <a:spLocks noChangeArrowheads="1"/>
          </p:cNvSpPr>
          <p:nvPr/>
        </p:nvSpPr>
        <p:spPr bwMode="auto">
          <a:xfrm>
            <a:off x="782117" y="4421043"/>
            <a:ext cx="1697901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3200" dirty="0">
                <a:solidFill>
                  <a:schemeClr val="tx1"/>
                </a:solidFill>
                <a:latin typeface="Twinkl SemiBold" pitchFamily="2" charset="0"/>
              </a:rPr>
              <a:t>Tuesday</a:t>
            </a:r>
          </a:p>
        </p:txBody>
      </p:sp>
      <p:sp>
        <p:nvSpPr>
          <p:cNvPr id="11270" name="Rectangle 23"/>
          <p:cNvSpPr>
            <a:spLocks noChangeArrowheads="1"/>
          </p:cNvSpPr>
          <p:nvPr/>
        </p:nvSpPr>
        <p:spPr bwMode="auto">
          <a:xfrm>
            <a:off x="859390" y="3070349"/>
            <a:ext cx="1697901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3200" dirty="0">
                <a:solidFill>
                  <a:schemeClr val="tx1"/>
                </a:solidFill>
                <a:latin typeface="Twinkl SemiBold" pitchFamily="2" charset="0"/>
              </a:rPr>
              <a:t>Tuesday</a:t>
            </a:r>
          </a:p>
        </p:txBody>
      </p:sp>
      <p:sp>
        <p:nvSpPr>
          <p:cNvPr id="11271" name="Rectangle 27"/>
          <p:cNvSpPr>
            <a:spLocks noChangeArrowheads="1"/>
          </p:cNvSpPr>
          <p:nvPr/>
        </p:nvSpPr>
        <p:spPr bwMode="auto">
          <a:xfrm>
            <a:off x="6684011" y="3070349"/>
            <a:ext cx="1697901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3200" dirty="0">
                <a:solidFill>
                  <a:schemeClr val="tx1"/>
                </a:solidFill>
                <a:latin typeface="Twinkl SemiBold" pitchFamily="2" charset="0"/>
              </a:rPr>
              <a:t>Tuesday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012753" y="4293096"/>
            <a:ext cx="1199208" cy="11831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" name="toad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5020223" y="3010281"/>
            <a:ext cx="1199202" cy="11831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745665" y="2847678"/>
            <a:ext cx="1750924" cy="8393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688127" y="2847679"/>
            <a:ext cx="1750919" cy="83937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688051" y="2847679"/>
            <a:ext cx="1750919" cy="83937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647560" y="2847679"/>
            <a:ext cx="1750919" cy="83937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745299" y="4325713"/>
            <a:ext cx="1768792" cy="84794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680014" y="4325713"/>
            <a:ext cx="1768792" cy="84794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653106" y="4326069"/>
            <a:ext cx="1723773" cy="8263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638049" y="4326069"/>
            <a:ext cx="1723773" cy="8263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274" name="Title 1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r>
              <a:rPr lang="en-GB" altLang="en-US" dirty="0"/>
              <a:t>Hidden Gems</a:t>
            </a:r>
          </a:p>
        </p:txBody>
      </p:sp>
      <p:grpSp>
        <p:nvGrpSpPr>
          <p:cNvPr id="3" name="Group 2">
            <a:extLst>
              <a:ext uri="{FF2B5EF4-FFF2-40B4-BE49-F238E27FC236}">
                <a16:creationId xmlns:a16="http://schemas.microsoft.com/office/drawing/2014/main" id="{1AEEA7E5-563A-49DA-9ABC-B2A47CD9C69A}"/>
              </a:ext>
            </a:extLst>
          </p:cNvPr>
          <p:cNvGrpSpPr/>
          <p:nvPr/>
        </p:nvGrpSpPr>
        <p:grpSpPr>
          <a:xfrm>
            <a:off x="7812360" y="227397"/>
            <a:ext cx="1331637" cy="504056"/>
            <a:chOff x="8020930" y="1700808"/>
            <a:chExt cx="1159582" cy="504056"/>
          </a:xfrm>
          <a:solidFill>
            <a:srgbClr val="FAB001"/>
          </a:solidFill>
        </p:grpSpPr>
        <p:sp>
          <p:nvSpPr>
            <p:cNvPr id="4" name="Oval 3">
              <a:extLst>
                <a:ext uri="{FF2B5EF4-FFF2-40B4-BE49-F238E27FC236}">
                  <a16:creationId xmlns:a16="http://schemas.microsoft.com/office/drawing/2014/main" id="{83CBF56A-4C8D-4855-BE1A-B9737B33EF69}"/>
                </a:ext>
              </a:extLst>
            </p:cNvPr>
            <p:cNvSpPr/>
            <p:nvPr/>
          </p:nvSpPr>
          <p:spPr>
            <a:xfrm>
              <a:off x="8020930" y="1700808"/>
              <a:ext cx="519979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 dirty="0"/>
            </a:p>
          </p:txBody>
        </p:sp>
        <p:sp>
          <p:nvSpPr>
            <p:cNvPr id="5" name="Rectangle 4">
              <a:extLst>
                <a:ext uri="{FF2B5EF4-FFF2-40B4-BE49-F238E27FC236}">
                  <a16:creationId xmlns:a16="http://schemas.microsoft.com/office/drawing/2014/main" id="{B44B21D0-BF23-497D-93A1-783A650A1AFC}"/>
                </a:ext>
              </a:extLst>
            </p:cNvPr>
            <p:cNvSpPr/>
            <p:nvPr/>
          </p:nvSpPr>
          <p:spPr>
            <a:xfrm>
              <a:off x="8280920" y="1700808"/>
              <a:ext cx="899592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anchor="ctr"/>
            <a:lstStyle/>
            <a:p>
              <a:pPr>
                <a:defRPr/>
              </a:pPr>
              <a:r>
                <a:rPr lang="en-GB" altLang="en-US" b="1" dirty="0">
                  <a:solidFill>
                    <a:schemeClr val="bg1"/>
                  </a:solidFill>
                </a:rPr>
                <a:t>Practise</a:t>
              </a:r>
            </a:p>
          </p:txBody>
        </p:sp>
      </p:grpSp>
      <p:sp>
        <p:nvSpPr>
          <p:cNvPr id="6" name="Rectangle: Rounded Corners 10">
            <a:extLst>
              <a:ext uri="{FF2B5EF4-FFF2-40B4-BE49-F238E27FC236}">
                <a16:creationId xmlns:a16="http://schemas.microsoft.com/office/drawing/2014/main" id="{D106C8EB-9F80-4C8B-8855-A68A78CF0214}"/>
              </a:ext>
            </a:extLst>
          </p:cNvPr>
          <p:cNvSpPr/>
          <p:nvPr/>
        </p:nvSpPr>
        <p:spPr>
          <a:xfrm>
            <a:off x="684213" y="1338263"/>
            <a:ext cx="7775575" cy="650577"/>
          </a:xfrm>
          <a:prstGeom prst="roundRect">
            <a:avLst>
              <a:gd name="adj" fmla="val 10033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Twinkl" pitchFamily="50" charset="0"/>
              </a:rPr>
              <a:t>Click on the pyramids to reveal the common exception words and gems.</a:t>
            </a:r>
          </a:p>
        </p:txBody>
      </p:sp>
    </p:spTree>
    <p:extLst>
      <p:ext uri="{BB962C8B-B14F-4D97-AF65-F5344CB8AC3E}">
        <p14:creationId xmlns:p14="http://schemas.microsoft.com/office/powerpoint/2010/main" val="30649516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12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 nodeType="clickPar">
                      <p:stCondLst>
                        <p:cond delay="0"/>
                      </p:stCondLst>
                      <p:childTnLst>
                        <p:par>
                          <p:cTn id="1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12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 nodeType="clickPar">
                      <p:stCondLst>
                        <p:cond delay="0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29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0" fill="hold" nodeType="clickPar">
                      <p:stCondLst>
                        <p:cond delay="0"/>
                      </p:stCondLst>
                      <p:childTnLst>
                        <p:par>
                          <p:cTn id="3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2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12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38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" fill="hold" nodeType="clickPar">
                      <p:stCondLst>
                        <p:cond delay="0"/>
                      </p:stCondLst>
                      <p:childTnLst>
                        <p:par>
                          <p:cTn id="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112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47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8" fill="hold" nodeType="clickPar">
                      <p:stCondLst>
                        <p:cond delay="0"/>
                      </p:stCondLst>
                      <p:childTnLst>
                        <p:par>
                          <p:cTn id="4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112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56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7" fill="hold" nodeType="clickPar">
                      <p:stCondLst>
                        <p:cond delay="0"/>
                      </p:stCondLst>
                      <p:childTnLst>
                        <p:par>
                          <p:cTn id="5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9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112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65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6" fill="hold" nodeType="clickPar">
                      <p:stCondLst>
                        <p:cond delay="0"/>
                      </p:stCondLst>
                      <p:childTnLst>
                        <p:par>
                          <p:cTn id="6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8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</p:childTnLst>
        </p:cTn>
      </p:par>
    </p:tnLst>
    <p:bldLst>
      <p:bldP spid="11266" grpId="0"/>
      <p:bldP spid="11267" grpId="0"/>
      <p:bldP spid="11268" grpId="0"/>
      <p:bldP spid="11269" grpId="0"/>
      <p:bldP spid="11270" grpId="0"/>
      <p:bldP spid="11271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oup 5"/>
          <p:cNvGrpSpPr/>
          <p:nvPr/>
        </p:nvGrpSpPr>
        <p:grpSpPr>
          <a:xfrm>
            <a:off x="8020050" y="227397"/>
            <a:ext cx="1123947" cy="504056"/>
            <a:chOff x="8020930" y="1700808"/>
            <a:chExt cx="1159582" cy="504056"/>
          </a:xfrm>
          <a:solidFill>
            <a:schemeClr val="accent5"/>
          </a:solidFill>
        </p:grpSpPr>
        <p:sp>
          <p:nvSpPr>
            <p:cNvPr id="5" name="Oval 4"/>
            <p:cNvSpPr/>
            <p:nvPr/>
          </p:nvSpPr>
          <p:spPr>
            <a:xfrm>
              <a:off x="8020930" y="1700808"/>
              <a:ext cx="519979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sp>
          <p:nvSpPr>
            <p:cNvPr id="4" name="Rectangle 3"/>
            <p:cNvSpPr/>
            <p:nvPr/>
          </p:nvSpPr>
          <p:spPr>
            <a:xfrm>
              <a:off x="8280920" y="1700808"/>
              <a:ext cx="899592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anchor="ctr"/>
            <a:lstStyle/>
            <a:p>
              <a:pPr>
                <a:defRPr/>
              </a:pPr>
              <a:r>
                <a:rPr lang="en-GB" altLang="en-US" b="1" dirty="0">
                  <a:solidFill>
                    <a:schemeClr val="bg1"/>
                  </a:solidFill>
                </a:rPr>
                <a:t>Teach</a:t>
              </a:r>
            </a:p>
          </p:txBody>
        </p:sp>
      </p:grpSp>
      <p:sp>
        <p:nvSpPr>
          <p:cNvPr id="7" name="Rectangle: Rounded Corners 8">
            <a:extLst>
              <a:ext uri="{FF2B5EF4-FFF2-40B4-BE49-F238E27FC236}">
                <a16:creationId xmlns:a16="http://schemas.microsoft.com/office/drawing/2014/main" id="{3F41F131-55D5-471D-AD1B-E4F88D99453C}"/>
              </a:ext>
            </a:extLst>
          </p:cNvPr>
          <p:cNvSpPr/>
          <p:nvPr/>
        </p:nvSpPr>
        <p:spPr>
          <a:xfrm>
            <a:off x="814388" y="1052513"/>
            <a:ext cx="7515225" cy="936625"/>
          </a:xfrm>
          <a:prstGeom prst="roundRect">
            <a:avLst>
              <a:gd name="adj" fmla="val 7542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r>
              <a:rPr lang="en-GB" sz="2400" dirty="0">
                <a:solidFill>
                  <a:schemeClr val="tx1"/>
                </a:solidFill>
                <a:latin typeface="Twinkl" pitchFamily="50" charset="0"/>
              </a:rPr>
              <a:t>Today, we are learning to read words </a:t>
            </a:r>
            <a:br>
              <a:rPr lang="en-GB" sz="2400" dirty="0">
                <a:solidFill>
                  <a:schemeClr val="tx1"/>
                </a:solidFill>
                <a:latin typeface="Twinkl" pitchFamily="50" charset="0"/>
              </a:rPr>
            </a:br>
            <a:r>
              <a:rPr lang="en-GB" sz="2400" dirty="0">
                <a:solidFill>
                  <a:schemeClr val="tx1"/>
                </a:solidFill>
                <a:latin typeface="Twinkl" pitchFamily="50" charset="0"/>
              </a:rPr>
              <a:t>that contain </a:t>
            </a:r>
            <a:r>
              <a:rPr lang="en-GB" sz="2400" b="1" dirty="0">
                <a:solidFill>
                  <a:schemeClr val="tx1"/>
                </a:solidFill>
                <a:latin typeface="Twinkl" pitchFamily="50" charset="0"/>
              </a:rPr>
              <a:t>g</a:t>
            </a:r>
            <a:r>
              <a:rPr lang="en-GB" sz="2400" dirty="0">
                <a:solidFill>
                  <a:schemeClr val="tx1"/>
                </a:solidFill>
                <a:latin typeface="Twinkl" pitchFamily="50" charset="0"/>
              </a:rPr>
              <a:t> saying /j/.</a:t>
            </a:r>
          </a:p>
        </p:txBody>
      </p:sp>
      <p:pic>
        <p:nvPicPr>
          <p:cNvPr id="10244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52800" y="1909763"/>
            <a:ext cx="24384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13" name="Kit's teachings"/>
          <p:cNvGrpSpPr>
            <a:grpSpLocks/>
          </p:cNvGrpSpPr>
          <p:nvPr/>
        </p:nvGrpSpPr>
        <p:grpSpPr bwMode="auto">
          <a:xfrm>
            <a:off x="720725" y="5157788"/>
            <a:ext cx="4464050" cy="1008062"/>
            <a:chOff x="683568" y="5157192"/>
            <a:chExt cx="4464496" cy="1008112"/>
          </a:xfrm>
        </p:grpSpPr>
        <p:sp>
          <p:nvSpPr>
            <p:cNvPr id="14" name="Rectangle: Rounded Corners 9">
              <a:extLst>
                <a:ext uri="{FF2B5EF4-FFF2-40B4-BE49-F238E27FC236}">
                  <a16:creationId xmlns:a16="http://schemas.microsoft.com/office/drawing/2014/main" id="{609CDF5D-F034-46B3-9510-21EA080CF73B}"/>
                </a:ext>
              </a:extLst>
            </p:cNvPr>
            <p:cNvSpPr/>
            <p:nvPr/>
          </p:nvSpPr>
          <p:spPr>
            <a:xfrm>
              <a:off x="1475810" y="5517572"/>
              <a:ext cx="3672254" cy="431821"/>
            </a:xfrm>
            <a:prstGeom prst="roundRect">
              <a:avLst>
                <a:gd name="adj" fmla="val 50000"/>
              </a:avLst>
            </a:prstGeom>
            <a:solidFill>
              <a:srgbClr val="FAB001"/>
            </a:solidFill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r">
                <a:defRPr/>
              </a:pPr>
              <a:r>
                <a:rPr lang="en-GB" dirty="0">
                  <a:solidFill>
                    <a:schemeClr val="bg1"/>
                  </a:solidFill>
                  <a:latin typeface="Twinkl SemiBold" pitchFamily="2" charset="0"/>
                </a:rPr>
                <a:t>  Click me for Kit’s teaching tips!</a:t>
              </a:r>
            </a:p>
          </p:txBody>
        </p:sp>
        <p:pic>
          <p:nvPicPr>
            <p:cNvPr id="15" name="Picture 14">
              <a:extLst>
                <a:ext uri="{FF2B5EF4-FFF2-40B4-BE49-F238E27FC236}">
                  <a16:creationId xmlns:a16="http://schemas.microsoft.com/office/drawing/2014/main" id="{2C0D6527-B0DA-4A00-9208-82A7E9075D73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-15597" t="-8561" r="-15847" b="56577"/>
            <a:stretch/>
          </p:blipFill>
          <p:spPr>
            <a:xfrm>
              <a:off x="683568" y="5157192"/>
              <a:ext cx="1008112" cy="1008112"/>
            </a:xfrm>
            <a:prstGeom prst="ellipse">
              <a:avLst/>
            </a:prstGeom>
            <a:solidFill>
              <a:schemeClr val="bg1"/>
            </a:solidFill>
            <a:ln w="57150">
              <a:solidFill>
                <a:srgbClr val="FAB001"/>
              </a:solidFill>
            </a:ln>
          </p:spPr>
        </p:pic>
      </p:grpSp>
      <p:sp>
        <p:nvSpPr>
          <p:cNvPr id="16" name="Kit's teaching bubble">
            <a:extLst>
              <a:ext uri="{FF2B5EF4-FFF2-40B4-BE49-F238E27FC236}">
                <a16:creationId xmlns:a16="http://schemas.microsoft.com/office/drawing/2014/main" id="{B250C7C4-4936-42BB-A175-998F415F4CE4}"/>
              </a:ext>
            </a:extLst>
          </p:cNvPr>
          <p:cNvSpPr/>
          <p:nvPr/>
        </p:nvSpPr>
        <p:spPr>
          <a:xfrm>
            <a:off x="1430338" y="4077073"/>
            <a:ext cx="3352800" cy="1277566"/>
          </a:xfrm>
          <a:prstGeom prst="wedgeRoundRectCallout">
            <a:avLst>
              <a:gd name="adj1" fmla="val -40712"/>
              <a:gd name="adj2" fmla="val 67726"/>
              <a:gd name="adj3" fmla="val 16667"/>
            </a:avLst>
          </a:prstGeom>
          <a:solidFill>
            <a:schemeClr val="bg1"/>
          </a:solidFill>
          <a:ln w="28575">
            <a:solidFill>
              <a:srgbClr val="FAB00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lvl="0" algn="ctr"/>
            <a:r>
              <a:rPr lang="en-GB" dirty="0">
                <a:solidFill>
                  <a:schemeClr val="tx1"/>
                </a:solidFill>
                <a:latin typeface="Twinkl" pitchFamily="50" charset="0"/>
              </a:rPr>
              <a:t>When the grapheme ‘g’ is before an ‘e’, ‘</a:t>
            </a:r>
            <a:r>
              <a:rPr lang="en-GB" dirty="0" err="1">
                <a:solidFill>
                  <a:schemeClr val="tx1"/>
                </a:solidFill>
                <a:latin typeface="Twinkl" pitchFamily="50" charset="0"/>
              </a:rPr>
              <a:t>i</a:t>
            </a:r>
            <a:r>
              <a:rPr lang="en-GB" dirty="0">
                <a:solidFill>
                  <a:schemeClr val="tx1"/>
                </a:solidFill>
                <a:latin typeface="Twinkl" pitchFamily="50" charset="0"/>
              </a:rPr>
              <a:t>’ or ‘y’, its sound is soft and it makes the  /j/ sound.</a:t>
            </a:r>
          </a:p>
        </p:txBody>
      </p:sp>
      <p:sp>
        <p:nvSpPr>
          <p:cNvPr id="17" name="Close bubble">
            <a:extLst>
              <a:ext uri="{FF2B5EF4-FFF2-40B4-BE49-F238E27FC236}">
                <a16:creationId xmlns:a16="http://schemas.microsoft.com/office/drawing/2014/main" id="{48FF1DDD-DDC2-40AB-AF1C-61F2EF72D0B9}"/>
              </a:ext>
            </a:extLst>
          </p:cNvPr>
          <p:cNvSpPr/>
          <p:nvPr/>
        </p:nvSpPr>
        <p:spPr>
          <a:xfrm>
            <a:off x="4592638" y="4217988"/>
            <a:ext cx="282575" cy="280987"/>
          </a:xfrm>
          <a:prstGeom prst="ellipse">
            <a:avLst/>
          </a:prstGeom>
          <a:solidFill>
            <a:srgbClr val="FAB00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b="1" dirty="0"/>
              <a:t>X</a:t>
            </a:r>
            <a:endParaRPr lang="en-GB" sz="1400" b="1" dirty="0"/>
          </a:p>
        </p:txBody>
      </p:sp>
    </p:spTree>
    <p:extLst>
      <p:ext uri="{BB962C8B-B14F-4D97-AF65-F5344CB8AC3E}">
        <p14:creationId xmlns:p14="http://schemas.microsoft.com/office/powerpoint/2010/main" val="26750966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</p:childTnLst>
        </p:cTn>
      </p:par>
    </p:tnLst>
    <p:bldLst>
      <p:bldP spid="16" grpId="0" animBg="1"/>
      <p:bldP spid="16" grpId="1" animBg="1"/>
      <p:bldP spid="17" grpId="0" animBg="1"/>
      <p:bldP spid="17" grpId="1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oup 5"/>
          <p:cNvGrpSpPr/>
          <p:nvPr/>
        </p:nvGrpSpPr>
        <p:grpSpPr>
          <a:xfrm>
            <a:off x="8020050" y="227397"/>
            <a:ext cx="1123947" cy="504056"/>
            <a:chOff x="8020930" y="1700808"/>
            <a:chExt cx="1159582" cy="504056"/>
          </a:xfrm>
          <a:solidFill>
            <a:schemeClr val="accent5"/>
          </a:solidFill>
        </p:grpSpPr>
        <p:sp>
          <p:nvSpPr>
            <p:cNvPr id="5" name="Oval 4"/>
            <p:cNvSpPr/>
            <p:nvPr/>
          </p:nvSpPr>
          <p:spPr>
            <a:xfrm>
              <a:off x="8020930" y="1700808"/>
              <a:ext cx="519979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sp>
          <p:nvSpPr>
            <p:cNvPr id="4" name="Rectangle 3"/>
            <p:cNvSpPr/>
            <p:nvPr/>
          </p:nvSpPr>
          <p:spPr>
            <a:xfrm>
              <a:off x="8280920" y="1700808"/>
              <a:ext cx="899592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anchor="ctr"/>
            <a:lstStyle/>
            <a:p>
              <a:pPr>
                <a:defRPr/>
              </a:pPr>
              <a:r>
                <a:rPr lang="en-GB" altLang="en-US" b="1" dirty="0">
                  <a:solidFill>
                    <a:schemeClr val="bg1"/>
                  </a:solidFill>
                </a:rPr>
                <a:t>Teach</a:t>
              </a:r>
            </a:p>
          </p:txBody>
        </p:sp>
      </p:grpSp>
      <p:sp>
        <p:nvSpPr>
          <p:cNvPr id="7" name="Rectangle: Rounded Corners 8">
            <a:extLst>
              <a:ext uri="{FF2B5EF4-FFF2-40B4-BE49-F238E27FC236}">
                <a16:creationId xmlns:a16="http://schemas.microsoft.com/office/drawing/2014/main" id="{3F41F131-55D5-471D-AD1B-E4F88D99453C}"/>
              </a:ext>
            </a:extLst>
          </p:cNvPr>
          <p:cNvSpPr/>
          <p:nvPr/>
        </p:nvSpPr>
        <p:spPr>
          <a:xfrm>
            <a:off x="814388" y="1052513"/>
            <a:ext cx="7515225" cy="936625"/>
          </a:xfrm>
          <a:prstGeom prst="roundRect">
            <a:avLst>
              <a:gd name="adj" fmla="val 7542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r>
              <a:rPr lang="en-GB" sz="2400" dirty="0">
                <a:solidFill>
                  <a:schemeClr val="tx1"/>
                </a:solidFill>
                <a:latin typeface="Twinkl" pitchFamily="50" charset="0"/>
              </a:rPr>
              <a:t>Sometimes, </a:t>
            </a:r>
            <a:r>
              <a:rPr lang="en-GB" sz="2400" b="1" dirty="0">
                <a:solidFill>
                  <a:schemeClr val="tx1"/>
                </a:solidFill>
                <a:latin typeface="Twinkl" pitchFamily="50" charset="0"/>
              </a:rPr>
              <a:t>g</a:t>
            </a:r>
            <a:r>
              <a:rPr lang="en-GB" sz="2400" dirty="0">
                <a:solidFill>
                  <a:schemeClr val="tx1"/>
                </a:solidFill>
                <a:latin typeface="Twinkl" pitchFamily="50" charset="0"/>
              </a:rPr>
              <a:t> makes a /j/ sound.</a:t>
            </a:r>
            <a:br>
              <a:rPr lang="en-GB" sz="2400" dirty="0">
                <a:solidFill>
                  <a:schemeClr val="tx1"/>
                </a:solidFill>
                <a:latin typeface="Twinkl" pitchFamily="50" charset="0"/>
              </a:rPr>
            </a:br>
            <a:r>
              <a:rPr lang="en-GB" sz="2400" dirty="0">
                <a:solidFill>
                  <a:schemeClr val="tx1"/>
                </a:solidFill>
                <a:latin typeface="Twinkl" pitchFamily="50" charset="0"/>
              </a:rPr>
              <a:t>Let’s say these examples:</a:t>
            </a:r>
          </a:p>
        </p:txBody>
      </p:sp>
      <p:sp>
        <p:nvSpPr>
          <p:cNvPr id="13" name="Rectangle 12"/>
          <p:cNvSpPr>
            <a:spLocks noChangeArrowheads="1"/>
          </p:cNvSpPr>
          <p:nvPr/>
        </p:nvSpPr>
        <p:spPr bwMode="auto">
          <a:xfrm>
            <a:off x="2987824" y="2805797"/>
            <a:ext cx="1132041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  <a:defRPr/>
            </a:pPr>
            <a:r>
              <a:rPr lang="en-GB" altLang="en-US" sz="4000" dirty="0">
                <a:solidFill>
                  <a:schemeClr val="accent5"/>
                </a:solidFill>
                <a:latin typeface="Twinkl SemiBold" pitchFamily="2" charset="0"/>
              </a:rPr>
              <a:t>g</a:t>
            </a:r>
            <a:r>
              <a:rPr lang="en-GB" altLang="en-US" sz="4000" dirty="0">
                <a:solidFill>
                  <a:schemeClr val="tx1"/>
                </a:solidFill>
                <a:latin typeface="Twinkl SemiBold" pitchFamily="2" charset="0"/>
              </a:rPr>
              <a:t>em</a:t>
            </a:r>
            <a:endParaRPr lang="en-GB" altLang="en-US" sz="2800" dirty="0">
              <a:solidFill>
                <a:schemeClr val="tx1"/>
              </a:solidFill>
            </a:endParaRPr>
          </a:p>
        </p:txBody>
      </p:sp>
      <p:sp>
        <p:nvSpPr>
          <p:cNvPr id="14" name="Rectangle 13"/>
          <p:cNvSpPr>
            <a:spLocks noChangeArrowheads="1"/>
          </p:cNvSpPr>
          <p:nvPr/>
        </p:nvSpPr>
        <p:spPr bwMode="auto">
          <a:xfrm>
            <a:off x="2759301" y="3699560"/>
            <a:ext cx="1576388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  <a:defRPr/>
            </a:pPr>
            <a:r>
              <a:rPr lang="en-GB" altLang="en-US" sz="4000" dirty="0">
                <a:solidFill>
                  <a:schemeClr val="tx1"/>
                </a:solidFill>
                <a:latin typeface="Twinkl SemiBold" pitchFamily="2" charset="0"/>
              </a:rPr>
              <a:t>ma</a:t>
            </a:r>
            <a:r>
              <a:rPr lang="en-GB" altLang="en-US" sz="4000" dirty="0">
                <a:solidFill>
                  <a:schemeClr val="accent5"/>
                </a:solidFill>
                <a:latin typeface="Twinkl SemiBold" pitchFamily="2" charset="0"/>
              </a:rPr>
              <a:t>g</a:t>
            </a:r>
            <a:r>
              <a:rPr lang="en-GB" altLang="en-US" sz="4000" dirty="0">
                <a:solidFill>
                  <a:schemeClr val="tx1"/>
                </a:solidFill>
                <a:latin typeface="Twinkl SemiBold" pitchFamily="2" charset="0"/>
              </a:rPr>
              <a:t>ic</a:t>
            </a:r>
            <a:endParaRPr lang="en-GB" altLang="en-US" sz="2800" dirty="0">
              <a:solidFill>
                <a:schemeClr val="tx1"/>
              </a:solidFill>
            </a:endParaRPr>
          </a:p>
        </p:txBody>
      </p:sp>
      <p:sp>
        <p:nvSpPr>
          <p:cNvPr id="15" name="Rectangle 14"/>
          <p:cNvSpPr>
            <a:spLocks noChangeArrowheads="1"/>
          </p:cNvSpPr>
          <p:nvPr/>
        </p:nvSpPr>
        <p:spPr bwMode="auto">
          <a:xfrm>
            <a:off x="2728200" y="4593322"/>
            <a:ext cx="1638589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  <a:defRPr/>
            </a:pPr>
            <a:r>
              <a:rPr lang="en-GB" altLang="en-US" sz="4000" dirty="0">
                <a:solidFill>
                  <a:schemeClr val="accent5"/>
                </a:solidFill>
                <a:latin typeface="Twinkl SemiBold" pitchFamily="2" charset="0"/>
              </a:rPr>
              <a:t>g</a:t>
            </a:r>
            <a:r>
              <a:rPr lang="en-GB" altLang="en-US" sz="4000" dirty="0">
                <a:solidFill>
                  <a:schemeClr val="tx1"/>
                </a:solidFill>
                <a:latin typeface="Twinkl SemiBold" pitchFamily="2" charset="0"/>
              </a:rPr>
              <a:t>in</a:t>
            </a:r>
            <a:r>
              <a:rPr lang="en-GB" altLang="en-US" sz="4000" dirty="0">
                <a:solidFill>
                  <a:schemeClr val="accent5"/>
                </a:solidFill>
                <a:latin typeface="Twinkl SemiBold" pitchFamily="2" charset="0"/>
              </a:rPr>
              <a:t>g</a:t>
            </a:r>
            <a:r>
              <a:rPr lang="en-GB" altLang="en-US" sz="4000" dirty="0">
                <a:solidFill>
                  <a:schemeClr val="tx1"/>
                </a:solidFill>
                <a:latin typeface="Twinkl SemiBold" pitchFamily="2" charset="0"/>
              </a:rPr>
              <a:t>er</a:t>
            </a:r>
            <a:endParaRPr lang="en-GB" altLang="en-US" sz="2800" dirty="0">
              <a:solidFill>
                <a:schemeClr val="tx1"/>
              </a:solidFill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68144" y="1844824"/>
            <a:ext cx="319549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94475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1000" tmFilter="0, 0; .2, .5; .8, .5; 1, 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" dur="500" autoRev="1" fill="hold"/>
                                        <p:tgtEl>
                                          <p:spTgt spid="1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7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1000" tmFilter="0, 0; .2, .5; .8, .5; 1, 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9" dur="500" autoRev="1" fill="hold"/>
                                        <p:tgtEl>
                                          <p:spTgt spid="1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4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5000"/>
                            </p:stCondLst>
                            <p:childTnLst>
                              <p:par>
                                <p:cTn id="25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1000" tmFilter="0, 0; .2, .5; .8, .5; 1, 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7" dur="500" autoRev="1" fill="hold"/>
                                        <p:tgtEl>
                                          <p:spTgt spid="1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3" grpId="1"/>
      <p:bldP spid="14" grpId="0"/>
      <p:bldP spid="14" grpId="1"/>
      <p:bldP spid="15" grpId="0"/>
      <p:bldP spid="15" grpId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DDCF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ounded Rectangle 9"/>
          <p:cNvSpPr/>
          <p:nvPr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blipFill>
            <a:blip r:embed="rId2"/>
            <a:stretch>
              <a:fillRect/>
            </a:stretch>
          </a:blip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cxnSp>
        <p:nvCxnSpPr>
          <p:cNvPr id="4" name="Straight Connector 3"/>
          <p:cNvCxnSpPr/>
          <p:nvPr/>
        </p:nvCxnSpPr>
        <p:spPr>
          <a:xfrm>
            <a:off x="6224588" y="5646738"/>
            <a:ext cx="0" cy="144462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9" name="Group 18">
            <a:extLst>
              <a:ext uri="{FF2B5EF4-FFF2-40B4-BE49-F238E27FC236}">
                <a16:creationId xmlns:a16="http://schemas.microsoft.com/office/drawing/2014/main" id="{8EF2091A-C86D-4499-999C-9B106B13E7E9}"/>
              </a:ext>
            </a:extLst>
          </p:cNvPr>
          <p:cNvGrpSpPr/>
          <p:nvPr/>
        </p:nvGrpSpPr>
        <p:grpSpPr>
          <a:xfrm>
            <a:off x="8020050" y="227397"/>
            <a:ext cx="1123947" cy="504056"/>
            <a:chOff x="8020930" y="1700808"/>
            <a:chExt cx="1159582" cy="504056"/>
          </a:xfrm>
          <a:solidFill>
            <a:srgbClr val="FAB001"/>
          </a:solidFill>
        </p:grpSpPr>
        <p:sp>
          <p:nvSpPr>
            <p:cNvPr id="20" name="Oval 19">
              <a:extLst>
                <a:ext uri="{FF2B5EF4-FFF2-40B4-BE49-F238E27FC236}">
                  <a16:creationId xmlns:a16="http://schemas.microsoft.com/office/drawing/2014/main" id="{CD08C2C0-05AE-4091-B7C5-5AD4BD2EA845}"/>
                </a:ext>
              </a:extLst>
            </p:cNvPr>
            <p:cNvSpPr/>
            <p:nvPr/>
          </p:nvSpPr>
          <p:spPr>
            <a:xfrm>
              <a:off x="8020930" y="1700808"/>
              <a:ext cx="519979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sp>
          <p:nvSpPr>
            <p:cNvPr id="22" name="Rectangle 21">
              <a:extLst>
                <a:ext uri="{FF2B5EF4-FFF2-40B4-BE49-F238E27FC236}">
                  <a16:creationId xmlns:a16="http://schemas.microsoft.com/office/drawing/2014/main" id="{FD114D98-EB13-46E5-8146-838138614DF0}"/>
                </a:ext>
              </a:extLst>
            </p:cNvPr>
            <p:cNvSpPr/>
            <p:nvPr/>
          </p:nvSpPr>
          <p:spPr>
            <a:xfrm>
              <a:off x="8280920" y="1700808"/>
              <a:ext cx="899592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anchor="ctr"/>
            <a:lstStyle/>
            <a:p>
              <a:pPr>
                <a:defRPr/>
              </a:pPr>
              <a:r>
                <a:rPr lang="en-GB" altLang="en-US" b="1" dirty="0">
                  <a:solidFill>
                    <a:schemeClr val="bg1"/>
                  </a:solidFill>
                </a:rPr>
                <a:t>Teach</a:t>
              </a:r>
            </a:p>
          </p:txBody>
        </p:sp>
      </p:grpSp>
      <p:cxnSp>
        <p:nvCxnSpPr>
          <p:cNvPr id="5" name="Straight Connector 4"/>
          <p:cNvCxnSpPr/>
          <p:nvPr/>
        </p:nvCxnSpPr>
        <p:spPr>
          <a:xfrm>
            <a:off x="5184775" y="5738813"/>
            <a:ext cx="0" cy="52387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" name="Pictur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04189" y="2705405"/>
            <a:ext cx="2761172" cy="2649177"/>
          </a:xfrm>
          <a:prstGeom prst="rect">
            <a:avLst/>
          </a:prstGeom>
        </p:spPr>
      </p:pic>
      <p:sp>
        <p:nvSpPr>
          <p:cNvPr id="2" name="Rectangle: Rounded Corners 10">
            <a:extLst>
              <a:ext uri="{FF2B5EF4-FFF2-40B4-BE49-F238E27FC236}">
                <a16:creationId xmlns:a16="http://schemas.microsoft.com/office/drawing/2014/main" id="{D106C8EB-9F80-4C8B-8855-A68A78CF0214}"/>
              </a:ext>
            </a:extLst>
          </p:cNvPr>
          <p:cNvSpPr/>
          <p:nvPr/>
        </p:nvSpPr>
        <p:spPr>
          <a:xfrm>
            <a:off x="592284" y="5133315"/>
            <a:ext cx="7951355" cy="1130092"/>
          </a:xfrm>
          <a:prstGeom prst="roundRect">
            <a:avLst>
              <a:gd name="adj" fmla="val 6306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Kit and Sam were </a:t>
            </a:r>
            <a:r>
              <a:rPr lang="en-GB" sz="2000" dirty="0">
                <a:solidFill>
                  <a:schemeClr val="tx1">
                    <a:lumMod val="50000"/>
                    <a:lumOff val="50000"/>
                  </a:schemeClr>
                </a:solidFill>
                <a:latin typeface="Twinkl" pitchFamily="50" charset="0"/>
              </a:rPr>
              <a:t>building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 </a:t>
            </a:r>
            <a:r>
              <a:rPr lang="en-GB" sz="2000" dirty="0">
                <a:solidFill>
                  <a:schemeClr val="tx1">
                    <a:lumMod val="50000"/>
                    <a:lumOff val="50000"/>
                  </a:schemeClr>
                </a:solidFill>
                <a:latin typeface="Twinkl" pitchFamily="50" charset="0"/>
              </a:rPr>
              <a:t>pyramids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 </a:t>
            </a:r>
            <a:r>
              <a:rPr lang="en-GB" sz="2000" u="sng" dirty="0">
                <a:solidFill>
                  <a:schemeClr val="tx1"/>
                </a:solidFill>
                <a:latin typeface="Twinkl" pitchFamily="50" charset="0"/>
              </a:rPr>
              <a:t>ou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t of bri</a:t>
            </a:r>
            <a:r>
              <a:rPr lang="en-GB" sz="2000" u="sng" dirty="0">
                <a:solidFill>
                  <a:schemeClr val="tx1"/>
                </a:solidFill>
                <a:latin typeface="Twinkl" pitchFamily="50" charset="0"/>
              </a:rPr>
              <a:t>ck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s in Kit’s bedr</a:t>
            </a:r>
            <a:r>
              <a:rPr lang="en-GB" sz="2000" u="sng" dirty="0">
                <a:solidFill>
                  <a:schemeClr val="tx1"/>
                </a:solidFill>
                <a:latin typeface="Twinkl" pitchFamily="50" charset="0"/>
              </a:rPr>
              <a:t>oo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m. They were maki</a:t>
            </a:r>
            <a:r>
              <a:rPr lang="en-GB" sz="2000" u="sng" dirty="0">
                <a:solidFill>
                  <a:schemeClr val="tx1"/>
                </a:solidFill>
                <a:latin typeface="Twinkl" pitchFamily="50" charset="0"/>
              </a:rPr>
              <a:t>ng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 an </a:t>
            </a:r>
            <a:r>
              <a:rPr lang="en-GB" sz="2000" dirty="0">
                <a:solidFill>
                  <a:schemeClr val="tx1">
                    <a:lumMod val="50000"/>
                    <a:lumOff val="50000"/>
                  </a:schemeClr>
                </a:solidFill>
                <a:latin typeface="Twinkl" pitchFamily="50" charset="0"/>
              </a:rPr>
              <a:t>Egyptian scene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. “</a:t>
            </a:r>
            <a:r>
              <a:rPr lang="en-GB" sz="2000" u="sng" dirty="0">
                <a:solidFill>
                  <a:schemeClr val="tx1"/>
                </a:solidFill>
                <a:latin typeface="Twinkl" pitchFamily="50" charset="0"/>
              </a:rPr>
              <a:t>Ou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r </a:t>
            </a:r>
            <a:r>
              <a:rPr lang="en-GB" sz="2000" dirty="0">
                <a:solidFill>
                  <a:schemeClr val="tx1">
                    <a:lumMod val="50000"/>
                    <a:lumOff val="50000"/>
                  </a:schemeClr>
                </a:solidFill>
                <a:latin typeface="Twinkl" pitchFamily="50" charset="0"/>
              </a:rPr>
              <a:t>scene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 l</a:t>
            </a:r>
            <a:r>
              <a:rPr lang="en-GB" sz="2000" u="sng" dirty="0">
                <a:solidFill>
                  <a:schemeClr val="tx1"/>
                </a:solidFill>
                <a:latin typeface="Twinkl" pitchFamily="50" charset="0"/>
              </a:rPr>
              <a:t>oo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ks </a:t>
            </a:r>
            <a:r>
              <a:rPr lang="en-GB" sz="2000" dirty="0">
                <a:solidFill>
                  <a:schemeClr val="tx1">
                    <a:lumMod val="50000"/>
                    <a:lumOff val="50000"/>
                  </a:schemeClr>
                </a:solidFill>
                <a:latin typeface="Twinkl" pitchFamily="50" charset="0"/>
              </a:rPr>
              <a:t>great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!” said Sam. </a:t>
            </a:r>
          </a:p>
        </p:txBody>
      </p:sp>
    </p:spTree>
    <p:extLst>
      <p:ext uri="{BB962C8B-B14F-4D97-AF65-F5344CB8AC3E}">
        <p14:creationId xmlns:p14="http://schemas.microsoft.com/office/powerpoint/2010/main" val="7955311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DDCF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ounded Rectangle 12"/>
          <p:cNvSpPr/>
          <p:nvPr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blipFill>
            <a:blip r:embed="rId2"/>
            <a:stretch>
              <a:fillRect/>
            </a:stretch>
          </a:blip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04189" y="2705405"/>
            <a:ext cx="2761172" cy="2649177"/>
          </a:xfrm>
          <a:prstGeom prst="rect">
            <a:avLst/>
          </a:prstGeom>
        </p:spPr>
      </p:pic>
      <p:cxnSp>
        <p:nvCxnSpPr>
          <p:cNvPr id="4" name="Straight Connector 3"/>
          <p:cNvCxnSpPr/>
          <p:nvPr/>
        </p:nvCxnSpPr>
        <p:spPr>
          <a:xfrm>
            <a:off x="6224588" y="5646738"/>
            <a:ext cx="0" cy="144462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9" name="Group 18">
            <a:extLst>
              <a:ext uri="{FF2B5EF4-FFF2-40B4-BE49-F238E27FC236}">
                <a16:creationId xmlns:a16="http://schemas.microsoft.com/office/drawing/2014/main" id="{8EF2091A-C86D-4499-999C-9B106B13E7E9}"/>
              </a:ext>
            </a:extLst>
          </p:cNvPr>
          <p:cNvGrpSpPr/>
          <p:nvPr/>
        </p:nvGrpSpPr>
        <p:grpSpPr>
          <a:xfrm>
            <a:off x="8020050" y="227397"/>
            <a:ext cx="1123947" cy="504056"/>
            <a:chOff x="8020930" y="1700808"/>
            <a:chExt cx="1159582" cy="504056"/>
          </a:xfrm>
          <a:solidFill>
            <a:srgbClr val="FAB001"/>
          </a:solidFill>
        </p:grpSpPr>
        <p:sp>
          <p:nvSpPr>
            <p:cNvPr id="20" name="Oval 19">
              <a:extLst>
                <a:ext uri="{FF2B5EF4-FFF2-40B4-BE49-F238E27FC236}">
                  <a16:creationId xmlns:a16="http://schemas.microsoft.com/office/drawing/2014/main" id="{CD08C2C0-05AE-4091-B7C5-5AD4BD2EA845}"/>
                </a:ext>
              </a:extLst>
            </p:cNvPr>
            <p:cNvSpPr/>
            <p:nvPr/>
          </p:nvSpPr>
          <p:spPr>
            <a:xfrm>
              <a:off x="8020930" y="1700808"/>
              <a:ext cx="519979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sp>
          <p:nvSpPr>
            <p:cNvPr id="22" name="Rectangle 21">
              <a:extLst>
                <a:ext uri="{FF2B5EF4-FFF2-40B4-BE49-F238E27FC236}">
                  <a16:creationId xmlns:a16="http://schemas.microsoft.com/office/drawing/2014/main" id="{FD114D98-EB13-46E5-8146-838138614DF0}"/>
                </a:ext>
              </a:extLst>
            </p:cNvPr>
            <p:cNvSpPr/>
            <p:nvPr/>
          </p:nvSpPr>
          <p:spPr>
            <a:xfrm>
              <a:off x="8280920" y="1700808"/>
              <a:ext cx="899592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anchor="ctr"/>
            <a:lstStyle/>
            <a:p>
              <a:pPr>
                <a:defRPr/>
              </a:pPr>
              <a:r>
                <a:rPr lang="en-GB" altLang="en-US" b="1" dirty="0">
                  <a:solidFill>
                    <a:schemeClr val="bg1"/>
                  </a:solidFill>
                </a:rPr>
                <a:t>Teach</a:t>
              </a:r>
            </a:p>
          </p:txBody>
        </p:sp>
      </p:grpSp>
      <p:cxnSp>
        <p:nvCxnSpPr>
          <p:cNvPr id="5" name="Straight Connector 4"/>
          <p:cNvCxnSpPr/>
          <p:nvPr/>
        </p:nvCxnSpPr>
        <p:spPr>
          <a:xfrm>
            <a:off x="5184775" y="5738813"/>
            <a:ext cx="0" cy="52387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Rectangle: Rounded Corners 10">
            <a:extLst>
              <a:ext uri="{FF2B5EF4-FFF2-40B4-BE49-F238E27FC236}">
                <a16:creationId xmlns:a16="http://schemas.microsoft.com/office/drawing/2014/main" id="{D106C8EB-9F80-4C8B-8855-A68A78CF0214}"/>
              </a:ext>
            </a:extLst>
          </p:cNvPr>
          <p:cNvSpPr/>
          <p:nvPr/>
        </p:nvSpPr>
        <p:spPr>
          <a:xfrm>
            <a:off x="592284" y="5133315"/>
            <a:ext cx="7951355" cy="1130092"/>
          </a:xfrm>
          <a:prstGeom prst="roundRect">
            <a:avLst>
              <a:gd name="adj" fmla="val 6306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“It </a:t>
            </a:r>
            <a:r>
              <a:rPr lang="en-GB" sz="2000" dirty="0">
                <a:solidFill>
                  <a:schemeClr val="tx1">
                    <a:lumMod val="50000"/>
                    <a:lumOff val="50000"/>
                  </a:schemeClr>
                </a:solidFill>
                <a:latin typeface="Twinkl" pitchFamily="50" charset="0"/>
              </a:rPr>
              <a:t>does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,” said Kit. “I wi</a:t>
            </a:r>
            <a:r>
              <a:rPr lang="en-GB" sz="2000" u="sng" dirty="0">
                <a:solidFill>
                  <a:schemeClr val="tx1"/>
                </a:solidFill>
                <a:latin typeface="Twinkl" pitchFamily="50" charset="0"/>
              </a:rPr>
              <a:t>sh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 we </a:t>
            </a:r>
            <a:r>
              <a:rPr lang="en-GB" sz="2000" dirty="0">
                <a:solidFill>
                  <a:schemeClr val="tx1"/>
                </a:solidFill>
              </a:rPr>
              <a:t>could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 go and s</a:t>
            </a:r>
            <a:r>
              <a:rPr lang="en-GB" sz="2000" u="sng" dirty="0">
                <a:solidFill>
                  <a:schemeClr val="tx1"/>
                </a:solidFill>
                <a:latin typeface="Twinkl" pitchFamily="50" charset="0"/>
              </a:rPr>
              <a:t>ee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 the </a:t>
            </a:r>
            <a:r>
              <a:rPr lang="en-GB" sz="2000" dirty="0">
                <a:solidFill>
                  <a:schemeClr val="tx1">
                    <a:lumMod val="50000"/>
                    <a:lumOff val="50000"/>
                  </a:schemeClr>
                </a:solidFill>
                <a:latin typeface="Twinkl" pitchFamily="50" charset="0"/>
              </a:rPr>
              <a:t>pyramids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 in </a:t>
            </a:r>
            <a:r>
              <a:rPr lang="en-GB" sz="2000" dirty="0">
                <a:solidFill>
                  <a:schemeClr val="tx1">
                    <a:lumMod val="50000"/>
                    <a:lumOff val="50000"/>
                  </a:schemeClr>
                </a:solidFill>
                <a:latin typeface="Twinkl" pitchFamily="50" charset="0"/>
              </a:rPr>
              <a:t>Egypt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 f</a:t>
            </a:r>
            <a:r>
              <a:rPr lang="en-GB" sz="2000" u="sng" dirty="0">
                <a:solidFill>
                  <a:schemeClr val="tx1"/>
                </a:solidFill>
                <a:latin typeface="Twinkl" pitchFamily="50" charset="0"/>
              </a:rPr>
              <a:t>or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 r</a:t>
            </a:r>
            <a:r>
              <a:rPr lang="en-GB" sz="2000" u="sng" dirty="0">
                <a:solidFill>
                  <a:schemeClr val="tx1"/>
                </a:solidFill>
                <a:latin typeface="Twinkl" pitchFamily="50" charset="0"/>
              </a:rPr>
              <a:t>ea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l.” Kit and Sam smiled at </a:t>
            </a:r>
            <a:r>
              <a:rPr lang="en-GB" sz="2000" u="sng" dirty="0">
                <a:solidFill>
                  <a:schemeClr val="tx1"/>
                </a:solidFill>
                <a:latin typeface="Twinkl" pitchFamily="50" charset="0"/>
              </a:rPr>
              <a:t>each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 </a:t>
            </a:r>
            <a:r>
              <a:rPr lang="en-GB" sz="2000" dirty="0">
                <a:solidFill>
                  <a:schemeClr val="tx1">
                    <a:lumMod val="50000"/>
                    <a:lumOff val="50000"/>
                  </a:schemeClr>
                </a:solidFill>
                <a:latin typeface="Twinkl" pitchFamily="50" charset="0"/>
              </a:rPr>
              <a:t>other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.</a:t>
            </a:r>
          </a:p>
          <a:p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“Let’s get the magic map!” they said.</a:t>
            </a:r>
          </a:p>
        </p:txBody>
      </p:sp>
      <p:sp>
        <p:nvSpPr>
          <p:cNvPr id="9" name="Arc 8">
            <a:extLst>
              <a:ext uri="{FF2B5EF4-FFF2-40B4-BE49-F238E27FC236}">
                <a16:creationId xmlns:a16="http://schemas.microsoft.com/office/drawing/2014/main" id="{B67FE96D-F570-47E3-83AB-479E9F10E906}"/>
              </a:ext>
            </a:extLst>
          </p:cNvPr>
          <p:cNvSpPr/>
          <p:nvPr/>
        </p:nvSpPr>
        <p:spPr>
          <a:xfrm rot="7906188">
            <a:off x="4287105" y="5609025"/>
            <a:ext cx="249052" cy="259575"/>
          </a:xfrm>
          <a:prstGeom prst="arc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cxnSp>
        <p:nvCxnSpPr>
          <p:cNvPr id="6" name="Straight Connector 5"/>
          <p:cNvCxnSpPr/>
          <p:nvPr/>
        </p:nvCxnSpPr>
        <p:spPr>
          <a:xfrm>
            <a:off x="5348377" y="5791200"/>
            <a:ext cx="0" cy="86072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9219525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DDCF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blipFill>
            <a:blip r:embed="rId2"/>
            <a:stretch>
              <a:fillRect/>
            </a:stretch>
          </a:blip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pic>
        <p:nvPicPr>
          <p:cNvPr id="25" name="Picture 2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17399" y="3744124"/>
            <a:ext cx="1917543" cy="1184665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23345" y="2418511"/>
            <a:ext cx="1064914" cy="3191838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39385" y="2422282"/>
            <a:ext cx="1108492" cy="3191838"/>
          </a:xfrm>
          <a:prstGeom prst="rect">
            <a:avLst/>
          </a:prstGeom>
        </p:spPr>
      </p:pic>
      <p:cxnSp>
        <p:nvCxnSpPr>
          <p:cNvPr id="4" name="Straight Connector 3"/>
          <p:cNvCxnSpPr/>
          <p:nvPr/>
        </p:nvCxnSpPr>
        <p:spPr>
          <a:xfrm>
            <a:off x="6224588" y="5646738"/>
            <a:ext cx="0" cy="144462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9" name="Group 18">
            <a:extLst>
              <a:ext uri="{FF2B5EF4-FFF2-40B4-BE49-F238E27FC236}">
                <a16:creationId xmlns:a16="http://schemas.microsoft.com/office/drawing/2014/main" id="{8EF2091A-C86D-4499-999C-9B106B13E7E9}"/>
              </a:ext>
            </a:extLst>
          </p:cNvPr>
          <p:cNvGrpSpPr/>
          <p:nvPr/>
        </p:nvGrpSpPr>
        <p:grpSpPr>
          <a:xfrm>
            <a:off x="8020050" y="227397"/>
            <a:ext cx="1123947" cy="504056"/>
            <a:chOff x="8020930" y="1700808"/>
            <a:chExt cx="1159582" cy="504056"/>
          </a:xfrm>
          <a:solidFill>
            <a:srgbClr val="FAB001"/>
          </a:solidFill>
        </p:grpSpPr>
        <p:sp>
          <p:nvSpPr>
            <p:cNvPr id="20" name="Oval 19">
              <a:extLst>
                <a:ext uri="{FF2B5EF4-FFF2-40B4-BE49-F238E27FC236}">
                  <a16:creationId xmlns:a16="http://schemas.microsoft.com/office/drawing/2014/main" id="{CD08C2C0-05AE-4091-B7C5-5AD4BD2EA845}"/>
                </a:ext>
              </a:extLst>
            </p:cNvPr>
            <p:cNvSpPr/>
            <p:nvPr/>
          </p:nvSpPr>
          <p:spPr>
            <a:xfrm>
              <a:off x="8020930" y="1700808"/>
              <a:ext cx="519979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sp>
          <p:nvSpPr>
            <p:cNvPr id="22" name="Rectangle 21">
              <a:extLst>
                <a:ext uri="{FF2B5EF4-FFF2-40B4-BE49-F238E27FC236}">
                  <a16:creationId xmlns:a16="http://schemas.microsoft.com/office/drawing/2014/main" id="{FD114D98-EB13-46E5-8146-838138614DF0}"/>
                </a:ext>
              </a:extLst>
            </p:cNvPr>
            <p:cNvSpPr/>
            <p:nvPr/>
          </p:nvSpPr>
          <p:spPr>
            <a:xfrm>
              <a:off x="8280920" y="1700808"/>
              <a:ext cx="899592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anchor="ctr"/>
            <a:lstStyle/>
            <a:p>
              <a:pPr>
                <a:defRPr/>
              </a:pPr>
              <a:r>
                <a:rPr lang="en-GB" altLang="en-US" b="1" dirty="0">
                  <a:solidFill>
                    <a:schemeClr val="bg1"/>
                  </a:solidFill>
                </a:rPr>
                <a:t>Teach</a:t>
              </a:r>
            </a:p>
          </p:txBody>
        </p:sp>
      </p:grpSp>
      <p:cxnSp>
        <p:nvCxnSpPr>
          <p:cNvPr id="5" name="Straight Connector 4"/>
          <p:cNvCxnSpPr/>
          <p:nvPr/>
        </p:nvCxnSpPr>
        <p:spPr>
          <a:xfrm>
            <a:off x="5184775" y="5738813"/>
            <a:ext cx="0" cy="52387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Rectangle: Rounded Corners 10">
            <a:extLst>
              <a:ext uri="{FF2B5EF4-FFF2-40B4-BE49-F238E27FC236}">
                <a16:creationId xmlns:a16="http://schemas.microsoft.com/office/drawing/2014/main" id="{D106C8EB-9F80-4C8B-8855-A68A78CF0214}"/>
              </a:ext>
            </a:extLst>
          </p:cNvPr>
          <p:cNvSpPr/>
          <p:nvPr/>
        </p:nvSpPr>
        <p:spPr>
          <a:xfrm>
            <a:off x="592284" y="5133315"/>
            <a:ext cx="7951355" cy="1130092"/>
          </a:xfrm>
          <a:prstGeom prst="roundRect">
            <a:avLst>
              <a:gd name="adj" fmla="val 6306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Kit </a:t>
            </a:r>
            <a:r>
              <a:rPr lang="en-GB" sz="2000" dirty="0">
                <a:solidFill>
                  <a:schemeClr val="tx1">
                    <a:lumMod val="50000"/>
                    <a:lumOff val="50000"/>
                  </a:schemeClr>
                </a:solidFill>
                <a:latin typeface="Twinkl" pitchFamily="50" charset="0"/>
              </a:rPr>
              <a:t>opened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 the </a:t>
            </a:r>
            <a:r>
              <a:rPr lang="en-GB" sz="2000" dirty="0">
                <a:solidFill>
                  <a:schemeClr val="tx1">
                    <a:lumMod val="50000"/>
                    <a:lumOff val="50000"/>
                  </a:schemeClr>
                </a:solidFill>
                <a:latin typeface="Twinkl" pitchFamily="50" charset="0"/>
              </a:rPr>
              <a:t>magic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 map. “To </a:t>
            </a:r>
            <a:r>
              <a:rPr lang="en-GB" sz="2000" dirty="0">
                <a:solidFill>
                  <a:schemeClr val="tx1">
                    <a:lumMod val="50000"/>
                    <a:lumOff val="50000"/>
                  </a:schemeClr>
                </a:solidFill>
                <a:latin typeface="Twinkl" pitchFamily="50" charset="0"/>
              </a:rPr>
              <a:t>Egypt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!” he </a:t>
            </a:r>
            <a:r>
              <a:rPr lang="en-GB" sz="2000" u="sng" dirty="0" err="1">
                <a:solidFill>
                  <a:schemeClr val="tx1"/>
                </a:solidFill>
                <a:latin typeface="Twinkl" pitchFamily="50" charset="0"/>
              </a:rPr>
              <a:t>sh</a:t>
            </a:r>
            <a:r>
              <a:rPr lang="en-GB" sz="200" dirty="0">
                <a:solidFill>
                  <a:schemeClr val="tx1"/>
                </a:solidFill>
                <a:latin typeface="Twinkl" pitchFamily="50" charset="0"/>
              </a:rPr>
              <a:t> </a:t>
            </a:r>
            <a:r>
              <a:rPr lang="en-GB" sz="2000" u="sng" dirty="0">
                <a:solidFill>
                  <a:schemeClr val="tx1"/>
                </a:solidFill>
                <a:latin typeface="Twinkl" pitchFamily="50" charset="0"/>
              </a:rPr>
              <a:t>ou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ted. The bedr</a:t>
            </a:r>
            <a:r>
              <a:rPr lang="en-GB" sz="2000" u="sng" dirty="0">
                <a:solidFill>
                  <a:schemeClr val="tx1"/>
                </a:solidFill>
                <a:latin typeface="Twinkl" pitchFamily="50" charset="0"/>
              </a:rPr>
              <a:t>oo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m rug became a magic </a:t>
            </a:r>
            <a:r>
              <a:rPr lang="en-GB" sz="2000" dirty="0">
                <a:solidFill>
                  <a:schemeClr val="tx1">
                    <a:lumMod val="50000"/>
                    <a:lumOff val="50000"/>
                  </a:schemeClr>
                </a:solidFill>
                <a:latin typeface="Twinkl" pitchFamily="50" charset="0"/>
              </a:rPr>
              <a:t>flying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 c</a:t>
            </a:r>
            <a:r>
              <a:rPr lang="en-GB" sz="2000" u="sng" dirty="0">
                <a:solidFill>
                  <a:schemeClr val="tx1"/>
                </a:solidFill>
                <a:latin typeface="Twinkl" pitchFamily="50" charset="0"/>
              </a:rPr>
              <a:t>ar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pet and the r</a:t>
            </a:r>
            <a:r>
              <a:rPr lang="en-GB" sz="2000" u="sng" dirty="0">
                <a:solidFill>
                  <a:schemeClr val="tx1"/>
                </a:solidFill>
                <a:latin typeface="Twinkl" pitchFamily="50" charset="0"/>
              </a:rPr>
              <a:t>oo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m began to fade ar</a:t>
            </a:r>
            <a:r>
              <a:rPr lang="en-GB" sz="2000" u="sng" dirty="0">
                <a:solidFill>
                  <a:schemeClr val="tx1"/>
                </a:solidFill>
                <a:latin typeface="Twinkl" pitchFamily="50" charset="0"/>
              </a:rPr>
              <a:t>ou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nd </a:t>
            </a:r>
            <a:r>
              <a:rPr lang="en-GB" sz="2000" u="sng" dirty="0">
                <a:solidFill>
                  <a:schemeClr val="tx1"/>
                </a:solidFill>
                <a:latin typeface="Twinkl" pitchFamily="50" charset="0"/>
              </a:rPr>
              <a:t>th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em…</a:t>
            </a:r>
          </a:p>
        </p:txBody>
      </p:sp>
      <p:sp>
        <p:nvSpPr>
          <p:cNvPr id="18" name="Arc 17">
            <a:extLst>
              <a:ext uri="{FF2B5EF4-FFF2-40B4-BE49-F238E27FC236}">
                <a16:creationId xmlns:a16="http://schemas.microsoft.com/office/drawing/2014/main" id="{B67FE96D-F570-47E3-83AB-479E9F10E906}"/>
              </a:ext>
            </a:extLst>
          </p:cNvPr>
          <p:cNvSpPr/>
          <p:nvPr/>
        </p:nvSpPr>
        <p:spPr>
          <a:xfrm rot="7906188">
            <a:off x="1081366" y="5438979"/>
            <a:ext cx="439299" cy="457860"/>
          </a:xfrm>
          <a:prstGeom prst="arc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24" name="Arc 23">
            <a:extLst>
              <a:ext uri="{FF2B5EF4-FFF2-40B4-BE49-F238E27FC236}">
                <a16:creationId xmlns:a16="http://schemas.microsoft.com/office/drawing/2014/main" id="{B67FE96D-F570-47E3-83AB-479E9F10E906}"/>
              </a:ext>
            </a:extLst>
          </p:cNvPr>
          <p:cNvSpPr/>
          <p:nvPr/>
        </p:nvSpPr>
        <p:spPr>
          <a:xfrm rot="7906188">
            <a:off x="6856624" y="5515257"/>
            <a:ext cx="351363" cy="366209"/>
          </a:xfrm>
          <a:prstGeom prst="arc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631989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xit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0" presetClass="exit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0" presetClass="exit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: Rounded Corners 10">
            <a:extLst>
              <a:ext uri="{FF2B5EF4-FFF2-40B4-BE49-F238E27FC236}">
                <a16:creationId xmlns:a16="http://schemas.microsoft.com/office/drawing/2014/main" id="{D106C8EB-9F80-4C8B-8855-A68A78CF0214}"/>
              </a:ext>
            </a:extLst>
          </p:cNvPr>
          <p:cNvSpPr/>
          <p:nvPr/>
        </p:nvSpPr>
        <p:spPr>
          <a:xfrm>
            <a:off x="684213" y="944877"/>
            <a:ext cx="7775575" cy="1152595"/>
          </a:xfrm>
          <a:prstGeom prst="roundRect">
            <a:avLst>
              <a:gd name="adj" fmla="val 10033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Twinkl" pitchFamily="50" charset="0"/>
              </a:rPr>
              <a:t>Kit and Sam are off on a magic carpet adventure! Can you read the </a:t>
            </a:r>
            <a:r>
              <a:rPr lang="en-GB" b="1" dirty="0">
                <a:solidFill>
                  <a:schemeClr val="tx1"/>
                </a:solidFill>
                <a:latin typeface="Twinkl" pitchFamily="50" charset="0"/>
              </a:rPr>
              <a:t>g</a:t>
            </a:r>
            <a:r>
              <a:rPr lang="en-GB" dirty="0">
                <a:solidFill>
                  <a:schemeClr val="tx1"/>
                </a:solidFill>
                <a:latin typeface="Twinkl" pitchFamily="50" charset="0"/>
              </a:rPr>
              <a:t> saying /j/ words on these flying carpets and click the matching picture?</a:t>
            </a:r>
          </a:p>
        </p:txBody>
      </p:sp>
      <p:grpSp>
        <p:nvGrpSpPr>
          <p:cNvPr id="18" name="Group 17"/>
          <p:cNvGrpSpPr/>
          <p:nvPr/>
        </p:nvGrpSpPr>
        <p:grpSpPr>
          <a:xfrm>
            <a:off x="8020050" y="227397"/>
            <a:ext cx="1123947" cy="504056"/>
            <a:chOff x="8020930" y="1700808"/>
            <a:chExt cx="1159582" cy="504056"/>
          </a:xfrm>
          <a:solidFill>
            <a:schemeClr val="accent5"/>
          </a:solidFill>
        </p:grpSpPr>
        <p:sp>
          <p:nvSpPr>
            <p:cNvPr id="19" name="Oval 18"/>
            <p:cNvSpPr/>
            <p:nvPr/>
          </p:nvSpPr>
          <p:spPr>
            <a:xfrm>
              <a:off x="8020930" y="1700808"/>
              <a:ext cx="519979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sp>
          <p:nvSpPr>
            <p:cNvPr id="20" name="Rectangle 19"/>
            <p:cNvSpPr/>
            <p:nvPr/>
          </p:nvSpPr>
          <p:spPr>
            <a:xfrm>
              <a:off x="8280920" y="1700808"/>
              <a:ext cx="899592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anchor="ctr"/>
            <a:lstStyle/>
            <a:p>
              <a:pPr>
                <a:defRPr/>
              </a:pPr>
              <a:r>
                <a:rPr lang="en-GB" altLang="en-US" b="1" dirty="0">
                  <a:solidFill>
                    <a:schemeClr val="bg1"/>
                  </a:solidFill>
                </a:rPr>
                <a:t>Teach</a:t>
              </a:r>
            </a:p>
          </p:txBody>
        </p:sp>
      </p:grp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10586" y="2204863"/>
            <a:ext cx="3111223" cy="66771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304871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Explosion 1 24"/>
          <p:cNvSpPr/>
          <p:nvPr/>
        </p:nvSpPr>
        <p:spPr>
          <a:xfrm>
            <a:off x="3443017" y="4112439"/>
            <a:ext cx="2172072" cy="2172072"/>
          </a:xfrm>
          <a:prstGeom prst="irregularSeal1">
            <a:avLst/>
          </a:prstGeom>
          <a:solidFill>
            <a:schemeClr val="accent5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grpSp>
        <p:nvGrpSpPr>
          <p:cNvPr id="18" name="Group 17"/>
          <p:cNvGrpSpPr/>
          <p:nvPr/>
        </p:nvGrpSpPr>
        <p:grpSpPr>
          <a:xfrm>
            <a:off x="8020050" y="227397"/>
            <a:ext cx="1123947" cy="504056"/>
            <a:chOff x="8020930" y="1700808"/>
            <a:chExt cx="1159582" cy="504056"/>
          </a:xfrm>
          <a:solidFill>
            <a:schemeClr val="accent5"/>
          </a:solidFill>
        </p:grpSpPr>
        <p:sp>
          <p:nvSpPr>
            <p:cNvPr id="19" name="Oval 18"/>
            <p:cNvSpPr/>
            <p:nvPr/>
          </p:nvSpPr>
          <p:spPr>
            <a:xfrm>
              <a:off x="8020930" y="1700808"/>
              <a:ext cx="519979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sp>
          <p:nvSpPr>
            <p:cNvPr id="20" name="Rectangle 19"/>
            <p:cNvSpPr/>
            <p:nvPr/>
          </p:nvSpPr>
          <p:spPr>
            <a:xfrm>
              <a:off x="8280920" y="1700808"/>
              <a:ext cx="899592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anchor="ctr"/>
            <a:lstStyle/>
            <a:p>
              <a:pPr>
                <a:defRPr/>
              </a:pPr>
              <a:r>
                <a:rPr lang="en-GB" altLang="en-US" b="1" dirty="0">
                  <a:solidFill>
                    <a:schemeClr val="bg1"/>
                  </a:solidFill>
                </a:rPr>
                <a:t>Teach</a:t>
              </a:r>
            </a:p>
          </p:txBody>
        </p:sp>
      </p:grpSp>
      <p:grpSp>
        <p:nvGrpSpPr>
          <p:cNvPr id="51" name="Group 50"/>
          <p:cNvGrpSpPr/>
          <p:nvPr/>
        </p:nvGrpSpPr>
        <p:grpSpPr>
          <a:xfrm>
            <a:off x="3206761" y="4740829"/>
            <a:ext cx="2763748" cy="756268"/>
            <a:chOff x="770562" y="3810098"/>
            <a:chExt cx="2763748" cy="756268"/>
          </a:xfrm>
        </p:grpSpPr>
        <p:pic>
          <p:nvPicPr>
            <p:cNvPr id="52" name="Picture 51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70562" y="3860202"/>
              <a:ext cx="2763748" cy="706164"/>
            </a:xfrm>
            <a:prstGeom prst="rect">
              <a:avLst/>
            </a:prstGeom>
          </p:spPr>
        </p:pic>
        <p:sp>
          <p:nvSpPr>
            <p:cNvPr id="53" name="WHEAT"/>
            <p:cNvSpPr>
              <a:spLocks noChangeArrowheads="1"/>
            </p:cNvSpPr>
            <p:nvPr/>
          </p:nvSpPr>
          <p:spPr bwMode="auto">
            <a:xfrm>
              <a:off x="1384475" y="3810098"/>
              <a:ext cx="1587294" cy="70788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Twinkl" pitchFamily="2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winkl" pitchFamily="2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9pPr>
            </a:lstStyle>
            <a:p>
              <a:pPr algn="ctr"/>
              <a:r>
                <a:rPr lang="en-GB" altLang="en-US" sz="4000" b="1" dirty="0">
                  <a:ln>
                    <a:solidFill>
                      <a:schemeClr val="tx1"/>
                    </a:solidFill>
                  </a:ln>
                  <a:solidFill>
                    <a:schemeClr val="bg1"/>
                  </a:solidFill>
                </a:rPr>
                <a:t>magic</a:t>
              </a:r>
              <a:endParaRPr lang="en-GB" altLang="en-US" sz="3200" b="1" dirty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</a:endParaRPr>
            </a:p>
          </p:txBody>
        </p:sp>
      </p:grpSp>
      <p:pic>
        <p:nvPicPr>
          <p:cNvPr id="57" name="Picture 5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942682">
            <a:off x="6154646" y="1480362"/>
            <a:ext cx="1140154" cy="1124938"/>
          </a:xfrm>
          <a:prstGeom prst="rect">
            <a:avLst/>
          </a:prstGeom>
        </p:spPr>
      </p:pic>
      <p:pic>
        <p:nvPicPr>
          <p:cNvPr id="58" name="Picture 5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36380" y="2547512"/>
            <a:ext cx="1474320" cy="1185881"/>
          </a:xfrm>
          <a:prstGeom prst="rect">
            <a:avLst/>
          </a:prstGeom>
        </p:spPr>
      </p:pic>
      <p:pic>
        <p:nvPicPr>
          <p:cNvPr id="61" name="Picture 60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86801" y="734336"/>
            <a:ext cx="1667745" cy="2383585"/>
          </a:xfrm>
          <a:prstGeom prst="rect">
            <a:avLst/>
          </a:prstGeom>
        </p:spPr>
      </p:pic>
      <p:pic>
        <p:nvPicPr>
          <p:cNvPr id="62" name="Picture 6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96863" y="2108117"/>
            <a:ext cx="2257966" cy="15966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28567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5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0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1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3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1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5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8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9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0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1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2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7"/>
                  </p:tgtEl>
                </p:cond>
              </p:nextCondLst>
            </p:seq>
            <p:seq concurrent="1" nextAc="seek">
              <p:cTn id="23" restart="whenNotActive" fill="hold" evtFilter="cancelBubble" nodeType="interactiveSeq">
                <p:stCondLst>
                  <p:cond evt="onClick" delay="0">
                    <p:tgtEl>
                      <p:spTgt spid="6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" fill="hold">
                      <p:stCondLst>
                        <p:cond delay="0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7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8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9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0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1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2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5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3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4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8"/>
                  </p:tgtEl>
                </p:cond>
              </p:nextCondLst>
            </p:seq>
          </p:childTnLst>
        </p:cTn>
      </p:par>
    </p:tnLst>
    <p:bldLst>
      <p:bldP spid="25" grpId="0" animBg="1"/>
      <p:bldP spid="25" grpId="1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Explosion 1 24"/>
          <p:cNvSpPr/>
          <p:nvPr/>
        </p:nvSpPr>
        <p:spPr>
          <a:xfrm>
            <a:off x="3443017" y="4112439"/>
            <a:ext cx="2172072" cy="2172072"/>
          </a:xfrm>
          <a:prstGeom prst="irregularSeal1">
            <a:avLst/>
          </a:prstGeom>
          <a:solidFill>
            <a:schemeClr val="accent5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grpSp>
        <p:nvGrpSpPr>
          <p:cNvPr id="18" name="Group 17"/>
          <p:cNvGrpSpPr/>
          <p:nvPr/>
        </p:nvGrpSpPr>
        <p:grpSpPr>
          <a:xfrm>
            <a:off x="8020050" y="227397"/>
            <a:ext cx="1123947" cy="504056"/>
            <a:chOff x="8020930" y="1700808"/>
            <a:chExt cx="1159582" cy="504056"/>
          </a:xfrm>
          <a:solidFill>
            <a:schemeClr val="accent5"/>
          </a:solidFill>
        </p:grpSpPr>
        <p:sp>
          <p:nvSpPr>
            <p:cNvPr id="19" name="Oval 18"/>
            <p:cNvSpPr/>
            <p:nvPr/>
          </p:nvSpPr>
          <p:spPr>
            <a:xfrm>
              <a:off x="8020930" y="1700808"/>
              <a:ext cx="519979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sp>
          <p:nvSpPr>
            <p:cNvPr id="20" name="Rectangle 19"/>
            <p:cNvSpPr/>
            <p:nvPr/>
          </p:nvSpPr>
          <p:spPr>
            <a:xfrm>
              <a:off x="8280920" y="1700808"/>
              <a:ext cx="899592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anchor="ctr"/>
            <a:lstStyle/>
            <a:p>
              <a:pPr>
                <a:defRPr/>
              </a:pPr>
              <a:r>
                <a:rPr lang="en-GB" altLang="en-US" b="1" dirty="0">
                  <a:solidFill>
                    <a:schemeClr val="bg1"/>
                  </a:solidFill>
                </a:rPr>
                <a:t>Teach</a:t>
              </a:r>
            </a:p>
          </p:txBody>
        </p:sp>
      </p:grpSp>
      <p:grpSp>
        <p:nvGrpSpPr>
          <p:cNvPr id="48" name="Group 47"/>
          <p:cNvGrpSpPr/>
          <p:nvPr/>
        </p:nvGrpSpPr>
        <p:grpSpPr>
          <a:xfrm>
            <a:off x="3232856" y="4740492"/>
            <a:ext cx="2763748" cy="756268"/>
            <a:chOff x="770562" y="3810098"/>
            <a:chExt cx="2763748" cy="756268"/>
          </a:xfrm>
        </p:grpSpPr>
        <p:pic>
          <p:nvPicPr>
            <p:cNvPr id="49" name="Picture 48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70562" y="3860202"/>
              <a:ext cx="2763748" cy="706164"/>
            </a:xfrm>
            <a:prstGeom prst="rect">
              <a:avLst/>
            </a:prstGeom>
          </p:spPr>
        </p:pic>
        <p:sp>
          <p:nvSpPr>
            <p:cNvPr id="50" name="WHEAT"/>
            <p:cNvSpPr>
              <a:spLocks noChangeArrowheads="1"/>
            </p:cNvSpPr>
            <p:nvPr/>
          </p:nvSpPr>
          <p:spPr bwMode="auto">
            <a:xfrm>
              <a:off x="1342797" y="3810098"/>
              <a:ext cx="1670650" cy="70788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Twinkl" pitchFamily="2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winkl" pitchFamily="2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9pPr>
            </a:lstStyle>
            <a:p>
              <a:pPr algn="ctr"/>
              <a:r>
                <a:rPr lang="en-GB" altLang="en-US" sz="4000" b="1" dirty="0">
                  <a:ln>
                    <a:solidFill>
                      <a:schemeClr val="tx1"/>
                    </a:solidFill>
                  </a:ln>
                  <a:solidFill>
                    <a:schemeClr val="bg1"/>
                  </a:solidFill>
                </a:rPr>
                <a:t>ginger</a:t>
              </a:r>
              <a:endParaRPr lang="en-GB" altLang="en-US" sz="3200" b="1" dirty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</a:endParaRPr>
            </a:p>
          </p:txBody>
        </p:sp>
      </p:grpSp>
      <p:pic>
        <p:nvPicPr>
          <p:cNvPr id="57" name="Picture 5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942682">
            <a:off x="6139063" y="1480362"/>
            <a:ext cx="1140154" cy="1124938"/>
          </a:xfrm>
          <a:prstGeom prst="rect">
            <a:avLst/>
          </a:prstGeom>
        </p:spPr>
      </p:pic>
      <p:pic>
        <p:nvPicPr>
          <p:cNvPr id="58" name="Picture 5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20797" y="2547512"/>
            <a:ext cx="1474320" cy="1185881"/>
          </a:xfrm>
          <a:prstGeom prst="rect">
            <a:avLst/>
          </a:prstGeom>
        </p:spPr>
      </p:pic>
      <p:pic>
        <p:nvPicPr>
          <p:cNvPr id="61" name="Picture 60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71218" y="734336"/>
            <a:ext cx="1667745" cy="2383585"/>
          </a:xfrm>
          <a:prstGeom prst="rect">
            <a:avLst/>
          </a:prstGeom>
        </p:spPr>
      </p:pic>
      <p:pic>
        <p:nvPicPr>
          <p:cNvPr id="62" name="Picture 6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81280" y="2108117"/>
            <a:ext cx="2257966" cy="15966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627675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4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0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1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3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8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6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8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9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0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1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2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1"/>
                  </p:tgtEl>
                </p:cond>
              </p:nextCondLst>
            </p:seq>
            <p:seq concurrent="1" nextAc="seek">
              <p:cTn id="23" restart="whenNotActive" fill="hold" evtFilter="cancelBubble" nodeType="interactiveSeq">
                <p:stCondLst>
                  <p:cond evt="onClick" delay="0">
                    <p:tgtEl>
                      <p:spTgt spid="6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" fill="hold">
                      <p:stCondLst>
                        <p:cond delay="0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7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8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9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0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1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2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5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3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4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7"/>
                  </p:tgtEl>
                </p:cond>
              </p:nextCondLst>
            </p:seq>
          </p:childTnLst>
        </p:cTn>
      </p:par>
    </p:tnLst>
    <p:bldLst>
      <p:bldP spid="25" grpId="0" animBg="1"/>
      <p:bldP spid="25" grpId="1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8" name="Group 17"/>
          <p:cNvGrpSpPr/>
          <p:nvPr/>
        </p:nvGrpSpPr>
        <p:grpSpPr>
          <a:xfrm>
            <a:off x="8020050" y="227397"/>
            <a:ext cx="1123947" cy="504056"/>
            <a:chOff x="8020930" y="1700808"/>
            <a:chExt cx="1159582" cy="504056"/>
          </a:xfrm>
          <a:solidFill>
            <a:schemeClr val="accent5"/>
          </a:solidFill>
        </p:grpSpPr>
        <p:sp>
          <p:nvSpPr>
            <p:cNvPr id="19" name="Oval 18"/>
            <p:cNvSpPr/>
            <p:nvPr/>
          </p:nvSpPr>
          <p:spPr>
            <a:xfrm>
              <a:off x="8020930" y="1700808"/>
              <a:ext cx="519979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sp>
          <p:nvSpPr>
            <p:cNvPr id="20" name="Rectangle 19"/>
            <p:cNvSpPr/>
            <p:nvPr/>
          </p:nvSpPr>
          <p:spPr>
            <a:xfrm>
              <a:off x="8280920" y="1700808"/>
              <a:ext cx="899592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anchor="ctr"/>
            <a:lstStyle/>
            <a:p>
              <a:pPr>
                <a:defRPr/>
              </a:pPr>
              <a:r>
                <a:rPr lang="en-GB" altLang="en-US" b="1" dirty="0">
                  <a:solidFill>
                    <a:schemeClr val="bg1"/>
                  </a:solidFill>
                </a:rPr>
                <a:t>Teach</a:t>
              </a:r>
            </a:p>
          </p:txBody>
        </p:sp>
      </p:grpSp>
      <p:pic>
        <p:nvPicPr>
          <p:cNvPr id="57" name="Picture 5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942682">
            <a:off x="5980134" y="1480362"/>
            <a:ext cx="1140154" cy="1124938"/>
          </a:xfrm>
          <a:prstGeom prst="rect">
            <a:avLst/>
          </a:prstGeom>
        </p:spPr>
      </p:pic>
      <p:pic>
        <p:nvPicPr>
          <p:cNvPr id="58" name="Picture 5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61868" y="2547512"/>
            <a:ext cx="1474320" cy="1185881"/>
          </a:xfrm>
          <a:prstGeom prst="rect">
            <a:avLst/>
          </a:prstGeom>
        </p:spPr>
      </p:pic>
      <p:pic>
        <p:nvPicPr>
          <p:cNvPr id="61" name="Picture 6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12289" y="734336"/>
            <a:ext cx="1667745" cy="2383585"/>
          </a:xfrm>
          <a:prstGeom prst="rect">
            <a:avLst/>
          </a:prstGeom>
        </p:spPr>
      </p:pic>
      <p:pic>
        <p:nvPicPr>
          <p:cNvPr id="62" name="Picture 6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22351" y="2108117"/>
            <a:ext cx="2257966" cy="1596642"/>
          </a:xfrm>
          <a:prstGeom prst="rect">
            <a:avLst/>
          </a:prstGeom>
        </p:spPr>
      </p:pic>
      <p:sp>
        <p:nvSpPr>
          <p:cNvPr id="25" name="Explosion 1 24"/>
          <p:cNvSpPr/>
          <p:nvPr/>
        </p:nvSpPr>
        <p:spPr>
          <a:xfrm>
            <a:off x="3443017" y="4112439"/>
            <a:ext cx="2172072" cy="2172072"/>
          </a:xfrm>
          <a:prstGeom prst="irregularSeal1">
            <a:avLst/>
          </a:prstGeom>
          <a:solidFill>
            <a:schemeClr val="accent5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grpSp>
        <p:nvGrpSpPr>
          <p:cNvPr id="39" name="Group 38"/>
          <p:cNvGrpSpPr/>
          <p:nvPr/>
        </p:nvGrpSpPr>
        <p:grpSpPr>
          <a:xfrm>
            <a:off x="3216700" y="4770840"/>
            <a:ext cx="2763748" cy="754546"/>
            <a:chOff x="655984" y="3813542"/>
            <a:chExt cx="2763748" cy="754546"/>
          </a:xfrm>
        </p:grpSpPr>
        <p:pic>
          <p:nvPicPr>
            <p:cNvPr id="40" name="Picture 39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55984" y="3861924"/>
              <a:ext cx="2763748" cy="706164"/>
            </a:xfrm>
            <a:prstGeom prst="rect">
              <a:avLst/>
            </a:prstGeom>
          </p:spPr>
        </p:pic>
        <p:sp>
          <p:nvSpPr>
            <p:cNvPr id="41" name="WHEAT"/>
            <p:cNvSpPr>
              <a:spLocks noChangeArrowheads="1"/>
            </p:cNvSpPr>
            <p:nvPr/>
          </p:nvSpPr>
          <p:spPr bwMode="auto">
            <a:xfrm>
              <a:off x="1467028" y="3813542"/>
              <a:ext cx="1141659" cy="70788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Twinkl" pitchFamily="2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winkl" pitchFamily="2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9pPr>
            </a:lstStyle>
            <a:p>
              <a:pPr algn="ctr"/>
              <a:r>
                <a:rPr lang="en-GB" altLang="en-US" sz="4000" b="1" dirty="0">
                  <a:ln>
                    <a:solidFill>
                      <a:schemeClr val="tx1"/>
                    </a:solidFill>
                  </a:ln>
                  <a:solidFill>
                    <a:schemeClr val="bg1"/>
                  </a:solidFill>
                </a:rPr>
                <a:t>gem</a:t>
              </a:r>
              <a:endParaRPr lang="en-GB" altLang="en-US" sz="3200" b="1" dirty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7039681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3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0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1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3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7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6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8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9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0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1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2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2"/>
                  </p:tgtEl>
                </p:cond>
              </p:nextCondLst>
            </p:seq>
            <p:seq concurrent="1" nextAc="seek">
              <p:cTn id="23" restart="whenNotActive" fill="hold" evtFilter="cancelBubble" nodeType="interactiveSeq">
                <p:stCondLst>
                  <p:cond evt="onClick" delay="0">
                    <p:tgtEl>
                      <p:spTgt spid="6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" fill="hold">
                      <p:stCondLst>
                        <p:cond delay="0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7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8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9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0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1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1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5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3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4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8"/>
                  </p:tgtEl>
                </p:cond>
              </p:nextCondLst>
            </p:seq>
          </p:childTnLst>
        </p:cTn>
      </p:par>
    </p:tnLst>
    <p:bldLst>
      <p:bldP spid="25" grpId="0" animBg="1"/>
      <p:bldP spid="25" grpId="1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8" name="Group 17"/>
          <p:cNvGrpSpPr/>
          <p:nvPr/>
        </p:nvGrpSpPr>
        <p:grpSpPr>
          <a:xfrm>
            <a:off x="8020050" y="227397"/>
            <a:ext cx="1123947" cy="504056"/>
            <a:chOff x="8020930" y="1700808"/>
            <a:chExt cx="1159582" cy="504056"/>
          </a:xfrm>
          <a:solidFill>
            <a:schemeClr val="accent5"/>
          </a:solidFill>
        </p:grpSpPr>
        <p:sp>
          <p:nvSpPr>
            <p:cNvPr id="19" name="Oval 18"/>
            <p:cNvSpPr/>
            <p:nvPr/>
          </p:nvSpPr>
          <p:spPr>
            <a:xfrm>
              <a:off x="8020930" y="1700808"/>
              <a:ext cx="519979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sp>
          <p:nvSpPr>
            <p:cNvPr id="20" name="Rectangle 19"/>
            <p:cNvSpPr/>
            <p:nvPr/>
          </p:nvSpPr>
          <p:spPr>
            <a:xfrm>
              <a:off x="8280920" y="1700808"/>
              <a:ext cx="899592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anchor="ctr"/>
            <a:lstStyle/>
            <a:p>
              <a:pPr>
                <a:defRPr/>
              </a:pPr>
              <a:r>
                <a:rPr lang="en-GB" altLang="en-US" b="1" dirty="0">
                  <a:solidFill>
                    <a:schemeClr val="bg1"/>
                  </a:solidFill>
                </a:rPr>
                <a:t>Teach</a:t>
              </a:r>
            </a:p>
          </p:txBody>
        </p:sp>
      </p:grpSp>
      <p:pic>
        <p:nvPicPr>
          <p:cNvPr id="57" name="Picture 5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942682">
            <a:off x="5916877" y="1480362"/>
            <a:ext cx="1140154" cy="1124938"/>
          </a:xfrm>
          <a:prstGeom prst="rect">
            <a:avLst/>
          </a:prstGeom>
        </p:spPr>
      </p:pic>
      <p:pic>
        <p:nvPicPr>
          <p:cNvPr id="58" name="Picture 5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8611" y="2547512"/>
            <a:ext cx="1474320" cy="1185881"/>
          </a:xfrm>
          <a:prstGeom prst="rect">
            <a:avLst/>
          </a:prstGeom>
        </p:spPr>
      </p:pic>
      <p:pic>
        <p:nvPicPr>
          <p:cNvPr id="61" name="Picture 6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49032" y="734336"/>
            <a:ext cx="1667745" cy="2383585"/>
          </a:xfrm>
          <a:prstGeom prst="rect">
            <a:avLst/>
          </a:prstGeom>
        </p:spPr>
      </p:pic>
      <p:pic>
        <p:nvPicPr>
          <p:cNvPr id="62" name="Picture 6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59094" y="2108117"/>
            <a:ext cx="2257966" cy="1596642"/>
          </a:xfrm>
          <a:prstGeom prst="rect">
            <a:avLst/>
          </a:prstGeom>
        </p:spPr>
      </p:pic>
      <p:sp>
        <p:nvSpPr>
          <p:cNvPr id="25" name="Explosion 1 24"/>
          <p:cNvSpPr/>
          <p:nvPr/>
        </p:nvSpPr>
        <p:spPr>
          <a:xfrm>
            <a:off x="3443017" y="4112439"/>
            <a:ext cx="2172072" cy="2172072"/>
          </a:xfrm>
          <a:prstGeom prst="irregularSeal1">
            <a:avLst/>
          </a:prstGeom>
          <a:solidFill>
            <a:schemeClr val="accent5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grpSp>
        <p:nvGrpSpPr>
          <p:cNvPr id="45" name="Group 44"/>
          <p:cNvGrpSpPr/>
          <p:nvPr/>
        </p:nvGrpSpPr>
        <p:grpSpPr>
          <a:xfrm>
            <a:off x="3190126" y="4780585"/>
            <a:ext cx="2763748" cy="756268"/>
            <a:chOff x="770562" y="3810098"/>
            <a:chExt cx="2763748" cy="756268"/>
          </a:xfrm>
        </p:grpSpPr>
        <p:pic>
          <p:nvPicPr>
            <p:cNvPr id="46" name="Picture 45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70562" y="3860202"/>
              <a:ext cx="2763748" cy="706164"/>
            </a:xfrm>
            <a:prstGeom prst="rect">
              <a:avLst/>
            </a:prstGeom>
          </p:spPr>
        </p:pic>
        <p:sp>
          <p:nvSpPr>
            <p:cNvPr id="47" name="WHEAT"/>
            <p:cNvSpPr>
              <a:spLocks noChangeArrowheads="1"/>
            </p:cNvSpPr>
            <p:nvPr/>
          </p:nvSpPr>
          <p:spPr bwMode="auto">
            <a:xfrm>
              <a:off x="1269861" y="3810098"/>
              <a:ext cx="1816524" cy="70788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Twinkl" pitchFamily="2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Twinkl" pitchFamily="2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Twinkl" pitchFamily="2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winkl" pitchFamily="2" charset="0"/>
                </a:defRPr>
              </a:lvl9pPr>
            </a:lstStyle>
            <a:p>
              <a:pPr algn="ctr"/>
              <a:r>
                <a:rPr lang="en-GB" altLang="en-US" sz="4000" b="1" dirty="0">
                  <a:ln>
                    <a:solidFill>
                      <a:schemeClr val="tx1"/>
                    </a:solidFill>
                  </a:ln>
                  <a:solidFill>
                    <a:schemeClr val="bg1"/>
                  </a:solidFill>
                </a:rPr>
                <a:t>danger</a:t>
              </a:r>
              <a:endParaRPr lang="en-GB" altLang="en-US" sz="3200" b="1" dirty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3174592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4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0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1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3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2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6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8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9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0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1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2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1"/>
                  </p:tgtEl>
                </p:cond>
              </p:nextCondLst>
            </p:seq>
            <p:seq concurrent="1" nextAc="seek">
              <p:cTn id="23" restart="whenNotActive" fill="hold" evtFilter="cancelBubble" nodeType="interactiveSeq">
                <p:stCondLst>
                  <p:cond evt="onClick" delay="0">
                    <p:tgtEl>
                      <p:spTgt spid="5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" fill="hold">
                      <p:stCondLst>
                        <p:cond delay="0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7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8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9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0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1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8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5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3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4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7"/>
                  </p:tgtEl>
                </p:cond>
              </p:nextCondLst>
            </p:seq>
          </p:childTnLst>
        </p:cTn>
      </p:par>
    </p:tnLst>
    <p:bldLst>
      <p:bldP spid="25" grpId="0" animBg="1"/>
      <p:bldP spid="25" grpId="1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5" name="Title 1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r>
              <a:rPr lang="en-GB" altLang="en-US" dirty="0">
                <a:latin typeface="Twinkl" panose="020B0604020202020204" charset="0"/>
              </a:rPr>
              <a:t>g </a:t>
            </a:r>
            <a:r>
              <a:rPr lang="en-GB" altLang="en-US" dirty="0"/>
              <a:t>I Spy</a:t>
            </a:r>
          </a:p>
        </p:txBody>
      </p:sp>
      <p:sp>
        <p:nvSpPr>
          <p:cNvPr id="6" name="Rectangle: Rounded Corners 10">
            <a:extLst>
              <a:ext uri="{FF2B5EF4-FFF2-40B4-BE49-F238E27FC236}">
                <a16:creationId xmlns:a16="http://schemas.microsoft.com/office/drawing/2014/main" id="{D106C8EB-9F80-4C8B-8855-A68A78CF0214}"/>
              </a:ext>
            </a:extLst>
          </p:cNvPr>
          <p:cNvSpPr/>
          <p:nvPr/>
        </p:nvSpPr>
        <p:spPr>
          <a:xfrm>
            <a:off x="684213" y="1355725"/>
            <a:ext cx="7775575" cy="854075"/>
          </a:xfrm>
          <a:prstGeom prst="roundRect">
            <a:avLst>
              <a:gd name="adj" fmla="val 10033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Twinkl" pitchFamily="50" charset="0"/>
              </a:rPr>
              <a:t>Kit and Sam are flying over Egypt. </a:t>
            </a:r>
            <a:br>
              <a:rPr lang="en-GB" dirty="0">
                <a:solidFill>
                  <a:schemeClr val="tx1"/>
                </a:solidFill>
                <a:latin typeface="Twinkl" pitchFamily="50" charset="0"/>
              </a:rPr>
            </a:br>
            <a:r>
              <a:rPr lang="en-GB" dirty="0">
                <a:solidFill>
                  <a:schemeClr val="tx1"/>
                </a:solidFill>
                <a:latin typeface="Twinkl" pitchFamily="50" charset="0"/>
              </a:rPr>
              <a:t>Can you spot any </a:t>
            </a:r>
            <a:r>
              <a:rPr lang="en-GB" b="1" dirty="0">
                <a:solidFill>
                  <a:schemeClr val="tx1"/>
                </a:solidFill>
                <a:latin typeface="Twinkl" pitchFamily="50" charset="0"/>
              </a:rPr>
              <a:t>g</a:t>
            </a:r>
            <a:r>
              <a:rPr lang="en-GB" dirty="0">
                <a:solidFill>
                  <a:schemeClr val="tx1"/>
                </a:solidFill>
                <a:latin typeface="Twinkl" pitchFamily="50" charset="0"/>
              </a:rPr>
              <a:t> words as they go?</a:t>
            </a:r>
          </a:p>
        </p:txBody>
      </p:sp>
      <p:grpSp>
        <p:nvGrpSpPr>
          <p:cNvPr id="12" name="Group 11">
            <a:extLst>
              <a:ext uri="{FF2B5EF4-FFF2-40B4-BE49-F238E27FC236}">
                <a16:creationId xmlns:a16="http://schemas.microsoft.com/office/drawing/2014/main" id="{1AEEA7E5-563A-49DA-9ABC-B2A47CD9C69A}"/>
              </a:ext>
            </a:extLst>
          </p:cNvPr>
          <p:cNvGrpSpPr/>
          <p:nvPr/>
        </p:nvGrpSpPr>
        <p:grpSpPr>
          <a:xfrm>
            <a:off x="7863843" y="227397"/>
            <a:ext cx="1280158" cy="504056"/>
            <a:chOff x="8065758" y="1700808"/>
            <a:chExt cx="1114754" cy="504056"/>
          </a:xfrm>
          <a:solidFill>
            <a:srgbClr val="FAB001"/>
          </a:solidFill>
        </p:grpSpPr>
        <p:sp>
          <p:nvSpPr>
            <p:cNvPr id="13" name="Oval 12">
              <a:extLst>
                <a:ext uri="{FF2B5EF4-FFF2-40B4-BE49-F238E27FC236}">
                  <a16:creationId xmlns:a16="http://schemas.microsoft.com/office/drawing/2014/main" id="{83CBF56A-4C8D-4855-BE1A-B9737B33EF69}"/>
                </a:ext>
              </a:extLst>
            </p:cNvPr>
            <p:cNvSpPr/>
            <p:nvPr/>
          </p:nvSpPr>
          <p:spPr>
            <a:xfrm>
              <a:off x="8065758" y="1700808"/>
              <a:ext cx="475151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 dirty="0"/>
            </a:p>
          </p:txBody>
        </p:sp>
        <p:sp>
          <p:nvSpPr>
            <p:cNvPr id="14" name="Rectangle 13">
              <a:extLst>
                <a:ext uri="{FF2B5EF4-FFF2-40B4-BE49-F238E27FC236}">
                  <a16:creationId xmlns:a16="http://schemas.microsoft.com/office/drawing/2014/main" id="{B44B21D0-BF23-497D-93A1-783A650A1AFC}"/>
                </a:ext>
              </a:extLst>
            </p:cNvPr>
            <p:cNvSpPr/>
            <p:nvPr/>
          </p:nvSpPr>
          <p:spPr>
            <a:xfrm>
              <a:off x="8280920" y="1700808"/>
              <a:ext cx="899592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anchor="ctr"/>
            <a:lstStyle/>
            <a:p>
              <a:pPr>
                <a:defRPr/>
              </a:pPr>
              <a:r>
                <a:rPr lang="en-GB" altLang="en-US" b="1" dirty="0">
                  <a:solidFill>
                    <a:schemeClr val="bg1"/>
                  </a:solidFill>
                </a:rPr>
                <a:t>Practise</a:t>
              </a:r>
            </a:p>
          </p:txBody>
        </p:sp>
      </p:grpSp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82192" y="2587492"/>
            <a:ext cx="9144000" cy="49660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428810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DDCF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Rounded Rectangle 25"/>
          <p:cNvSpPr/>
          <p:nvPr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rgbClr val="9DDCF9"/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5181" y="1452733"/>
            <a:ext cx="7344112" cy="4650802"/>
          </a:xfrm>
          <a:prstGeom prst="rect">
            <a:avLst/>
          </a:prstGeom>
        </p:spPr>
      </p:pic>
      <p:grpSp>
        <p:nvGrpSpPr>
          <p:cNvPr id="31" name="Group 30"/>
          <p:cNvGrpSpPr>
            <a:grpSpLocks/>
          </p:cNvGrpSpPr>
          <p:nvPr/>
        </p:nvGrpSpPr>
        <p:grpSpPr bwMode="auto">
          <a:xfrm>
            <a:off x="9264168" y="1052736"/>
            <a:ext cx="2334108" cy="1505184"/>
            <a:chOff x="3396473" y="3406438"/>
            <a:chExt cx="2959578" cy="1814923"/>
          </a:xfrm>
        </p:grpSpPr>
        <p:pic>
          <p:nvPicPr>
            <p:cNvPr id="32" name="Picture 33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 bwMode="auto">
            <a:xfrm flipH="1">
              <a:off x="3396473" y="3406438"/>
              <a:ext cx="2959578" cy="181492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33" name="TextBox 34"/>
            <p:cNvSpPr txBox="1">
              <a:spLocks noChangeArrowheads="1"/>
            </p:cNvSpPr>
            <p:nvPr/>
          </p:nvSpPr>
          <p:spPr bwMode="auto">
            <a:xfrm>
              <a:off x="3652126" y="3850010"/>
              <a:ext cx="2448272" cy="92777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9pPr>
            </a:lstStyle>
            <a:p>
              <a:pPr algn="ctr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4400" b="1" dirty="0">
                  <a:solidFill>
                    <a:schemeClr val="tx1"/>
                  </a:solidFill>
                </a:rPr>
                <a:t>gel</a:t>
              </a:r>
              <a:endParaRPr lang="en-GB" altLang="en-US" sz="4800" b="1" dirty="0">
                <a:solidFill>
                  <a:schemeClr val="tx1"/>
                </a:solidFill>
              </a:endParaRPr>
            </a:p>
          </p:txBody>
        </p:sp>
      </p:grpSp>
      <p:grpSp>
        <p:nvGrpSpPr>
          <p:cNvPr id="16" name="Group 15"/>
          <p:cNvGrpSpPr>
            <a:grpSpLocks/>
          </p:cNvGrpSpPr>
          <p:nvPr/>
        </p:nvGrpSpPr>
        <p:grpSpPr bwMode="auto">
          <a:xfrm>
            <a:off x="9264168" y="1168155"/>
            <a:ext cx="2334108" cy="1505184"/>
            <a:chOff x="3396473" y="3406438"/>
            <a:chExt cx="2959578" cy="1814923"/>
          </a:xfrm>
        </p:grpSpPr>
        <p:pic>
          <p:nvPicPr>
            <p:cNvPr id="17" name="Picture 33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 bwMode="auto">
            <a:xfrm flipH="1">
              <a:off x="3396473" y="3406438"/>
              <a:ext cx="2959578" cy="181492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8" name="TextBox 34"/>
            <p:cNvSpPr txBox="1">
              <a:spLocks noChangeArrowheads="1"/>
            </p:cNvSpPr>
            <p:nvPr/>
          </p:nvSpPr>
          <p:spPr bwMode="auto">
            <a:xfrm>
              <a:off x="3652126" y="3850010"/>
              <a:ext cx="2448272" cy="92777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9pPr>
            </a:lstStyle>
            <a:p>
              <a:pPr algn="ctr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4400" b="1" dirty="0">
                  <a:solidFill>
                    <a:schemeClr val="tx1"/>
                  </a:solidFill>
                </a:rPr>
                <a:t>gerbil</a:t>
              </a:r>
              <a:endParaRPr lang="en-GB" altLang="en-US" sz="4800" b="1" dirty="0">
                <a:solidFill>
                  <a:schemeClr val="tx1"/>
                </a:solidFill>
              </a:endParaRPr>
            </a:p>
          </p:txBody>
        </p:sp>
      </p:grpSp>
      <p:grpSp>
        <p:nvGrpSpPr>
          <p:cNvPr id="19" name="Group 18"/>
          <p:cNvGrpSpPr>
            <a:grpSpLocks/>
          </p:cNvGrpSpPr>
          <p:nvPr/>
        </p:nvGrpSpPr>
        <p:grpSpPr bwMode="auto">
          <a:xfrm>
            <a:off x="9264168" y="1069107"/>
            <a:ext cx="2334108" cy="1505184"/>
            <a:chOff x="3396473" y="3406438"/>
            <a:chExt cx="2959578" cy="1814923"/>
          </a:xfrm>
        </p:grpSpPr>
        <p:pic>
          <p:nvPicPr>
            <p:cNvPr id="20" name="Picture 33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 bwMode="auto">
            <a:xfrm flipH="1">
              <a:off x="3396473" y="3406438"/>
              <a:ext cx="2959578" cy="181492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1" name="TextBox 34"/>
            <p:cNvSpPr txBox="1">
              <a:spLocks noChangeArrowheads="1"/>
            </p:cNvSpPr>
            <p:nvPr/>
          </p:nvSpPr>
          <p:spPr bwMode="auto">
            <a:xfrm>
              <a:off x="3652126" y="3850010"/>
              <a:ext cx="2448272" cy="92777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9pPr>
            </a:lstStyle>
            <a:p>
              <a:pPr algn="ctr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4400" b="1" dirty="0">
                  <a:solidFill>
                    <a:schemeClr val="tx1"/>
                  </a:solidFill>
                </a:rPr>
                <a:t>age</a:t>
              </a:r>
              <a:endParaRPr lang="en-GB" altLang="en-US" sz="4800" b="1" dirty="0">
                <a:solidFill>
                  <a:schemeClr val="tx1"/>
                </a:solidFill>
              </a:endParaRPr>
            </a:p>
          </p:txBody>
        </p:sp>
      </p:grpSp>
      <p:grpSp>
        <p:nvGrpSpPr>
          <p:cNvPr id="22" name="Group 21"/>
          <p:cNvGrpSpPr>
            <a:grpSpLocks/>
          </p:cNvGrpSpPr>
          <p:nvPr/>
        </p:nvGrpSpPr>
        <p:grpSpPr bwMode="auto">
          <a:xfrm>
            <a:off x="9264168" y="1151784"/>
            <a:ext cx="2334108" cy="1505184"/>
            <a:chOff x="3396473" y="3406438"/>
            <a:chExt cx="2959578" cy="1814923"/>
          </a:xfrm>
        </p:grpSpPr>
        <p:pic>
          <p:nvPicPr>
            <p:cNvPr id="23" name="Picture 33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 bwMode="auto">
            <a:xfrm flipH="1">
              <a:off x="3396473" y="3406438"/>
              <a:ext cx="2959578" cy="181492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4" name="TextBox 34"/>
            <p:cNvSpPr txBox="1">
              <a:spLocks noChangeArrowheads="1"/>
            </p:cNvSpPr>
            <p:nvPr/>
          </p:nvSpPr>
          <p:spPr bwMode="auto">
            <a:xfrm>
              <a:off x="3672551" y="3850010"/>
              <a:ext cx="2448272" cy="92777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9pPr>
            </a:lstStyle>
            <a:p>
              <a:pPr algn="ctr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4400" b="1" dirty="0">
                  <a:solidFill>
                    <a:schemeClr val="tx1"/>
                  </a:solidFill>
                </a:rPr>
                <a:t>giant</a:t>
              </a:r>
              <a:endParaRPr lang="en-GB" altLang="en-US" sz="4800" b="1" dirty="0">
                <a:solidFill>
                  <a:schemeClr val="tx1"/>
                </a:solidFill>
              </a:endParaRPr>
            </a:p>
          </p:txBody>
        </p:sp>
      </p:grpSp>
      <p:grpSp>
        <p:nvGrpSpPr>
          <p:cNvPr id="25" name="Group 24"/>
          <p:cNvGrpSpPr>
            <a:grpSpLocks/>
          </p:cNvGrpSpPr>
          <p:nvPr/>
        </p:nvGrpSpPr>
        <p:grpSpPr bwMode="auto">
          <a:xfrm>
            <a:off x="9264168" y="1037671"/>
            <a:ext cx="2334108" cy="1505184"/>
            <a:chOff x="3396473" y="3406438"/>
            <a:chExt cx="2959578" cy="1814923"/>
          </a:xfrm>
        </p:grpSpPr>
        <p:pic>
          <p:nvPicPr>
            <p:cNvPr id="28" name="Picture 33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 bwMode="auto">
            <a:xfrm flipH="1">
              <a:off x="3396473" y="3406438"/>
              <a:ext cx="2959578" cy="181492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9" name="TextBox 34"/>
            <p:cNvSpPr txBox="1">
              <a:spLocks noChangeArrowheads="1"/>
            </p:cNvSpPr>
            <p:nvPr/>
          </p:nvSpPr>
          <p:spPr bwMode="auto">
            <a:xfrm>
              <a:off x="3672551" y="3850010"/>
              <a:ext cx="2448272" cy="92777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9pPr>
            </a:lstStyle>
            <a:p>
              <a:pPr algn="ctr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4400" b="1" dirty="0">
                  <a:solidFill>
                    <a:schemeClr val="tx1"/>
                  </a:solidFill>
                </a:rPr>
                <a:t>ginger</a:t>
              </a:r>
              <a:endParaRPr lang="en-GB" altLang="en-US" sz="4800" b="1" dirty="0">
                <a:solidFill>
                  <a:schemeClr val="tx1"/>
                </a:solidFill>
              </a:endParaRPr>
            </a:p>
          </p:txBody>
        </p:sp>
      </p:grpSp>
      <p:grpSp>
        <p:nvGrpSpPr>
          <p:cNvPr id="34" name="Group 33"/>
          <p:cNvGrpSpPr>
            <a:grpSpLocks/>
          </p:cNvGrpSpPr>
          <p:nvPr/>
        </p:nvGrpSpPr>
        <p:grpSpPr bwMode="auto">
          <a:xfrm>
            <a:off x="9264168" y="1151783"/>
            <a:ext cx="2334108" cy="1505184"/>
            <a:chOff x="3396473" y="3406438"/>
            <a:chExt cx="2959578" cy="1814923"/>
          </a:xfrm>
        </p:grpSpPr>
        <p:pic>
          <p:nvPicPr>
            <p:cNvPr id="35" name="Picture 33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 bwMode="auto">
            <a:xfrm flipH="1">
              <a:off x="3396473" y="3406438"/>
              <a:ext cx="2959578" cy="181492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36" name="TextBox 34"/>
            <p:cNvSpPr txBox="1">
              <a:spLocks noChangeArrowheads="1"/>
            </p:cNvSpPr>
            <p:nvPr/>
          </p:nvSpPr>
          <p:spPr bwMode="auto">
            <a:xfrm>
              <a:off x="3672551" y="3850010"/>
              <a:ext cx="2448272" cy="92777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9pPr>
            </a:lstStyle>
            <a:p>
              <a:pPr algn="ctr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4400" b="1" dirty="0">
                  <a:solidFill>
                    <a:schemeClr val="tx1"/>
                  </a:solidFill>
                </a:rPr>
                <a:t>gist</a:t>
              </a:r>
              <a:endParaRPr lang="en-GB" altLang="en-US" sz="4800" b="1" dirty="0">
                <a:solidFill>
                  <a:schemeClr val="tx1"/>
                </a:solidFill>
              </a:endParaRPr>
            </a:p>
          </p:txBody>
        </p:sp>
      </p:grpSp>
      <p:grpSp>
        <p:nvGrpSpPr>
          <p:cNvPr id="37" name="Group 36"/>
          <p:cNvGrpSpPr>
            <a:grpSpLocks/>
          </p:cNvGrpSpPr>
          <p:nvPr/>
        </p:nvGrpSpPr>
        <p:grpSpPr bwMode="auto">
          <a:xfrm>
            <a:off x="9280276" y="1089879"/>
            <a:ext cx="2334108" cy="1505184"/>
            <a:chOff x="3396473" y="3406438"/>
            <a:chExt cx="2959578" cy="1814923"/>
          </a:xfrm>
        </p:grpSpPr>
        <p:pic>
          <p:nvPicPr>
            <p:cNvPr id="38" name="Picture 33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 bwMode="auto">
            <a:xfrm flipH="1">
              <a:off x="3396473" y="3406438"/>
              <a:ext cx="2959578" cy="181492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42" name="TextBox 34"/>
            <p:cNvSpPr txBox="1">
              <a:spLocks noChangeArrowheads="1"/>
            </p:cNvSpPr>
            <p:nvPr/>
          </p:nvSpPr>
          <p:spPr bwMode="auto">
            <a:xfrm>
              <a:off x="3672551" y="3850010"/>
              <a:ext cx="2448272" cy="92777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9pPr>
            </a:lstStyle>
            <a:p>
              <a:pPr algn="ctr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4400" b="1" dirty="0">
                  <a:solidFill>
                    <a:schemeClr val="tx1"/>
                  </a:solidFill>
                </a:rPr>
                <a:t>germ</a:t>
              </a:r>
              <a:endParaRPr lang="en-GB" altLang="en-US" sz="4800" b="1" dirty="0">
                <a:solidFill>
                  <a:schemeClr val="tx1"/>
                </a:solidFill>
              </a:endParaRPr>
            </a:p>
          </p:txBody>
        </p:sp>
      </p:grpSp>
      <p:grpSp>
        <p:nvGrpSpPr>
          <p:cNvPr id="46" name="Group 45"/>
          <p:cNvGrpSpPr>
            <a:grpSpLocks/>
          </p:cNvGrpSpPr>
          <p:nvPr/>
        </p:nvGrpSpPr>
        <p:grpSpPr bwMode="auto">
          <a:xfrm>
            <a:off x="9283199" y="1045204"/>
            <a:ext cx="2334108" cy="1505184"/>
            <a:chOff x="3396473" y="3406438"/>
            <a:chExt cx="2959578" cy="1814923"/>
          </a:xfrm>
        </p:grpSpPr>
        <p:pic>
          <p:nvPicPr>
            <p:cNvPr id="47" name="Picture 33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 bwMode="auto">
            <a:xfrm flipH="1">
              <a:off x="3396473" y="3406438"/>
              <a:ext cx="2959578" cy="181492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48" name="TextBox 34"/>
            <p:cNvSpPr txBox="1">
              <a:spLocks noChangeArrowheads="1"/>
            </p:cNvSpPr>
            <p:nvPr/>
          </p:nvSpPr>
          <p:spPr bwMode="auto">
            <a:xfrm>
              <a:off x="3672551" y="3850010"/>
              <a:ext cx="2448272" cy="92777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9pPr>
            </a:lstStyle>
            <a:p>
              <a:pPr algn="ctr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4400" b="1" dirty="0">
                  <a:solidFill>
                    <a:schemeClr val="tx1"/>
                  </a:solidFill>
                </a:rPr>
                <a:t>magic</a:t>
              </a:r>
              <a:endParaRPr lang="en-GB" altLang="en-US" sz="4800" b="1" dirty="0">
                <a:solidFill>
                  <a:schemeClr val="tx1"/>
                </a:solidFill>
              </a:endParaRPr>
            </a:p>
          </p:txBody>
        </p:sp>
      </p:grpSp>
      <p:grpSp>
        <p:nvGrpSpPr>
          <p:cNvPr id="49" name="Group 48"/>
          <p:cNvGrpSpPr>
            <a:grpSpLocks/>
          </p:cNvGrpSpPr>
          <p:nvPr/>
        </p:nvGrpSpPr>
        <p:grpSpPr bwMode="auto">
          <a:xfrm>
            <a:off x="9361900" y="1067542"/>
            <a:ext cx="2334108" cy="1505184"/>
            <a:chOff x="3396473" y="3406438"/>
            <a:chExt cx="2959578" cy="1814923"/>
          </a:xfrm>
        </p:grpSpPr>
        <p:pic>
          <p:nvPicPr>
            <p:cNvPr id="50" name="Picture 33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 bwMode="auto">
            <a:xfrm flipH="1">
              <a:off x="3396473" y="3406438"/>
              <a:ext cx="2959578" cy="181492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51" name="TextBox 34"/>
            <p:cNvSpPr txBox="1">
              <a:spLocks noChangeArrowheads="1"/>
            </p:cNvSpPr>
            <p:nvPr/>
          </p:nvSpPr>
          <p:spPr bwMode="auto">
            <a:xfrm>
              <a:off x="3672551" y="3850010"/>
              <a:ext cx="2448272" cy="92777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9pPr>
            </a:lstStyle>
            <a:p>
              <a:pPr algn="ctr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4400" b="1" dirty="0">
                  <a:solidFill>
                    <a:schemeClr val="tx1"/>
                  </a:solidFill>
                </a:rPr>
                <a:t>huge</a:t>
              </a:r>
              <a:endParaRPr lang="en-GB" altLang="en-US" sz="4800" b="1" dirty="0">
                <a:solidFill>
                  <a:schemeClr val="tx1"/>
                </a:solidFill>
              </a:endParaRPr>
            </a:p>
          </p:txBody>
        </p:sp>
      </p:grpSp>
      <p:grpSp>
        <p:nvGrpSpPr>
          <p:cNvPr id="52" name="Group 51"/>
          <p:cNvGrpSpPr>
            <a:grpSpLocks/>
          </p:cNvGrpSpPr>
          <p:nvPr/>
        </p:nvGrpSpPr>
        <p:grpSpPr bwMode="auto">
          <a:xfrm>
            <a:off x="9372291" y="1055346"/>
            <a:ext cx="2334108" cy="1505184"/>
            <a:chOff x="3396473" y="3406438"/>
            <a:chExt cx="2959578" cy="1814923"/>
          </a:xfrm>
        </p:grpSpPr>
        <p:pic>
          <p:nvPicPr>
            <p:cNvPr id="53" name="Picture 33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 bwMode="auto">
            <a:xfrm flipH="1">
              <a:off x="3396473" y="3406438"/>
              <a:ext cx="2959578" cy="181492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54" name="TextBox 34"/>
            <p:cNvSpPr txBox="1">
              <a:spLocks noChangeArrowheads="1"/>
            </p:cNvSpPr>
            <p:nvPr/>
          </p:nvSpPr>
          <p:spPr bwMode="auto">
            <a:xfrm>
              <a:off x="3523189" y="3887781"/>
              <a:ext cx="2679794" cy="85355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Tuffy-TTF" panose="020B0603060100000000" pitchFamily="34" charset="0"/>
                  <a:cs typeface="Tuffy-TTF" panose="020B0603060100000000" pitchFamily="34" charset="0"/>
                </a:defRPr>
              </a:lvl9pPr>
            </a:lstStyle>
            <a:p>
              <a:pPr algn="ctr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4000" b="1" dirty="0">
                  <a:solidFill>
                    <a:schemeClr val="tx1"/>
                  </a:solidFill>
                </a:rPr>
                <a:t>general</a:t>
              </a:r>
            </a:p>
          </p:txBody>
        </p:sp>
      </p:grpSp>
      <p:pic>
        <p:nvPicPr>
          <p:cNvPr id="27" name="Picture 2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58171" y="2199744"/>
            <a:ext cx="5247976" cy="2850144"/>
          </a:xfrm>
          <a:prstGeom prst="rect">
            <a:avLst/>
          </a:prstGeom>
        </p:spPr>
      </p:pic>
      <p:sp>
        <p:nvSpPr>
          <p:cNvPr id="30" name="Rectangle 29"/>
          <p:cNvSpPr/>
          <p:nvPr/>
        </p:nvSpPr>
        <p:spPr>
          <a:xfrm>
            <a:off x="8697823" y="154111"/>
            <a:ext cx="457200" cy="6703887"/>
          </a:xfrm>
          <a:prstGeom prst="rect">
            <a:avLst/>
          </a:prstGeom>
          <a:solidFill>
            <a:srgbClr val="9DDCF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0" name="Rectangle 9"/>
          <p:cNvSpPr/>
          <p:nvPr/>
        </p:nvSpPr>
        <p:spPr>
          <a:xfrm>
            <a:off x="-20548" y="154112"/>
            <a:ext cx="457200" cy="6703887"/>
          </a:xfrm>
          <a:prstGeom prst="rect">
            <a:avLst/>
          </a:prstGeom>
          <a:solidFill>
            <a:srgbClr val="9DDCF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3" name="Group 2">
            <a:extLst>
              <a:ext uri="{FF2B5EF4-FFF2-40B4-BE49-F238E27FC236}">
                <a16:creationId xmlns:a16="http://schemas.microsoft.com/office/drawing/2014/main" id="{1AEEA7E5-563A-49DA-9ABC-B2A47CD9C69A}"/>
              </a:ext>
            </a:extLst>
          </p:cNvPr>
          <p:cNvGrpSpPr/>
          <p:nvPr/>
        </p:nvGrpSpPr>
        <p:grpSpPr>
          <a:xfrm>
            <a:off x="7863843" y="227397"/>
            <a:ext cx="1280158" cy="504056"/>
            <a:chOff x="8065758" y="1700808"/>
            <a:chExt cx="1114754" cy="504056"/>
          </a:xfrm>
          <a:solidFill>
            <a:srgbClr val="FAB001"/>
          </a:solidFill>
        </p:grpSpPr>
        <p:sp>
          <p:nvSpPr>
            <p:cNvPr id="4" name="Oval 3">
              <a:extLst>
                <a:ext uri="{FF2B5EF4-FFF2-40B4-BE49-F238E27FC236}">
                  <a16:creationId xmlns:a16="http://schemas.microsoft.com/office/drawing/2014/main" id="{83CBF56A-4C8D-4855-BE1A-B9737B33EF69}"/>
                </a:ext>
              </a:extLst>
            </p:cNvPr>
            <p:cNvSpPr/>
            <p:nvPr/>
          </p:nvSpPr>
          <p:spPr>
            <a:xfrm>
              <a:off x="8065758" y="1700808"/>
              <a:ext cx="475151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 dirty="0"/>
            </a:p>
          </p:txBody>
        </p:sp>
        <p:sp>
          <p:nvSpPr>
            <p:cNvPr id="5" name="Rectangle 4">
              <a:extLst>
                <a:ext uri="{FF2B5EF4-FFF2-40B4-BE49-F238E27FC236}">
                  <a16:creationId xmlns:a16="http://schemas.microsoft.com/office/drawing/2014/main" id="{B44B21D0-BF23-497D-93A1-783A650A1AFC}"/>
                </a:ext>
              </a:extLst>
            </p:cNvPr>
            <p:cNvSpPr/>
            <p:nvPr/>
          </p:nvSpPr>
          <p:spPr>
            <a:xfrm>
              <a:off x="8280920" y="1700808"/>
              <a:ext cx="899592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anchor="ctr"/>
            <a:lstStyle/>
            <a:p>
              <a:pPr>
                <a:defRPr/>
              </a:pPr>
              <a:r>
                <a:rPr lang="en-GB" altLang="en-US" b="1" dirty="0">
                  <a:solidFill>
                    <a:schemeClr val="bg1"/>
                  </a:solidFill>
                </a:rPr>
                <a:t>Practise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42273650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33333E-7 -2.22222E-6 L 8.33333E-7 0.00023 C 0.00208 0.00394 0.00278 0.01158 0.00642 0.01227 C 0.0092 0.01273 0.00972 -0.00208 0.0092 0.00162 L 0.00781 0.01042 C 0.00694 0.0088 0.00677 0.00509 0.00521 0.00509 C 0.00382 0.00509 0.00382 0.01042 0.00382 0.01065 C 0.00434 0.0081 0.00365 0.00463 0.00521 0.00347 C 0.00851 0.00116 0.01007 0.01088 0.01042 0.01227 C 0.01094 0.00996 0.01128 0.00764 0.0118 0.00509 C 0.01215 0.00347 0.01163 -2.22222E-6 0.01302 -2.22222E-6 C 0.01441 -2.22222E-6 0.01389 0.00347 0.01441 0.00509 C 0.01302 0.00695 0.01146 0.00834 0.01042 0.01042 C 0.00972 0.01204 0.01042 0.01505 0.0092 0.01574 C 0.00781 0.01667 0.00642 0.01459 0.00521 0.01412 C 0.00469 0.01574 0.00521 0.01945 0.00382 0.01945 C 0.00243 0.01945 0.00243 0.01597 0.0026 0.01412 C 0.00278 0.01042 0.00521 0.00347 0.00521 0.00371 C 0.00642 0.00394 0.00781 0.00602 0.0092 0.00509 C 0.01042 0.0044 0.01042 -0.00185 0.01042 -2.22222E-6 C 0.01042 0.00209 0.00851 0.00972 0.00781 0.01227 C 0.00729 0.00996 0.00642 0.00764 0.00642 0.00509 C 0.00642 0.00324 0.00677 -0.00139 0.00781 -2.22222E-6 C 0.00972 0.00255 0.01042 0.01042 0.01042 0.01065 C 0.01354 -0.00162 0.01111 -0.00278 0.0158 0.00347 C 0.01528 0.00162 0.01493 -0.00347 0.01441 -0.00185 C 0.01163 0.00718 0.01441 0.025 0.0118 -2.22222E-6 C 0.00868 0.01644 0.01007 0.01875 0.00781 0.00695 C 0.00729 0.00996 0.00642 0.01875 0.00642 0.01574 C 0.00642 0.01158 0.0059 0.00672 0.00781 0.00347 C 0.00868 0.00185 0.00955 0.00695 0.01042 0.0088 C 0.01389 -0.00532 0.01354 -0.00555 0.0118 0.0088 C 0.01094 0.00695 0.01059 0.00278 0.0092 0.00347 C 0.00573 0.00509 0.00972 0.01852 0.00642 0.00509 C 0.00694 0.00278 0.00608 -0.00185 0.00781 -0.00185 C 0.01319 -0.00185 0.00833 0.01389 0.0118 -2.22222E-6 L 0.01302 0.00695 " pathEditMode="relative" rAng="0" ptsTypes="AAAAAAAAAAAAAAAAAAAAAAAAAAAAAAAAAAAAA">
                                      <p:cBhvr>
                                        <p:cTn id="6" dur="10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81" y="856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0" presetClass="pat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33333E-7 4.07407E-6 L 8.33333E-7 0.00023 C 0.00208 0.00393 0.00278 0.01157 0.00642 0.01226 C 0.0092 0.01273 0.00972 -0.00209 0.0092 0.00162 L 0.00781 0.01041 C 0.00694 0.00879 0.00677 0.00509 0.00521 0.00509 C 0.00382 0.00509 0.00382 0.01041 0.00382 0.01064 C 0.00434 0.0081 0.00365 0.00463 0.00521 0.00347 C 0.00851 0.00115 0.01007 0.01088 0.01042 0.01226 C 0.01094 0.00995 0.01128 0.00763 0.0118 0.00509 C 0.01215 0.00347 0.01163 4.07407E-6 0.01302 4.07407E-6 C 0.01441 4.07407E-6 0.01389 0.00347 0.01441 0.00509 C 0.01302 0.00694 0.01146 0.00833 0.01042 0.01041 C 0.00972 0.01203 0.01042 0.01504 0.0092 0.01574 C 0.00781 0.01666 0.00642 0.01458 0.00521 0.01412 C 0.00469 0.01574 0.00521 0.01944 0.00382 0.01944 C 0.00243 0.01944 0.00243 0.01597 0.0026 0.01412 C 0.00278 0.01041 0.00521 0.00347 0.00521 0.0037 C 0.00642 0.00393 0.00781 0.00601 0.0092 0.00509 C 0.01042 0.00439 0.01042 -0.00186 0.01042 4.07407E-6 C 0.01042 0.00208 0.00851 0.00972 0.00781 0.01226 C 0.00729 0.00995 0.00642 0.00763 0.00642 0.00509 C 0.00642 0.00324 0.00677 -0.00139 0.00781 4.07407E-6 C 0.00972 0.00254 0.01042 0.01041 0.01042 0.01064 C 0.01354 -0.00162 0.01111 -0.00278 0.0158 0.00347 C 0.01528 0.00162 0.01493 -0.00348 0.01441 -0.00186 C 0.01163 0.00717 0.01441 0.025 0.0118 4.07407E-6 C 0.00868 0.01643 0.01007 0.01875 0.00781 0.00694 C 0.00729 0.00995 0.00642 0.01875 0.00642 0.01574 C 0.00642 0.01157 0.0059 0.00671 0.00781 0.00347 C 0.00868 0.00185 0.00955 0.00694 0.01042 0.00879 C 0.01389 -0.00533 0.01354 -0.00556 0.0118 0.00879 C 0.01094 0.00694 0.01059 0.00277 0.0092 0.00347 C 0.00573 0.00509 0.00972 0.01851 0.00642 0.00509 C 0.00694 0.00277 0.00608 -0.00186 0.00781 -0.00186 C 0.01319 -0.00186 0.00833 0.01388 0.0118 4.07407E-6 L 0.01302 0.00694 " pathEditMode="relative" rAng="0" ptsTypes="AAAAAAAAAAAAAAAAAAAAAAAAAAAAAAAAAAAAA">
                                      <p:cBhvr>
                                        <p:cTn id="8" dur="39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81" y="856"/>
                                    </p:animMotion>
                                  </p:childTnLst>
                                </p:cTn>
                              </p:par>
                              <p:par>
                                <p:cTn id="9" presetID="42" presetClass="path" presetSubtype="0" accel="14286" decel="1428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38889E-6 -4.44444E-6 L -1.34219 0.0132 " pathEditMode="relative" rAng="0" ptsTypes="AA">
                                      <p:cBhvr>
                                        <p:cTn id="10" dur="7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7118" y="648"/>
                                    </p:animMotion>
                                  </p:childTnLst>
                                </p:cTn>
                              </p:par>
                              <p:par>
                                <p:cTn id="11" presetID="42" presetClass="path" presetSubtype="0" accel="14286" decel="14286" fill="hold" nodeType="withEffect">
                                  <p:stCondLst>
                                    <p:cond delay="5200"/>
                                  </p:stCondLst>
                                  <p:childTnLst>
                                    <p:animMotion origin="layout" path="M 1.38889E-6 -2.59259E-6 L -1.34219 0.0132 " pathEditMode="relative" rAng="0" ptsTypes="AA">
                                      <p:cBhvr>
                                        <p:cTn id="12" dur="7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7118" y="648"/>
                                    </p:animMotion>
                                  </p:childTnLst>
                                </p:cTn>
                              </p:par>
                              <p:par>
                                <p:cTn id="13" presetID="42" presetClass="path" presetSubtype="0" accel="14286" decel="14286" fill="hold" nodeType="withEffect">
                                  <p:stCondLst>
                                    <p:cond delay="9100"/>
                                  </p:stCondLst>
                                  <p:childTnLst>
                                    <p:animMotion origin="layout" path="M 1.38889E-6 7.40741E-7 L -1.34219 0.01319 " pathEditMode="relative" rAng="0" ptsTypes="AA">
                                      <p:cBhvr>
                                        <p:cTn id="14" dur="7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7118" y="648"/>
                                    </p:animMotion>
                                  </p:childTnLst>
                                </p:cTn>
                              </p:par>
                              <p:par>
                                <p:cTn id="15" presetID="42" presetClass="path" presetSubtype="0" accel="14286" decel="14286" fill="hold" nodeType="withEffect">
                                  <p:stCondLst>
                                    <p:cond delay="14300"/>
                                  </p:stCondLst>
                                  <p:childTnLst>
                                    <p:animMotion origin="layout" path="M 1.38889E-6 2.22222E-6 L -1.34219 0.01319 " pathEditMode="relative" rAng="0" ptsTypes="AA">
                                      <p:cBhvr>
                                        <p:cTn id="16" dur="7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7118" y="648"/>
                                    </p:animMotion>
                                  </p:childTnLst>
                                </p:cTn>
                              </p:par>
                              <p:par>
                                <p:cTn id="17" presetID="42" presetClass="path" presetSubtype="0" accel="14286" decel="14286" fill="hold" nodeType="withEffect">
                                  <p:stCondLst>
                                    <p:cond delay="19800"/>
                                  </p:stCondLst>
                                  <p:childTnLst>
                                    <p:animMotion origin="layout" path="M 1.38889E-6 -1.11111E-6 L -1.34219 0.0132 " pathEditMode="relative" rAng="0" ptsTypes="AA">
                                      <p:cBhvr>
                                        <p:cTn id="18" dur="7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7118" y="648"/>
                                    </p:animMotion>
                                  </p:childTnLst>
                                </p:cTn>
                              </p:par>
                              <p:par>
                                <p:cTn id="19" presetID="42" presetClass="path" presetSubtype="0" accel="14286" decel="14286" fill="hold" nodeType="withEffect">
                                  <p:stCondLst>
                                    <p:cond delay="24700"/>
                                  </p:stCondLst>
                                  <p:childTnLst>
                                    <p:animMotion origin="layout" path="M 1.38889E-6 2.22222E-6 L -1.34219 0.01319 " pathEditMode="relative" rAng="0" ptsTypes="AA">
                                      <p:cBhvr>
                                        <p:cTn id="20" dur="7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7118" y="648"/>
                                    </p:animMotion>
                                  </p:childTnLst>
                                </p:cTn>
                              </p:par>
                              <p:par>
                                <p:cTn id="21" presetID="42" presetClass="path" presetSubtype="0" accel="14286" decel="14286" fill="hold" nodeType="withEffect">
                                  <p:stCondLst>
                                    <p:cond delay="30200"/>
                                  </p:stCondLst>
                                  <p:childTnLst>
                                    <p:animMotion origin="layout" path="M -4.72222E-6 0 L -1.34218 0.01319 " pathEditMode="relative" rAng="0" ptsTypes="AA">
                                      <p:cBhvr>
                                        <p:cTn id="22" dur="7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7118" y="648"/>
                                    </p:animMotion>
                                  </p:childTnLst>
                                </p:cTn>
                              </p:par>
                              <p:par>
                                <p:cTn id="23" presetID="42" presetClass="path" presetSubtype="0" accel="14286" decel="14286" fill="hold" nodeType="withEffect">
                                  <p:stCondLst>
                                    <p:cond delay="35400"/>
                                  </p:stCondLst>
                                  <p:childTnLst>
                                    <p:animMotion origin="layout" path="M -1.94444E-6 2.96296E-6 L -1.34219 0.01319 " pathEditMode="relative" rAng="0" ptsTypes="AA">
                                      <p:cBhvr>
                                        <p:cTn id="24" dur="7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7118" y="648"/>
                                    </p:animMotion>
                                  </p:childTnLst>
                                </p:cTn>
                              </p:par>
                              <p:par>
                                <p:cTn id="25" presetID="42" presetClass="path" presetSubtype="0" accel="14286" decel="14286" fill="hold" nodeType="withEffect">
                                  <p:stCondLst>
                                    <p:cond delay="40400"/>
                                  </p:stCondLst>
                                  <p:childTnLst>
                                    <p:animMotion origin="layout" path="M 1.11111E-6 2.22222E-6 L -1.34219 0.01319 " pathEditMode="relative" rAng="0" ptsTypes="AA">
                                      <p:cBhvr>
                                        <p:cTn id="26" dur="7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7118" y="648"/>
                                    </p:animMotion>
                                  </p:childTnLst>
                                </p:cTn>
                              </p:par>
                              <p:par>
                                <p:cTn id="27" presetID="42" presetClass="path" presetSubtype="0" accel="14286" decel="14286" fill="hold" nodeType="withEffect">
                                  <p:stCondLst>
                                    <p:cond delay="46200"/>
                                  </p:stCondLst>
                                  <p:childTnLst>
                                    <p:animMotion origin="layout" path="M -4.16667E-6 2.59259E-6 L -1.34218 0.01319 " pathEditMode="relative" rAng="0" ptsTypes="AA">
                                      <p:cBhvr>
                                        <p:cTn id="28" dur="7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7118" y="64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DDCF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ounded Rectangle 18"/>
          <p:cNvSpPr/>
          <p:nvPr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blipFill>
            <a:blip r:embed="rId2"/>
            <a:stretch>
              <a:fillRect/>
            </a:stretch>
          </a:blip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cxnSp>
        <p:nvCxnSpPr>
          <p:cNvPr id="3" name="Straight Connector 2"/>
          <p:cNvCxnSpPr/>
          <p:nvPr/>
        </p:nvCxnSpPr>
        <p:spPr>
          <a:xfrm>
            <a:off x="2227263" y="5681663"/>
            <a:ext cx="0" cy="239712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7" name="Group 26"/>
          <p:cNvGrpSpPr/>
          <p:nvPr/>
        </p:nvGrpSpPr>
        <p:grpSpPr>
          <a:xfrm>
            <a:off x="8045972" y="227397"/>
            <a:ext cx="1098028" cy="504056"/>
            <a:chOff x="8045972" y="1700808"/>
            <a:chExt cx="1098028" cy="504056"/>
          </a:xfrm>
          <a:solidFill>
            <a:schemeClr val="accent5"/>
          </a:solidFill>
        </p:grpSpPr>
        <p:sp>
          <p:nvSpPr>
            <p:cNvPr id="28" name="Oval 27"/>
            <p:cNvSpPr/>
            <p:nvPr/>
          </p:nvSpPr>
          <p:spPr>
            <a:xfrm>
              <a:off x="8045972" y="1700808"/>
              <a:ext cx="504056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sp>
          <p:nvSpPr>
            <p:cNvPr id="29" name="Rectangle 28"/>
            <p:cNvSpPr/>
            <p:nvPr/>
          </p:nvSpPr>
          <p:spPr>
            <a:xfrm>
              <a:off x="8298000" y="1700808"/>
              <a:ext cx="846000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anchor="ctr"/>
            <a:lstStyle/>
            <a:p>
              <a:pPr>
                <a:defRPr/>
              </a:pPr>
              <a:r>
                <a:rPr lang="en-GB" altLang="en-US" b="1" dirty="0">
                  <a:solidFill>
                    <a:schemeClr val="bg1"/>
                  </a:solidFill>
                </a:rPr>
                <a:t>Apply</a:t>
              </a:r>
            </a:p>
          </p:txBody>
        </p:sp>
      </p:grpSp>
      <p:cxnSp>
        <p:nvCxnSpPr>
          <p:cNvPr id="13" name="Straight Connector 12"/>
          <p:cNvCxnSpPr/>
          <p:nvPr/>
        </p:nvCxnSpPr>
        <p:spPr>
          <a:xfrm>
            <a:off x="3727450" y="5449888"/>
            <a:ext cx="0" cy="52387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Arc 11">
            <a:extLst>
              <a:ext uri="{FF2B5EF4-FFF2-40B4-BE49-F238E27FC236}">
                <a16:creationId xmlns:a16="http://schemas.microsoft.com/office/drawing/2014/main" id="{B67FE96D-F570-47E3-83AB-479E9F10E906}"/>
              </a:ext>
            </a:extLst>
          </p:cNvPr>
          <p:cNvSpPr/>
          <p:nvPr/>
        </p:nvSpPr>
        <p:spPr>
          <a:xfrm rot="7906188">
            <a:off x="5638408" y="5183433"/>
            <a:ext cx="278885" cy="290668"/>
          </a:xfrm>
          <a:prstGeom prst="arc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pic>
        <p:nvPicPr>
          <p:cNvPr id="21" name="Picture 2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39385" y="2422282"/>
            <a:ext cx="1108492" cy="3191838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86151" y="2422282"/>
            <a:ext cx="1487241" cy="3191838"/>
          </a:xfrm>
          <a:prstGeom prst="rect">
            <a:avLst/>
          </a:prstGeom>
        </p:spPr>
      </p:pic>
      <p:sp>
        <p:nvSpPr>
          <p:cNvPr id="10" name="Rectangle: Rounded Corners 10">
            <a:extLst>
              <a:ext uri="{FF2B5EF4-FFF2-40B4-BE49-F238E27FC236}">
                <a16:creationId xmlns:a16="http://schemas.microsoft.com/office/drawing/2014/main" id="{D106C8EB-9F80-4C8B-8855-A68A78CF0214}"/>
              </a:ext>
            </a:extLst>
          </p:cNvPr>
          <p:cNvSpPr/>
          <p:nvPr/>
        </p:nvSpPr>
        <p:spPr>
          <a:xfrm>
            <a:off x="647700" y="5064923"/>
            <a:ext cx="7839075" cy="1148552"/>
          </a:xfrm>
          <a:prstGeom prst="roundRect">
            <a:avLst>
              <a:gd name="adj" fmla="val 5497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“Let’s take a l</a:t>
            </a:r>
            <a:r>
              <a:rPr lang="en-GB" sz="2000" u="sng" dirty="0">
                <a:solidFill>
                  <a:schemeClr val="tx1"/>
                </a:solidFill>
                <a:latin typeface="Twinkl" pitchFamily="50" charset="0"/>
              </a:rPr>
              <a:t>oo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k ar</a:t>
            </a:r>
            <a:r>
              <a:rPr lang="en-GB" sz="2000" u="sng" dirty="0">
                <a:solidFill>
                  <a:schemeClr val="tx1"/>
                </a:solidFill>
                <a:latin typeface="Twinkl" pitchFamily="50" charset="0"/>
              </a:rPr>
              <a:t>ou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nd,” said Kit, rolli</a:t>
            </a:r>
            <a:r>
              <a:rPr lang="en-GB" sz="2000" u="sng" dirty="0">
                <a:solidFill>
                  <a:schemeClr val="tx1"/>
                </a:solidFill>
                <a:latin typeface="Twinkl" pitchFamily="50" charset="0"/>
              </a:rPr>
              <a:t>ng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 up the magic c</a:t>
            </a:r>
            <a:r>
              <a:rPr lang="en-GB" sz="2000" u="sng" dirty="0">
                <a:solidFill>
                  <a:schemeClr val="tx1"/>
                </a:solidFill>
                <a:latin typeface="Twinkl" pitchFamily="50" charset="0"/>
              </a:rPr>
              <a:t>ar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pet. </a:t>
            </a:r>
          </a:p>
          <a:p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“G</a:t>
            </a:r>
            <a:r>
              <a:rPr lang="en-GB" sz="2000" u="sng" dirty="0">
                <a:solidFill>
                  <a:schemeClr val="tx1"/>
                </a:solidFill>
                <a:latin typeface="Twinkl" pitchFamily="50" charset="0"/>
              </a:rPr>
              <a:t>oo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d plan,” said Sam. “Hmm... it’s very </a:t>
            </a:r>
            <a:r>
              <a:rPr lang="en-GB" sz="2000" u="sng" dirty="0" err="1">
                <a:solidFill>
                  <a:schemeClr val="tx1"/>
                </a:solidFill>
                <a:latin typeface="Twinkl" pitchFamily="50" charset="0"/>
              </a:rPr>
              <a:t>qu</a:t>
            </a:r>
            <a:r>
              <a:rPr lang="en-GB" sz="200" dirty="0">
                <a:solidFill>
                  <a:schemeClr val="tx1"/>
                </a:solidFill>
                <a:latin typeface="Twinkl" pitchFamily="50" charset="0"/>
              </a:rPr>
              <a:t> </a:t>
            </a:r>
            <a:r>
              <a:rPr lang="en-GB" sz="2000" u="sng" dirty="0" err="1">
                <a:solidFill>
                  <a:schemeClr val="tx1"/>
                </a:solidFill>
                <a:latin typeface="Twinkl" pitchFamily="50" charset="0"/>
              </a:rPr>
              <a:t>ie</a:t>
            </a:r>
            <a:r>
              <a:rPr lang="en-GB" sz="2000" dirty="0" err="1">
                <a:solidFill>
                  <a:schemeClr val="tx1"/>
                </a:solidFill>
                <a:latin typeface="Twinkl" pitchFamily="50" charset="0"/>
              </a:rPr>
              <a:t>t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. Where are all the people?”</a:t>
            </a:r>
          </a:p>
        </p:txBody>
      </p:sp>
      <p:sp>
        <p:nvSpPr>
          <p:cNvPr id="14" name="Arc 13">
            <a:extLst>
              <a:ext uri="{FF2B5EF4-FFF2-40B4-BE49-F238E27FC236}">
                <a16:creationId xmlns:a16="http://schemas.microsoft.com/office/drawing/2014/main" id="{B67FE96D-F570-47E3-83AB-479E9F10E906}"/>
              </a:ext>
            </a:extLst>
          </p:cNvPr>
          <p:cNvSpPr/>
          <p:nvPr/>
        </p:nvSpPr>
        <p:spPr>
          <a:xfrm rot="7906188">
            <a:off x="1538720" y="5147469"/>
            <a:ext cx="352425" cy="366713"/>
          </a:xfrm>
          <a:prstGeom prst="arc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677097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Title 1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r>
              <a:rPr lang="en-GB" altLang="en-US" dirty="0"/>
              <a:t>Sentence Time</a:t>
            </a:r>
          </a:p>
        </p:txBody>
      </p:sp>
      <p:sp>
        <p:nvSpPr>
          <p:cNvPr id="6" name="Rectangle: Rounded Corners 10">
            <a:extLst>
              <a:ext uri="{FF2B5EF4-FFF2-40B4-BE49-F238E27FC236}">
                <a16:creationId xmlns:a16="http://schemas.microsoft.com/office/drawing/2014/main" id="{D106C8EB-9F80-4C8B-8855-A68A78CF0214}"/>
              </a:ext>
            </a:extLst>
          </p:cNvPr>
          <p:cNvSpPr/>
          <p:nvPr/>
        </p:nvSpPr>
        <p:spPr>
          <a:xfrm>
            <a:off x="684213" y="1338262"/>
            <a:ext cx="7775575" cy="947737"/>
          </a:xfrm>
          <a:prstGeom prst="roundRect">
            <a:avLst>
              <a:gd name="adj" fmla="val 10033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anchor="ctr"/>
          <a:lstStyle/>
          <a:p>
            <a:pPr algn="ctr"/>
            <a:r>
              <a:rPr lang="en-GB" dirty="0">
                <a:solidFill>
                  <a:schemeClr val="tx1"/>
                </a:solidFill>
                <a:latin typeface="Twinkl" pitchFamily="50" charset="0"/>
              </a:rPr>
              <a:t>Sam is wondering where all the people are. What does she whisper to Kit? Read the sentence then click ‘Show’ to reveal the answer!</a:t>
            </a:r>
          </a:p>
        </p:txBody>
      </p:sp>
      <p:grpSp>
        <p:nvGrpSpPr>
          <p:cNvPr id="7" name="Group 6"/>
          <p:cNvGrpSpPr/>
          <p:nvPr/>
        </p:nvGrpSpPr>
        <p:grpSpPr>
          <a:xfrm>
            <a:off x="8045972" y="227397"/>
            <a:ext cx="1098028" cy="504056"/>
            <a:chOff x="8045972" y="1700808"/>
            <a:chExt cx="1098028" cy="504056"/>
          </a:xfrm>
          <a:solidFill>
            <a:schemeClr val="accent5"/>
          </a:solidFill>
        </p:grpSpPr>
        <p:sp>
          <p:nvSpPr>
            <p:cNvPr id="8" name="Oval 7"/>
            <p:cNvSpPr/>
            <p:nvPr/>
          </p:nvSpPr>
          <p:spPr>
            <a:xfrm>
              <a:off x="8045972" y="1700808"/>
              <a:ext cx="504056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sp>
          <p:nvSpPr>
            <p:cNvPr id="9" name="Rectangle 8"/>
            <p:cNvSpPr/>
            <p:nvPr/>
          </p:nvSpPr>
          <p:spPr>
            <a:xfrm>
              <a:off x="8298000" y="1700808"/>
              <a:ext cx="846000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anchor="ctr"/>
            <a:lstStyle/>
            <a:p>
              <a:pPr>
                <a:defRPr/>
              </a:pPr>
              <a:r>
                <a:rPr lang="en-GB" altLang="en-US" b="1" dirty="0">
                  <a:solidFill>
                    <a:schemeClr val="bg1"/>
                  </a:solidFill>
                </a:rPr>
                <a:t>Apply</a:t>
              </a:r>
            </a:p>
          </p:txBody>
        </p:sp>
      </p:grp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26243" y="2181885"/>
            <a:ext cx="469151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347365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blipFill>
            <a:blip r:embed="rId2"/>
            <a:stretch>
              <a:fillRect/>
            </a:stretch>
          </a:blip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grpSp>
        <p:nvGrpSpPr>
          <p:cNvPr id="7" name="Group 6"/>
          <p:cNvGrpSpPr/>
          <p:nvPr/>
        </p:nvGrpSpPr>
        <p:grpSpPr>
          <a:xfrm>
            <a:off x="8045972" y="227397"/>
            <a:ext cx="1098028" cy="504056"/>
            <a:chOff x="8045972" y="1700808"/>
            <a:chExt cx="1098028" cy="504056"/>
          </a:xfrm>
          <a:solidFill>
            <a:schemeClr val="accent5"/>
          </a:solidFill>
        </p:grpSpPr>
        <p:sp>
          <p:nvSpPr>
            <p:cNvPr id="8" name="Oval 7"/>
            <p:cNvSpPr/>
            <p:nvPr/>
          </p:nvSpPr>
          <p:spPr>
            <a:xfrm>
              <a:off x="8045972" y="1700808"/>
              <a:ext cx="504056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sp>
          <p:nvSpPr>
            <p:cNvPr id="9" name="Rectangle 8"/>
            <p:cNvSpPr/>
            <p:nvPr/>
          </p:nvSpPr>
          <p:spPr>
            <a:xfrm>
              <a:off x="8298000" y="1700808"/>
              <a:ext cx="846000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anchor="ctr"/>
            <a:lstStyle/>
            <a:p>
              <a:pPr>
                <a:defRPr/>
              </a:pPr>
              <a:r>
                <a:rPr lang="en-GB" altLang="en-US" b="1" dirty="0">
                  <a:solidFill>
                    <a:schemeClr val="bg1"/>
                  </a:solidFill>
                </a:rPr>
                <a:t>Apply</a:t>
              </a:r>
            </a:p>
          </p:txBody>
        </p:sp>
      </p:grpSp>
      <p:grpSp>
        <p:nvGrpSpPr>
          <p:cNvPr id="26627" name="Show button"/>
          <p:cNvGrpSpPr>
            <a:grpSpLocks/>
          </p:cNvGrpSpPr>
          <p:nvPr/>
        </p:nvGrpSpPr>
        <p:grpSpPr bwMode="auto">
          <a:xfrm>
            <a:off x="6915150" y="5534025"/>
            <a:ext cx="1498600" cy="666750"/>
            <a:chOff x="6914614" y="5534675"/>
            <a:chExt cx="1499293" cy="666848"/>
          </a:xfrm>
        </p:grpSpPr>
        <p:sp>
          <p:nvSpPr>
            <p:cNvPr id="13" name="Rectangle: Rounded Corners 19">
              <a:extLst>
                <a:ext uri="{FF2B5EF4-FFF2-40B4-BE49-F238E27FC236}">
                  <a16:creationId xmlns:a16="http://schemas.microsoft.com/office/drawing/2014/main" id="{4BC43678-4A88-407D-8123-42A7BF4255CB}"/>
                </a:ext>
              </a:extLst>
            </p:cNvPr>
            <p:cNvSpPr/>
            <p:nvPr/>
          </p:nvSpPr>
          <p:spPr>
            <a:xfrm>
              <a:off x="6914614" y="5650580"/>
              <a:ext cx="1099058" cy="431863"/>
            </a:xfrm>
            <a:prstGeom prst="roundRect">
              <a:avLst>
                <a:gd name="adj" fmla="val 50000"/>
              </a:avLst>
            </a:prstGeom>
            <a:solidFill>
              <a:schemeClr val="accent5"/>
            </a:solidFill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>
                <a:defRPr/>
              </a:pPr>
              <a:r>
                <a:rPr lang="en-GB" dirty="0">
                  <a:latin typeface="Twinkl SemiBold" pitchFamily="2" charset="0"/>
                </a:rPr>
                <a:t>Show</a:t>
              </a:r>
            </a:p>
          </p:txBody>
        </p:sp>
        <p:pic>
          <p:nvPicPr>
            <p:cNvPr id="14" name="Picture 13">
              <a:extLst>
                <a:ext uri="{FF2B5EF4-FFF2-40B4-BE49-F238E27FC236}">
                  <a16:creationId xmlns:a16="http://schemas.microsoft.com/office/drawing/2014/main" id="{2A1ED39E-F6F6-4A5E-8BCF-252811413D59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6107" b="61763"/>
            <a:stretch/>
          </p:blipFill>
          <p:spPr>
            <a:xfrm>
              <a:off x="7747059" y="5534675"/>
              <a:ext cx="666848" cy="666848"/>
            </a:xfrm>
            <a:prstGeom prst="ellipse">
              <a:avLst/>
            </a:prstGeom>
            <a:solidFill>
              <a:schemeClr val="bg1"/>
            </a:solidFill>
            <a:ln w="57150">
              <a:solidFill>
                <a:schemeClr val="accent5"/>
              </a:solidFill>
            </a:ln>
          </p:spPr>
        </p:pic>
      </p:grpSp>
      <p:sp>
        <p:nvSpPr>
          <p:cNvPr id="17" name="Rectangle: Rounded Corners 63">
            <a:extLst>
              <a:ext uri="{FF2B5EF4-FFF2-40B4-BE49-F238E27FC236}">
                <a16:creationId xmlns:a16="http://schemas.microsoft.com/office/drawing/2014/main" id="{9030A71C-45CE-4582-977F-2636F0C6CD55}"/>
              </a:ext>
            </a:extLst>
          </p:cNvPr>
          <p:cNvSpPr/>
          <p:nvPr/>
        </p:nvSpPr>
        <p:spPr bwMode="auto">
          <a:xfrm>
            <a:off x="985838" y="854075"/>
            <a:ext cx="7162800" cy="1509713"/>
          </a:xfrm>
          <a:prstGeom prst="roundRect">
            <a:avLst>
              <a:gd name="adj" fmla="val 10033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108000" bIns="180000" anchor="ctr"/>
          <a:lstStyle/>
          <a:p>
            <a:pPr algn="ctr">
              <a:spcBef>
                <a:spcPts val="600"/>
              </a:spcBef>
              <a:spcAft>
                <a:spcPts val="600"/>
              </a:spcAft>
              <a:defRPr/>
            </a:pPr>
            <a:r>
              <a:rPr lang="en-GB" sz="3200" dirty="0">
                <a:solidFill>
                  <a:schemeClr val="tx1"/>
                </a:solidFill>
              </a:rPr>
              <a:t>I hope we are not in</a:t>
            </a:r>
            <a:r>
              <a:rPr lang="en-GB" sz="3200" dirty="0">
                <a:solidFill>
                  <a:srgbClr val="DE1E5A"/>
                </a:solidFill>
              </a:rPr>
              <a:t> any </a:t>
            </a:r>
            <a:endParaRPr lang="en-GB" sz="3200" dirty="0">
              <a:solidFill>
                <a:schemeClr val="tx1"/>
              </a:solidFill>
            </a:endParaRPr>
          </a:p>
          <a:p>
            <a:pPr algn="ctr">
              <a:spcBef>
                <a:spcPts val="600"/>
              </a:spcBef>
              <a:spcAft>
                <a:spcPts val="600"/>
              </a:spcAft>
              <a:defRPr/>
            </a:pPr>
            <a:r>
              <a:rPr lang="en-GB" sz="3200" dirty="0">
                <a:solidFill>
                  <a:schemeClr val="tx1"/>
                </a:solidFill>
              </a:rPr>
              <a:t>danger in this huge desert!</a:t>
            </a:r>
          </a:p>
        </p:txBody>
      </p:sp>
      <p:sp>
        <p:nvSpPr>
          <p:cNvPr id="11" name="Sound Buttons">
            <a:extLst>
              <a:ext uri="{FF2B5EF4-FFF2-40B4-BE49-F238E27FC236}">
                <a16:creationId xmlns:a16="http://schemas.microsoft.com/office/drawing/2014/main" id="{FF2B17B6-EB20-4042-B0A2-3C6CF20131EC}"/>
              </a:ext>
            </a:extLst>
          </p:cNvPr>
          <p:cNvSpPr/>
          <p:nvPr/>
        </p:nvSpPr>
        <p:spPr>
          <a:xfrm>
            <a:off x="755650" y="5651500"/>
            <a:ext cx="2644775" cy="431800"/>
          </a:xfrm>
          <a:prstGeom prst="roundRect">
            <a:avLst>
              <a:gd name="adj" fmla="val 50000"/>
            </a:avLst>
          </a:prstGeom>
          <a:solidFill>
            <a:schemeClr val="accent5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dirty="0">
                <a:latin typeface="Twinkl SemiBold" pitchFamily="2" charset="0"/>
              </a:rPr>
              <a:t>Sound Buttons On/Off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2824793" y="956155"/>
            <a:ext cx="3793105" cy="1248662"/>
            <a:chOff x="2824793" y="956155"/>
            <a:chExt cx="3793105" cy="1248662"/>
          </a:xfrm>
        </p:grpSpPr>
        <p:grpSp>
          <p:nvGrpSpPr>
            <p:cNvPr id="10" name="Group 9"/>
            <p:cNvGrpSpPr>
              <a:grpSpLocks/>
            </p:cNvGrpSpPr>
            <p:nvPr/>
          </p:nvGrpSpPr>
          <p:grpSpPr bwMode="auto">
            <a:xfrm>
              <a:off x="3151211" y="2085994"/>
              <a:ext cx="3466687" cy="65089"/>
              <a:chOff x="3150662" y="2085737"/>
              <a:chExt cx="3466447" cy="65024"/>
            </a:xfrm>
          </p:grpSpPr>
          <p:sp>
            <p:nvSpPr>
              <p:cNvPr id="19" name="Rectangle: Rounded Corners 44">
                <a:extLst>
                  <a:ext uri="{FF2B5EF4-FFF2-40B4-BE49-F238E27FC236}">
                    <a16:creationId xmlns:a16="http://schemas.microsoft.com/office/drawing/2014/main" id="{C52E1656-1F3F-486B-95C7-958ECF3FB969}"/>
                  </a:ext>
                </a:extLst>
              </p:cNvPr>
              <p:cNvSpPr/>
              <p:nvPr/>
            </p:nvSpPr>
            <p:spPr bwMode="auto">
              <a:xfrm>
                <a:off x="6347261" y="2085737"/>
                <a:ext cx="269848" cy="65024"/>
              </a:xfrm>
              <a:prstGeom prst="roundRect">
                <a:avLst>
                  <a:gd name="adj" fmla="val 50000"/>
                </a:avLst>
              </a:pr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bIns="108000" anchor="ctr"/>
              <a:lstStyle/>
              <a:p>
                <a:pPr algn="ctr">
                  <a:defRPr/>
                </a:pPr>
                <a:endParaRPr lang="en-GB" dirty="0"/>
              </a:p>
            </p:txBody>
          </p:sp>
          <p:sp>
            <p:nvSpPr>
              <p:cNvPr id="23" name="Rectangle: Rounded Corners 44">
                <a:extLst>
                  <a:ext uri="{FF2B5EF4-FFF2-40B4-BE49-F238E27FC236}">
                    <a16:creationId xmlns:a16="http://schemas.microsoft.com/office/drawing/2014/main" id="{C52E1656-1F3F-486B-95C7-958ECF3FB969}"/>
                  </a:ext>
                </a:extLst>
              </p:cNvPr>
              <p:cNvSpPr/>
              <p:nvPr/>
            </p:nvSpPr>
            <p:spPr bwMode="auto">
              <a:xfrm>
                <a:off x="3150662" y="2085737"/>
                <a:ext cx="269106" cy="65024"/>
              </a:xfrm>
              <a:prstGeom prst="roundRect">
                <a:avLst>
                  <a:gd name="adj" fmla="val 50000"/>
                </a:avLst>
              </a:pr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bIns="108000" anchor="ctr"/>
              <a:lstStyle/>
              <a:p>
                <a:pPr algn="ctr">
                  <a:defRPr/>
                </a:pPr>
                <a:endParaRPr lang="en-GB" dirty="0"/>
              </a:p>
            </p:txBody>
          </p:sp>
        </p:grpSp>
        <p:sp>
          <p:nvSpPr>
            <p:cNvPr id="18" name="Arc 17">
              <a:extLst>
                <a:ext uri="{FF2B5EF4-FFF2-40B4-BE49-F238E27FC236}">
                  <a16:creationId xmlns:a16="http://schemas.microsoft.com/office/drawing/2014/main" id="{B67FE96D-F570-47E3-83AB-479E9F10E906}"/>
                </a:ext>
              </a:extLst>
            </p:cNvPr>
            <p:cNvSpPr/>
            <p:nvPr/>
          </p:nvSpPr>
          <p:spPr>
            <a:xfrm rot="7906188">
              <a:off x="2837400" y="943548"/>
              <a:ext cx="596766" cy="621980"/>
            </a:xfrm>
            <a:prstGeom prst="arc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en-GB" dirty="0"/>
            </a:p>
          </p:txBody>
        </p:sp>
        <p:sp>
          <p:nvSpPr>
            <p:cNvPr id="20" name="Arc 19">
              <a:extLst>
                <a:ext uri="{FF2B5EF4-FFF2-40B4-BE49-F238E27FC236}">
                  <a16:creationId xmlns:a16="http://schemas.microsoft.com/office/drawing/2014/main" id="{B67FE96D-F570-47E3-83AB-479E9F10E906}"/>
                </a:ext>
              </a:extLst>
            </p:cNvPr>
            <p:cNvSpPr/>
            <p:nvPr/>
          </p:nvSpPr>
          <p:spPr>
            <a:xfrm rot="7906188">
              <a:off x="5112573" y="1715287"/>
              <a:ext cx="479403" cy="499658"/>
            </a:xfrm>
            <a:prstGeom prst="arc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en-GB" dirty="0"/>
            </a:p>
          </p:txBody>
        </p:sp>
      </p:grpSp>
      <p:pic>
        <p:nvPicPr>
          <p:cNvPr id="3" name="Picture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38428" y="2215305"/>
            <a:ext cx="2311661" cy="66858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815882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13" restart="whenNotActive" fill="hold" evtFilter="cancelBubble" nodeType="interactiveSeq">
                <p:stCondLst>
                  <p:cond evt="onClick" delay="0">
                    <p:tgtEl>
                      <p:spTgt spid="266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" fill="hold">
                      <p:stCondLst>
                        <p:cond delay="0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627"/>
                  </p:tgtEl>
                </p:cond>
              </p:nextCondLst>
            </p:seq>
          </p:childTnLst>
        </p:cTn>
      </p:par>
    </p:tnLst>
    <p:bldLst>
      <p:bldP spid="15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DDCF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ounded Rectangle 18"/>
          <p:cNvSpPr/>
          <p:nvPr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blipFill>
            <a:blip r:embed="rId2"/>
            <a:stretch>
              <a:fillRect/>
            </a:stretch>
          </a:blip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cxnSp>
        <p:nvCxnSpPr>
          <p:cNvPr id="3" name="Straight Connector 2"/>
          <p:cNvCxnSpPr/>
          <p:nvPr/>
        </p:nvCxnSpPr>
        <p:spPr>
          <a:xfrm>
            <a:off x="2227263" y="5681663"/>
            <a:ext cx="0" cy="239712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7" name="Group 26"/>
          <p:cNvGrpSpPr/>
          <p:nvPr/>
        </p:nvGrpSpPr>
        <p:grpSpPr>
          <a:xfrm>
            <a:off x="8045972" y="227397"/>
            <a:ext cx="1098028" cy="504056"/>
            <a:chOff x="8045972" y="1700808"/>
            <a:chExt cx="1098028" cy="504056"/>
          </a:xfrm>
          <a:solidFill>
            <a:schemeClr val="accent5"/>
          </a:solidFill>
        </p:grpSpPr>
        <p:sp>
          <p:nvSpPr>
            <p:cNvPr id="28" name="Oval 27"/>
            <p:cNvSpPr/>
            <p:nvPr/>
          </p:nvSpPr>
          <p:spPr>
            <a:xfrm>
              <a:off x="8045972" y="1700808"/>
              <a:ext cx="504056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sp>
          <p:nvSpPr>
            <p:cNvPr id="29" name="Rectangle 28"/>
            <p:cNvSpPr/>
            <p:nvPr/>
          </p:nvSpPr>
          <p:spPr>
            <a:xfrm>
              <a:off x="8298000" y="1700808"/>
              <a:ext cx="846000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anchor="ctr"/>
            <a:lstStyle/>
            <a:p>
              <a:pPr>
                <a:defRPr/>
              </a:pPr>
              <a:r>
                <a:rPr lang="en-GB" altLang="en-US" b="1" dirty="0">
                  <a:solidFill>
                    <a:schemeClr val="bg1"/>
                  </a:solidFill>
                </a:rPr>
                <a:t>Apply</a:t>
              </a:r>
            </a:p>
          </p:txBody>
        </p:sp>
      </p:grpSp>
      <p:cxnSp>
        <p:nvCxnSpPr>
          <p:cNvPr id="13" name="Straight Connector 12"/>
          <p:cNvCxnSpPr/>
          <p:nvPr/>
        </p:nvCxnSpPr>
        <p:spPr>
          <a:xfrm>
            <a:off x="3727450" y="5449888"/>
            <a:ext cx="0" cy="52387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Arc 11">
            <a:extLst>
              <a:ext uri="{FF2B5EF4-FFF2-40B4-BE49-F238E27FC236}">
                <a16:creationId xmlns:a16="http://schemas.microsoft.com/office/drawing/2014/main" id="{B67FE96D-F570-47E3-83AB-479E9F10E906}"/>
              </a:ext>
            </a:extLst>
          </p:cNvPr>
          <p:cNvSpPr/>
          <p:nvPr/>
        </p:nvSpPr>
        <p:spPr>
          <a:xfrm rot="7906188">
            <a:off x="5638408" y="5183433"/>
            <a:ext cx="278885" cy="290668"/>
          </a:xfrm>
          <a:prstGeom prst="arc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1587" y="2422282"/>
            <a:ext cx="1025820" cy="3191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32531" y="2422282"/>
            <a:ext cx="1487872" cy="3191838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37300" y="2422282"/>
            <a:ext cx="1104731" cy="3191838"/>
          </a:xfrm>
          <a:prstGeom prst="rect">
            <a:avLst/>
          </a:prstGeom>
        </p:spPr>
      </p:pic>
      <p:sp>
        <p:nvSpPr>
          <p:cNvPr id="10" name="Rectangle: Rounded Corners 10">
            <a:extLst>
              <a:ext uri="{FF2B5EF4-FFF2-40B4-BE49-F238E27FC236}">
                <a16:creationId xmlns:a16="http://schemas.microsoft.com/office/drawing/2014/main" id="{D106C8EB-9F80-4C8B-8855-A68A78CF0214}"/>
              </a:ext>
            </a:extLst>
          </p:cNvPr>
          <p:cNvSpPr/>
          <p:nvPr/>
        </p:nvSpPr>
        <p:spPr>
          <a:xfrm>
            <a:off x="647700" y="5064923"/>
            <a:ext cx="7839075" cy="1148552"/>
          </a:xfrm>
          <a:prstGeom prst="roundRect">
            <a:avLst>
              <a:gd name="adj" fmla="val 5497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Suddenly, a b</a:t>
            </a:r>
            <a:r>
              <a:rPr lang="en-GB" sz="2000" u="sng" dirty="0">
                <a:solidFill>
                  <a:schemeClr val="tx1"/>
                </a:solidFill>
                <a:latin typeface="Twinkl" pitchFamily="50" charset="0"/>
              </a:rPr>
              <a:t>oy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 in </a:t>
            </a:r>
            <a:r>
              <a:rPr lang="en-GB" sz="2000" dirty="0">
                <a:solidFill>
                  <a:schemeClr val="tx1">
                    <a:lumMod val="50000"/>
                    <a:lumOff val="50000"/>
                  </a:schemeClr>
                </a:solidFill>
                <a:latin typeface="Twinkl" pitchFamily="50" charset="0"/>
              </a:rPr>
              <a:t>Egyptian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 </a:t>
            </a:r>
            <a:r>
              <a:rPr lang="en-GB" sz="2000" dirty="0">
                <a:solidFill>
                  <a:schemeClr val="tx1">
                    <a:lumMod val="50000"/>
                    <a:lumOff val="50000"/>
                  </a:schemeClr>
                </a:solidFill>
                <a:latin typeface="Twinkl" pitchFamily="50" charset="0"/>
              </a:rPr>
              <a:t>clothes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 came runni</a:t>
            </a:r>
            <a:r>
              <a:rPr lang="en-GB" sz="2000" u="sng" dirty="0">
                <a:solidFill>
                  <a:schemeClr val="tx1"/>
                </a:solidFill>
                <a:latin typeface="Twinkl" pitchFamily="50" charset="0"/>
              </a:rPr>
              <a:t>ng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 </a:t>
            </a:r>
            <a:r>
              <a:rPr lang="en-GB" sz="2000" dirty="0">
                <a:solidFill>
                  <a:schemeClr val="tx1">
                    <a:lumMod val="50000"/>
                    <a:lumOff val="50000"/>
                  </a:schemeClr>
                </a:solidFill>
                <a:latin typeface="Twinkl" pitchFamily="50" charset="0"/>
              </a:rPr>
              <a:t>towards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 </a:t>
            </a:r>
            <a:r>
              <a:rPr lang="en-GB" sz="2000" u="sng" dirty="0">
                <a:solidFill>
                  <a:schemeClr val="tx1"/>
                </a:solidFill>
                <a:latin typeface="Twinkl" pitchFamily="50" charset="0"/>
              </a:rPr>
              <a:t>th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em. He looked </a:t>
            </a:r>
            <a:r>
              <a:rPr lang="en-GB" sz="2000" dirty="0">
                <a:solidFill>
                  <a:schemeClr val="tx1">
                    <a:lumMod val="50000"/>
                    <a:lumOff val="50000"/>
                  </a:schemeClr>
                </a:solidFill>
                <a:latin typeface="Twinkl" pitchFamily="50" charset="0"/>
              </a:rPr>
              <a:t>scared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. </a:t>
            </a:r>
          </a:p>
          <a:p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“Who is </a:t>
            </a:r>
            <a:r>
              <a:rPr lang="en-GB" sz="2000" u="sng" dirty="0">
                <a:solidFill>
                  <a:schemeClr val="tx1"/>
                </a:solidFill>
                <a:latin typeface="Twinkl" pitchFamily="50" charset="0"/>
              </a:rPr>
              <a:t>th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is…?” said Kit.</a:t>
            </a:r>
          </a:p>
        </p:txBody>
      </p:sp>
      <p:sp>
        <p:nvSpPr>
          <p:cNvPr id="14" name="Arc 13">
            <a:extLst>
              <a:ext uri="{FF2B5EF4-FFF2-40B4-BE49-F238E27FC236}">
                <a16:creationId xmlns:a16="http://schemas.microsoft.com/office/drawing/2014/main" id="{B67FE96D-F570-47E3-83AB-479E9F10E906}"/>
              </a:ext>
            </a:extLst>
          </p:cNvPr>
          <p:cNvSpPr/>
          <p:nvPr/>
        </p:nvSpPr>
        <p:spPr>
          <a:xfrm rot="7906188">
            <a:off x="5046941" y="5098073"/>
            <a:ext cx="401663" cy="417947"/>
          </a:xfrm>
          <a:prstGeom prst="arc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378247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313" y="981075"/>
            <a:ext cx="3148012" cy="6092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Rectangle: Rounded Corners 10">
            <a:extLst>
              <a:ext uri="{FF2B5EF4-FFF2-40B4-BE49-F238E27FC236}">
                <a16:creationId xmlns:a16="http://schemas.microsoft.com/office/drawing/2014/main" id="{D106C8EB-9F80-4C8B-8855-A68A78CF0214}"/>
              </a:ext>
            </a:extLst>
          </p:cNvPr>
          <p:cNvSpPr/>
          <p:nvPr/>
        </p:nvSpPr>
        <p:spPr>
          <a:xfrm>
            <a:off x="3167063" y="5681663"/>
            <a:ext cx="4106862" cy="436562"/>
          </a:xfrm>
          <a:prstGeom prst="roundRect">
            <a:avLst>
              <a:gd name="adj" fmla="val 10033"/>
            </a:avLst>
          </a:prstGeom>
          <a:noFill/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anchor="ctr"/>
          <a:lstStyle/>
          <a:p>
            <a:pPr algn="ctr">
              <a:defRPr/>
            </a:pPr>
            <a:r>
              <a:rPr lang="en-GB" dirty="0">
                <a:solidFill>
                  <a:schemeClr val="tx1"/>
                </a:solidFill>
              </a:rPr>
              <a:t>The adventure continues next lesson!</a:t>
            </a:r>
          </a:p>
        </p:txBody>
      </p:sp>
      <p:sp>
        <p:nvSpPr>
          <p:cNvPr id="24580" name="Title 1"/>
          <p:cNvSpPr>
            <a:spLocks noGrp="1"/>
          </p:cNvSpPr>
          <p:nvPr>
            <p:ph type="title"/>
          </p:nvPr>
        </p:nvSpPr>
        <p:spPr>
          <a:xfrm>
            <a:off x="1814513" y="330137"/>
            <a:ext cx="6913562" cy="2519363"/>
          </a:xfrm>
        </p:spPr>
        <p:txBody>
          <a:bodyPr/>
          <a:lstStyle/>
          <a:p>
            <a:pPr algn="ctr" eaLnBrk="1" hangingPunct="1"/>
            <a:r>
              <a:rPr lang="en-GB" altLang="en-US" dirty="0"/>
              <a:t>Today, we have learnt…</a:t>
            </a:r>
            <a:br>
              <a:rPr lang="en-GB" altLang="en-US" dirty="0"/>
            </a:br>
            <a:br>
              <a:rPr lang="en-GB" altLang="en-US" dirty="0"/>
            </a:br>
            <a:endParaRPr lang="en-GB" altLang="en-US" b="0" dirty="0"/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13015C4B-4D49-4CDB-BF1B-82022CB223BA}"/>
              </a:ext>
            </a:extLst>
          </p:cNvPr>
          <p:cNvSpPr txBox="1">
            <a:spLocks/>
          </p:cNvSpPr>
          <p:nvPr/>
        </p:nvSpPr>
        <p:spPr bwMode="auto">
          <a:xfrm>
            <a:off x="2333625" y="2849500"/>
            <a:ext cx="6913563" cy="993775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252000" tIns="252000" rIns="252000" bIns="252000" anchor="ctr" anchorCtr="1"/>
          <a:lstStyle>
            <a:lvl1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 kern="1200">
                <a:solidFill>
                  <a:srgbClr val="1C1C1C"/>
                </a:solidFill>
                <a:latin typeface="Twinkl SemiBold" pitchFamily="2" charset="0"/>
                <a:ea typeface="+mj-ea"/>
                <a:cs typeface="+mj-cs"/>
              </a:defRPr>
            </a:lvl1pPr>
            <a:lvl2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2pPr>
            <a:lvl3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3pPr>
            <a:lvl4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4pPr>
            <a:lvl5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5pPr>
            <a:lvl6pPr marL="457200"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6pPr>
            <a:lvl7pPr marL="914400"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7pPr>
            <a:lvl8pPr marL="1371600"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8pPr>
            <a:lvl9pPr marL="1828800"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9pPr>
          </a:lstStyle>
          <a:p>
            <a:pPr algn="ctr" eaLnBrk="1" hangingPunct="1">
              <a:defRPr/>
            </a:pPr>
            <a:r>
              <a:rPr lang="en-GB" altLang="en-US" sz="9600" dirty="0">
                <a:latin typeface="+mn-lt"/>
              </a:rPr>
              <a:t>g</a:t>
            </a:r>
            <a:br>
              <a:rPr lang="en-GB" altLang="en-US" sz="9600" dirty="0">
                <a:latin typeface="+mn-lt"/>
              </a:rPr>
            </a:br>
            <a:r>
              <a:rPr lang="en-GB" altLang="en-US" sz="5400" b="0" dirty="0">
                <a:latin typeface="+mn-lt"/>
              </a:rPr>
              <a:t>saying /j/</a:t>
            </a:r>
            <a:endParaRPr lang="en-GB" altLang="en-US" sz="9600" b="0" dirty="0"/>
          </a:p>
        </p:txBody>
      </p:sp>
    </p:spTree>
    <p:extLst>
      <p:ext uri="{BB962C8B-B14F-4D97-AF65-F5344CB8AC3E}">
        <p14:creationId xmlns:p14="http://schemas.microsoft.com/office/powerpoint/2010/main" val="40451876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" tmFilter="0, 0; .2, .5; .8, .5; 1, 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" dur="250" autoRev="1" fill="hold"/>
                                        <p:tgtEl>
                                          <p:spTgt spid="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6" grpId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Custom 1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653C8F"/>
      </a:accent1>
      <a:accent2>
        <a:srgbClr val="F0821A"/>
      </a:accent2>
      <a:accent3>
        <a:srgbClr val="CB4793"/>
      </a:accent3>
      <a:accent4>
        <a:srgbClr val="009640"/>
      </a:accent4>
      <a:accent5>
        <a:srgbClr val="F9B000"/>
      </a:accent5>
      <a:accent6>
        <a:srgbClr val="00938F"/>
      </a:accent6>
      <a:hlink>
        <a:srgbClr val="00B0F0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Twinkl Phonics PowerPoint Template.pptx" id="{DE623B95-CF47-4D4D-99E6-E7908909B4E9}" vid="{D8F4FE79-54E6-4341-BC11-84D6744E4EBC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Twinkl Phonics PowerPoint Template</Template>
  <TotalTime>183</TotalTime>
  <Words>419</Words>
  <Application>Microsoft Office PowerPoint</Application>
  <PresentationFormat>On-screen Show (4:3)</PresentationFormat>
  <Paragraphs>82</Paragraphs>
  <Slides>23</Slides>
  <Notes>0</Notes>
  <HiddenSlides>0</HiddenSlides>
  <MMClips>10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23</vt:i4>
      </vt:variant>
    </vt:vector>
  </HeadingPairs>
  <TitlesOfParts>
    <vt:vector size="28" baseType="lpstr">
      <vt:lpstr>Arial</vt:lpstr>
      <vt:lpstr>Twinkl</vt:lpstr>
      <vt:lpstr>Twinkl SemiBold</vt:lpstr>
      <vt:lpstr>Tuffy-TTF</vt:lpstr>
      <vt:lpstr>Office Theme</vt:lpstr>
      <vt:lpstr>PowerPoint Presentation</vt:lpstr>
      <vt:lpstr>PowerPoint Presentation</vt:lpstr>
      <vt:lpstr>PowerPoint Presentation</vt:lpstr>
      <vt:lpstr>PowerPoint Presentation</vt:lpstr>
      <vt:lpstr>Hidden Gems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g I Spy</vt:lpstr>
      <vt:lpstr>PowerPoint Presentation</vt:lpstr>
      <vt:lpstr>PowerPoint Presentation</vt:lpstr>
      <vt:lpstr>Sentence Time</vt:lpstr>
      <vt:lpstr>PowerPoint Presentation</vt:lpstr>
      <vt:lpstr>PowerPoint Presentation</vt:lpstr>
      <vt:lpstr>Today, we have learnt…  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Sana Mehmood</dc:creator>
  <cp:lastModifiedBy>Sana Mehmood</cp:lastModifiedBy>
  <cp:revision>23</cp:revision>
  <dcterms:created xsi:type="dcterms:W3CDTF">2018-11-27T15:18:15Z</dcterms:created>
  <dcterms:modified xsi:type="dcterms:W3CDTF">2019-01-25T09:59:12Z</dcterms:modified>
</cp:coreProperties>
</file>