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54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838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067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191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57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877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888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771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171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955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4E9B8-240C-4913-A0EA-0755B72070C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BC9F8-F37F-4249-B78F-6FED57F06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149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ristmas Tree Coloring Page | crayola.c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1"/>
          <a:stretch/>
        </p:blipFill>
        <p:spPr bwMode="auto">
          <a:xfrm>
            <a:off x="6236208" y="8549"/>
            <a:ext cx="5955792" cy="678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2880" y="73152"/>
            <a:ext cx="42153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w.c.</a:t>
            </a:r>
            <a:r>
              <a:rPr lang="en-GB" dirty="0" smtClean="0"/>
              <a:t> 29.11.21</a:t>
            </a:r>
          </a:p>
          <a:p>
            <a:r>
              <a:rPr lang="en-GB" dirty="0" smtClean="0"/>
              <a:t>Design a Christmas tree for Winston the elf</a:t>
            </a:r>
          </a:p>
          <a:p>
            <a:r>
              <a:rPr lang="en-GB" dirty="0" smtClean="0"/>
              <a:t>Label it with items and their colours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495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coleman</dc:creator>
  <cp:lastModifiedBy>kate coleman</cp:lastModifiedBy>
  <cp:revision>2</cp:revision>
  <dcterms:created xsi:type="dcterms:W3CDTF">2021-11-30T12:54:45Z</dcterms:created>
  <dcterms:modified xsi:type="dcterms:W3CDTF">2021-11-30T12:56:15Z</dcterms:modified>
</cp:coreProperties>
</file>