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75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915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215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296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26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8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96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240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366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522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78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37C2B-8E33-46BC-AFD2-95D9B7E41CF9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33171-5D44-4D61-AF99-84CF35C1C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438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401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Half term</a:t>
            </a: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Writing LO; To hear initial sounds in all words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1683"/>
          <a:stretch/>
        </p:blipFill>
        <p:spPr>
          <a:xfrm>
            <a:off x="6601968" y="2060218"/>
            <a:ext cx="5590032" cy="46789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01968" y="883920"/>
            <a:ext cx="51255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a list of ingredients that you can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see in the cauldron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268" y="717786"/>
            <a:ext cx="3791118" cy="4660582"/>
          </a:xfrm>
          <a:prstGeom prst="rect">
            <a:avLst/>
          </a:prstGeom>
        </p:spPr>
      </p:pic>
      <p:pic>
        <p:nvPicPr>
          <p:cNvPr id="1026" name="Picture 2" descr="✓ potion bottles free vector eps, cdr, ai, svg vector illustration graphic  a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1" t="33300" r="2993" b="34179"/>
          <a:stretch/>
        </p:blipFill>
        <p:spPr bwMode="auto">
          <a:xfrm>
            <a:off x="4703212" y="4918177"/>
            <a:ext cx="1258675" cy="191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36442" t="4732" r="53958" b="67951"/>
          <a:stretch/>
        </p:blipFill>
        <p:spPr>
          <a:xfrm>
            <a:off x="432626" y="4399673"/>
            <a:ext cx="813816" cy="2248702"/>
          </a:xfrm>
          <a:prstGeom prst="rect">
            <a:avLst/>
          </a:prstGeom>
        </p:spPr>
      </p:pic>
      <p:pic>
        <p:nvPicPr>
          <p:cNvPr id="1028" name="Picture 4" descr="Magic potion ingredients Royalty Free Vector Imag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0" b="7963"/>
          <a:stretch/>
        </p:blipFill>
        <p:spPr bwMode="auto">
          <a:xfrm>
            <a:off x="2109133" y="5120640"/>
            <a:ext cx="1724993" cy="159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39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coleman</dc:creator>
  <cp:lastModifiedBy>kate coleman</cp:lastModifiedBy>
  <cp:revision>1</cp:revision>
  <dcterms:created xsi:type="dcterms:W3CDTF">2021-10-14T07:06:30Z</dcterms:created>
  <dcterms:modified xsi:type="dcterms:W3CDTF">2021-10-14T07:06:40Z</dcterms:modified>
</cp:coreProperties>
</file>