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8" r:id="rId4"/>
    <p:sldId id="279" r:id="rId5"/>
    <p:sldId id="280" r:id="rId6"/>
    <p:sldId id="282" r:id="rId7"/>
    <p:sldId id="281" r:id="rId8"/>
    <p:sldId id="283" r:id="rId9"/>
    <p:sldId id="284" r:id="rId10"/>
    <p:sldId id="285" r:id="rId11"/>
    <p:sldId id="286" r:id="rId12"/>
    <p:sldId id="28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1C1C"/>
    <a:srgbClr val="CC4794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334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peech-sounds-speech-and-communication-salt-inclusion-teaching-resources/initial-speech-sounds-speech-pronunciations-and-fluency-skills-salt-inclusion/m-initial-speech-sounds-speech-pronunciations-and-fluency-skills-salt-inclusion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speech-sounds-speech-and-communication-salt-inclusion-teaching-resources/initial-speech-sounds-speech-pronunciations-and-fluency-skills-salt-inclusion/m-initial-speech-sounds-speech-pronunciations-and-fluency-skills-salt-inclus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139239" y="5854124"/>
            <a:ext cx="1581496" cy="100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7F05C609-9828-4A8D-853C-172B16CA83A2}"/>
              </a:ext>
            </a:extLst>
          </p:cNvPr>
          <p:cNvSpPr/>
          <p:nvPr userDrawn="1"/>
        </p:nvSpPr>
        <p:spPr>
          <a:xfrm>
            <a:off x="139239" y="5854124"/>
            <a:ext cx="1581496" cy="100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F485406C-7D1D-45F9-898F-F68379F38C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308683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+mn-lt"/>
              </a:rPr>
              <a:t>This is Megan. </a:t>
            </a:r>
            <a:endParaRPr lang="en-AU" sz="6000" b="1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58D91B3-E374-49CC-A9C5-2875E3121AAD}"/>
              </a:ext>
            </a:extLst>
          </p:cNvPr>
          <p:cNvSpPr/>
          <p:nvPr/>
        </p:nvSpPr>
        <p:spPr>
          <a:xfrm>
            <a:off x="3229761" y="5620624"/>
            <a:ext cx="2676089" cy="56206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5A3940-A967-4CBA-B826-22A5C45B1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687" y="2701255"/>
            <a:ext cx="2008321" cy="331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D39A4B-4992-472B-85DD-82056FE27C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308683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+mn-lt"/>
              </a:rPr>
              <a:t>Megan is a mouse.</a:t>
            </a:r>
            <a:endParaRPr lang="en-AU" sz="6000" b="1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58D91B3-E374-49CC-A9C5-2875E3121AAD}"/>
              </a:ext>
            </a:extLst>
          </p:cNvPr>
          <p:cNvSpPr/>
          <p:nvPr/>
        </p:nvSpPr>
        <p:spPr>
          <a:xfrm>
            <a:off x="3229761" y="5620624"/>
            <a:ext cx="2676089" cy="56206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5A3940-A967-4CBA-B826-22A5C45B1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687" y="2751589"/>
            <a:ext cx="2008321" cy="331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73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25650D58-2F21-4EA6-A7C8-C32F0793EA31}"/>
              </a:ext>
            </a:extLst>
          </p:cNvPr>
          <p:cNvSpPr/>
          <p:nvPr/>
        </p:nvSpPr>
        <p:spPr>
          <a:xfrm>
            <a:off x="4551029" y="5847127"/>
            <a:ext cx="2965507" cy="838285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+mn-lt"/>
              </a:rPr>
              <a:t>Megan the mouse makes a meal for her mum.</a:t>
            </a:r>
            <a:endParaRPr lang="en-AU" sz="4400" b="1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58D91B3-E374-49CC-A9C5-2875E3121AAD}"/>
              </a:ext>
            </a:extLst>
          </p:cNvPr>
          <p:cNvSpPr/>
          <p:nvPr/>
        </p:nvSpPr>
        <p:spPr>
          <a:xfrm>
            <a:off x="1774270" y="5676661"/>
            <a:ext cx="2676089" cy="56206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BF0E6-DA0D-40E0-8451-450843D635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144" y="4027716"/>
            <a:ext cx="3549836" cy="24986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5C13D07-B55A-4986-B5D5-73004BE101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94461" y="4119995"/>
            <a:ext cx="2224426" cy="24986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5A3940-A967-4CBA-B826-22A5C45B1F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153" y="2835172"/>
            <a:ext cx="2008321" cy="33178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052CB89-6716-4DCF-8DCE-595AF1BE86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1" r="44489"/>
          <a:stretch/>
        </p:blipFill>
        <p:spPr>
          <a:xfrm flipH="1">
            <a:off x="2484089" y="5259897"/>
            <a:ext cx="1234797" cy="135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85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E44477B-3EA0-49CB-A2B2-9E4C825924C5}"/>
              </a:ext>
            </a:extLst>
          </p:cNvPr>
          <p:cNvSpPr/>
          <p:nvPr/>
        </p:nvSpPr>
        <p:spPr>
          <a:xfrm>
            <a:off x="1790565" y="5816243"/>
            <a:ext cx="5642580" cy="996905"/>
          </a:xfrm>
          <a:custGeom>
            <a:avLst/>
            <a:gdLst>
              <a:gd name="connsiteX0" fmla="*/ 4818113 w 5642580"/>
              <a:gd name="connsiteY0" fmla="*/ 0 h 996905"/>
              <a:gd name="connsiteX1" fmla="*/ 5642580 w 5642580"/>
              <a:gd name="connsiteY1" fmla="*/ 419143 h 996905"/>
              <a:gd name="connsiteX2" fmla="*/ 4818113 w 5642580"/>
              <a:gd name="connsiteY2" fmla="*/ 838286 h 996905"/>
              <a:gd name="connsiteX3" fmla="*/ 4134452 w 5642580"/>
              <a:gd name="connsiteY3" fmla="*/ 653490 h 996905"/>
              <a:gd name="connsiteX4" fmla="*/ 4084488 w 5642580"/>
              <a:gd name="connsiteY4" fmla="*/ 606692 h 996905"/>
              <a:gd name="connsiteX5" fmla="*/ 4023930 w 5642580"/>
              <a:gd name="connsiteY5" fmla="*/ 661839 h 996905"/>
              <a:gd name="connsiteX6" fmla="*/ 2657698 w 5642580"/>
              <a:gd name="connsiteY6" fmla="*/ 917832 h 996905"/>
              <a:gd name="connsiteX7" fmla="*/ 2358872 w 5642580"/>
              <a:gd name="connsiteY7" fmla="*/ 909317 h 996905"/>
              <a:gd name="connsiteX8" fmla="*/ 2236622 w 5642580"/>
              <a:gd name="connsiteY8" fmla="*/ 898589 h 996905"/>
              <a:gd name="connsiteX9" fmla="*/ 2176712 w 5642580"/>
              <a:gd name="connsiteY9" fmla="*/ 914593 h 996905"/>
              <a:gd name="connsiteX10" fmla="*/ 1275088 w 5642580"/>
              <a:gd name="connsiteY10" fmla="*/ 996905 h 996905"/>
              <a:gd name="connsiteX11" fmla="*/ 0 w 5642580"/>
              <a:gd name="connsiteY11" fmla="*/ 715874 h 996905"/>
              <a:gd name="connsiteX12" fmla="*/ 1018113 w 5642580"/>
              <a:gd name="connsiteY12" fmla="*/ 440553 h 996905"/>
              <a:gd name="connsiteX13" fmla="*/ 1197095 w 5642580"/>
              <a:gd name="connsiteY13" fmla="*/ 436576 h 996905"/>
              <a:gd name="connsiteX14" fmla="*/ 1205069 w 5642580"/>
              <a:gd name="connsiteY14" fmla="*/ 414217 h 996905"/>
              <a:gd name="connsiteX15" fmla="*/ 2657698 w 5642580"/>
              <a:gd name="connsiteY15" fmla="*/ 79546 h 996905"/>
              <a:gd name="connsiteX16" fmla="*/ 4023930 w 5642580"/>
              <a:gd name="connsiteY16" fmla="*/ 335540 h 996905"/>
              <a:gd name="connsiteX17" fmla="*/ 4026072 w 5642580"/>
              <a:gd name="connsiteY17" fmla="*/ 337491 h 996905"/>
              <a:gd name="connsiteX18" fmla="*/ 4058437 w 5642580"/>
              <a:gd name="connsiteY18" fmla="*/ 255994 h 996905"/>
              <a:gd name="connsiteX19" fmla="*/ 4818113 w 5642580"/>
              <a:gd name="connsiteY19" fmla="*/ 0 h 996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642580" h="996905">
                <a:moveTo>
                  <a:pt x="4818113" y="0"/>
                </a:moveTo>
                <a:cubicBezTo>
                  <a:pt x="5273454" y="0"/>
                  <a:pt x="5642580" y="187657"/>
                  <a:pt x="5642580" y="419143"/>
                </a:cubicBezTo>
                <a:cubicBezTo>
                  <a:pt x="5642580" y="650629"/>
                  <a:pt x="5273454" y="838286"/>
                  <a:pt x="4818113" y="838286"/>
                </a:cubicBezTo>
                <a:cubicBezTo>
                  <a:pt x="4533525" y="838286"/>
                  <a:pt x="4282615" y="764983"/>
                  <a:pt x="4134452" y="653490"/>
                </a:cubicBezTo>
                <a:lnTo>
                  <a:pt x="4084488" y="606692"/>
                </a:lnTo>
                <a:lnTo>
                  <a:pt x="4023930" y="661839"/>
                </a:lnTo>
                <a:cubicBezTo>
                  <a:pt x="3798836" y="812275"/>
                  <a:pt x="3271875" y="917832"/>
                  <a:pt x="2657698" y="917832"/>
                </a:cubicBezTo>
                <a:cubicBezTo>
                  <a:pt x="2555336" y="917832"/>
                  <a:pt x="2455395" y="914900"/>
                  <a:pt x="2358872" y="909317"/>
                </a:cubicBezTo>
                <a:lnTo>
                  <a:pt x="2236622" y="898589"/>
                </a:lnTo>
                <a:lnTo>
                  <a:pt x="2176712" y="914593"/>
                </a:lnTo>
                <a:cubicBezTo>
                  <a:pt x="1945966" y="965450"/>
                  <a:pt x="1627194" y="996905"/>
                  <a:pt x="1275088" y="996905"/>
                </a:cubicBezTo>
                <a:cubicBezTo>
                  <a:pt x="570876" y="996905"/>
                  <a:pt x="0" y="871083"/>
                  <a:pt x="0" y="715874"/>
                </a:cubicBezTo>
                <a:cubicBezTo>
                  <a:pt x="0" y="580066"/>
                  <a:pt x="437077" y="466758"/>
                  <a:pt x="1018113" y="440553"/>
                </a:cubicBezTo>
                <a:lnTo>
                  <a:pt x="1197095" y="436576"/>
                </a:lnTo>
                <a:lnTo>
                  <a:pt x="1205069" y="414217"/>
                </a:lnTo>
                <a:cubicBezTo>
                  <a:pt x="1343330" y="223221"/>
                  <a:pt x="1941159" y="79546"/>
                  <a:pt x="2657698" y="79546"/>
                </a:cubicBezTo>
                <a:cubicBezTo>
                  <a:pt x="3271875" y="79546"/>
                  <a:pt x="3798836" y="185103"/>
                  <a:pt x="4023930" y="335540"/>
                </a:cubicBezTo>
                <a:lnTo>
                  <a:pt x="4026072" y="337491"/>
                </a:lnTo>
                <a:lnTo>
                  <a:pt x="4058437" y="255994"/>
                </a:lnTo>
                <a:cubicBezTo>
                  <a:pt x="4183598" y="105557"/>
                  <a:pt x="4476607" y="0"/>
                  <a:pt x="4818113" y="0"/>
                </a:cubicBezTo>
                <a:close/>
              </a:path>
            </a:pathLst>
          </a:cu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AU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5B81B9-11FC-4C38-8528-90FB31CB09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95387" y="4975429"/>
            <a:ext cx="1234797" cy="184072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+mn-lt"/>
              </a:rPr>
              <a:t>Megan mixes mashed potato…</a:t>
            </a:r>
            <a:endParaRPr lang="en-AU" sz="4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BF0E6-DA0D-40E0-8451-450843D635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626" y="4076379"/>
            <a:ext cx="3549836" cy="24986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D8301A-3EF2-421D-840B-B3A0325A3D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892" y="4228390"/>
            <a:ext cx="2965507" cy="18164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5C13D07-B55A-4986-B5D5-73004BE101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58290" y="3952454"/>
            <a:ext cx="2224426" cy="24986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2DD574E-E4BE-47DB-829A-B3FCEB53249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37453" y="4067647"/>
            <a:ext cx="3549836" cy="24986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A975BF-E8D2-49D8-B031-037878BE8E0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96" y="3952454"/>
            <a:ext cx="2528188" cy="278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19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BA500FD-2D9C-4A44-BB29-9DE666E5F160}"/>
              </a:ext>
            </a:extLst>
          </p:cNvPr>
          <p:cNvSpPr/>
          <p:nvPr/>
        </p:nvSpPr>
        <p:spPr>
          <a:xfrm>
            <a:off x="1790566" y="5816243"/>
            <a:ext cx="5916161" cy="996905"/>
          </a:xfrm>
          <a:custGeom>
            <a:avLst/>
            <a:gdLst>
              <a:gd name="connsiteX0" fmla="*/ 4818113 w 5916161"/>
              <a:gd name="connsiteY0" fmla="*/ 0 h 996905"/>
              <a:gd name="connsiteX1" fmla="*/ 5642580 w 5916161"/>
              <a:gd name="connsiteY1" fmla="*/ 419143 h 996905"/>
              <a:gd name="connsiteX2" fmla="*/ 5579702 w 5916161"/>
              <a:gd name="connsiteY2" fmla="*/ 577478 h 996905"/>
              <a:gd name="connsiteX3" fmla="*/ 5686715 w 5916161"/>
              <a:gd name="connsiteY3" fmla="*/ 601026 h 996905"/>
              <a:gd name="connsiteX4" fmla="*/ 5916161 w 5916161"/>
              <a:gd name="connsiteY4" fmla="*/ 737402 h 996905"/>
              <a:gd name="connsiteX5" fmla="*/ 4572678 w 5916161"/>
              <a:gd name="connsiteY5" fmla="*/ 981319 h 996905"/>
              <a:gd name="connsiteX6" fmla="*/ 3458641 w 5916161"/>
              <a:gd name="connsiteY6" fmla="*/ 873779 h 996905"/>
              <a:gd name="connsiteX7" fmla="*/ 3412426 w 5916161"/>
              <a:gd name="connsiteY7" fmla="*/ 858320 h 996905"/>
              <a:gd name="connsiteX8" fmla="*/ 3300534 w 5916161"/>
              <a:gd name="connsiteY8" fmla="*/ 876500 h 996905"/>
              <a:gd name="connsiteX9" fmla="*/ 2657698 w 5916161"/>
              <a:gd name="connsiteY9" fmla="*/ 917832 h 996905"/>
              <a:gd name="connsiteX10" fmla="*/ 2358871 w 5916161"/>
              <a:gd name="connsiteY10" fmla="*/ 909317 h 996905"/>
              <a:gd name="connsiteX11" fmla="*/ 2227985 w 5916161"/>
              <a:gd name="connsiteY11" fmla="*/ 897832 h 996905"/>
              <a:gd name="connsiteX12" fmla="*/ 2176711 w 5916161"/>
              <a:gd name="connsiteY12" fmla="*/ 914593 h 996905"/>
              <a:gd name="connsiteX13" fmla="*/ 1275088 w 5916161"/>
              <a:gd name="connsiteY13" fmla="*/ 996905 h 996905"/>
              <a:gd name="connsiteX14" fmla="*/ 0 w 5916161"/>
              <a:gd name="connsiteY14" fmla="*/ 715874 h 996905"/>
              <a:gd name="connsiteX15" fmla="*/ 1018113 w 5916161"/>
              <a:gd name="connsiteY15" fmla="*/ 440552 h 996905"/>
              <a:gd name="connsiteX16" fmla="*/ 1197095 w 5916161"/>
              <a:gd name="connsiteY16" fmla="*/ 436576 h 996905"/>
              <a:gd name="connsiteX17" fmla="*/ 1205068 w 5916161"/>
              <a:gd name="connsiteY17" fmla="*/ 414217 h 996905"/>
              <a:gd name="connsiteX18" fmla="*/ 2657698 w 5916161"/>
              <a:gd name="connsiteY18" fmla="*/ 79546 h 996905"/>
              <a:gd name="connsiteX19" fmla="*/ 4023930 w 5916161"/>
              <a:gd name="connsiteY19" fmla="*/ 335540 h 996905"/>
              <a:gd name="connsiteX20" fmla="*/ 4026072 w 5916161"/>
              <a:gd name="connsiteY20" fmla="*/ 337491 h 996905"/>
              <a:gd name="connsiteX21" fmla="*/ 4058437 w 5916161"/>
              <a:gd name="connsiteY21" fmla="*/ 255994 h 996905"/>
              <a:gd name="connsiteX22" fmla="*/ 4818113 w 5916161"/>
              <a:gd name="connsiteY22" fmla="*/ 0 h 996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916161" h="996905">
                <a:moveTo>
                  <a:pt x="4818113" y="0"/>
                </a:moveTo>
                <a:cubicBezTo>
                  <a:pt x="5273454" y="0"/>
                  <a:pt x="5642580" y="187657"/>
                  <a:pt x="5642580" y="419143"/>
                </a:cubicBezTo>
                <a:lnTo>
                  <a:pt x="5579702" y="577478"/>
                </a:lnTo>
                <a:lnTo>
                  <a:pt x="5686715" y="601026"/>
                </a:lnTo>
                <a:cubicBezTo>
                  <a:pt x="5831576" y="639955"/>
                  <a:pt x="5916161" y="686885"/>
                  <a:pt x="5916161" y="737402"/>
                </a:cubicBezTo>
                <a:cubicBezTo>
                  <a:pt x="5916161" y="872114"/>
                  <a:pt x="5314663" y="981319"/>
                  <a:pt x="4572678" y="981319"/>
                </a:cubicBezTo>
                <a:cubicBezTo>
                  <a:pt x="4108938" y="981319"/>
                  <a:pt x="3700075" y="938661"/>
                  <a:pt x="3458641" y="873779"/>
                </a:cubicBezTo>
                <a:lnTo>
                  <a:pt x="3412426" y="858320"/>
                </a:lnTo>
                <a:lnTo>
                  <a:pt x="3300534" y="876500"/>
                </a:lnTo>
                <a:cubicBezTo>
                  <a:pt x="3106066" y="902988"/>
                  <a:pt x="2888014" y="917832"/>
                  <a:pt x="2657698" y="917832"/>
                </a:cubicBezTo>
                <a:cubicBezTo>
                  <a:pt x="2555335" y="917832"/>
                  <a:pt x="2455395" y="914900"/>
                  <a:pt x="2358871" y="909317"/>
                </a:cubicBezTo>
                <a:lnTo>
                  <a:pt x="2227985" y="897832"/>
                </a:lnTo>
                <a:lnTo>
                  <a:pt x="2176711" y="914593"/>
                </a:lnTo>
                <a:cubicBezTo>
                  <a:pt x="1945966" y="965450"/>
                  <a:pt x="1627194" y="996905"/>
                  <a:pt x="1275088" y="996905"/>
                </a:cubicBezTo>
                <a:cubicBezTo>
                  <a:pt x="570876" y="996905"/>
                  <a:pt x="0" y="871083"/>
                  <a:pt x="0" y="715874"/>
                </a:cubicBezTo>
                <a:cubicBezTo>
                  <a:pt x="0" y="580066"/>
                  <a:pt x="437077" y="466757"/>
                  <a:pt x="1018113" y="440552"/>
                </a:cubicBezTo>
                <a:lnTo>
                  <a:pt x="1197095" y="436576"/>
                </a:lnTo>
                <a:lnTo>
                  <a:pt x="1205068" y="414217"/>
                </a:lnTo>
                <a:cubicBezTo>
                  <a:pt x="1343330" y="223221"/>
                  <a:pt x="1941159" y="79546"/>
                  <a:pt x="2657698" y="79546"/>
                </a:cubicBezTo>
                <a:cubicBezTo>
                  <a:pt x="3271875" y="79546"/>
                  <a:pt x="3798836" y="185103"/>
                  <a:pt x="4023930" y="335540"/>
                </a:cubicBezTo>
                <a:lnTo>
                  <a:pt x="4026072" y="337491"/>
                </a:lnTo>
                <a:lnTo>
                  <a:pt x="4058437" y="255994"/>
                </a:lnTo>
                <a:cubicBezTo>
                  <a:pt x="4183598" y="105557"/>
                  <a:pt x="4476607" y="0"/>
                  <a:pt x="4818113" y="0"/>
                </a:cubicBezTo>
                <a:close/>
              </a:path>
            </a:pathLst>
          </a:cu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AU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5B81B9-11FC-4C38-8528-90FB31CB09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95387" y="4975429"/>
            <a:ext cx="1234797" cy="184072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…and mackerel</a:t>
            </a:r>
            <a:endParaRPr lang="en-AU" sz="4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BF0E6-DA0D-40E0-8451-450843D635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626" y="4076379"/>
            <a:ext cx="3549836" cy="24986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D8301A-3EF2-421D-840B-B3A0325A3D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892" y="4228390"/>
            <a:ext cx="2965507" cy="18164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5C13D07-B55A-4986-B5D5-73004BE101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58290" y="3952454"/>
            <a:ext cx="2224426" cy="24986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2DD574E-E4BE-47DB-829A-B3FCEB53249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37453" y="4067647"/>
            <a:ext cx="3549836" cy="24986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A975BF-E8D2-49D8-B031-037878BE8E0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96" y="3952454"/>
            <a:ext cx="2528188" cy="2781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F33B5C-16F3-45BC-8FE6-50889FCD5B0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478" y="6107144"/>
            <a:ext cx="2778354" cy="60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81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DCCD829-289A-46B1-8C75-E0DFEB6A35CC}"/>
              </a:ext>
            </a:extLst>
          </p:cNvPr>
          <p:cNvSpPr/>
          <p:nvPr/>
        </p:nvSpPr>
        <p:spPr>
          <a:xfrm>
            <a:off x="161065" y="5381073"/>
            <a:ext cx="8456069" cy="1432074"/>
          </a:xfrm>
          <a:custGeom>
            <a:avLst/>
            <a:gdLst>
              <a:gd name="connsiteX0" fmla="*/ 4818113 w 8456069"/>
              <a:gd name="connsiteY0" fmla="*/ 0 h 1432074"/>
              <a:gd name="connsiteX1" fmla="*/ 5279081 w 8456069"/>
              <a:gd name="connsiteY1" fmla="*/ 71583 h 1432074"/>
              <a:gd name="connsiteX2" fmla="*/ 5303462 w 8456069"/>
              <a:gd name="connsiteY2" fmla="*/ 81810 h 1432074"/>
              <a:gd name="connsiteX3" fmla="*/ 5423415 w 8456069"/>
              <a:gd name="connsiteY3" fmla="*/ 84376 h 1432074"/>
              <a:gd name="connsiteX4" fmla="*/ 6563838 w 8456069"/>
              <a:gd name="connsiteY4" fmla="*/ 335540 h 1432074"/>
              <a:gd name="connsiteX5" fmla="*/ 6565980 w 8456069"/>
              <a:gd name="connsiteY5" fmla="*/ 337491 h 1432074"/>
              <a:gd name="connsiteX6" fmla="*/ 6598345 w 8456069"/>
              <a:gd name="connsiteY6" fmla="*/ 255994 h 1432074"/>
              <a:gd name="connsiteX7" fmla="*/ 7358021 w 8456069"/>
              <a:gd name="connsiteY7" fmla="*/ 0 h 1432074"/>
              <a:gd name="connsiteX8" fmla="*/ 8182488 w 8456069"/>
              <a:gd name="connsiteY8" fmla="*/ 419143 h 1432074"/>
              <a:gd name="connsiteX9" fmla="*/ 8119610 w 8456069"/>
              <a:gd name="connsiteY9" fmla="*/ 577478 h 1432074"/>
              <a:gd name="connsiteX10" fmla="*/ 8226623 w 8456069"/>
              <a:gd name="connsiteY10" fmla="*/ 601026 h 1432074"/>
              <a:gd name="connsiteX11" fmla="*/ 8456069 w 8456069"/>
              <a:gd name="connsiteY11" fmla="*/ 737402 h 1432074"/>
              <a:gd name="connsiteX12" fmla="*/ 7383345 w 8456069"/>
              <a:gd name="connsiteY12" fmla="*/ 976364 h 1432074"/>
              <a:gd name="connsiteX13" fmla="*/ 7222443 w 8456069"/>
              <a:gd name="connsiteY13" fmla="*/ 979309 h 1432074"/>
              <a:gd name="connsiteX14" fmla="*/ 7209203 w 8456069"/>
              <a:gd name="connsiteY14" fmla="*/ 1012647 h 1432074"/>
              <a:gd name="connsiteX15" fmla="*/ 7316216 w 8456069"/>
              <a:gd name="connsiteY15" fmla="*/ 1036195 h 1432074"/>
              <a:gd name="connsiteX16" fmla="*/ 7545662 w 8456069"/>
              <a:gd name="connsiteY16" fmla="*/ 1172571 h 1432074"/>
              <a:gd name="connsiteX17" fmla="*/ 6202179 w 8456069"/>
              <a:gd name="connsiteY17" fmla="*/ 1416488 h 1432074"/>
              <a:gd name="connsiteX18" fmla="*/ 5088142 w 8456069"/>
              <a:gd name="connsiteY18" fmla="*/ 1308948 h 1432074"/>
              <a:gd name="connsiteX19" fmla="*/ 5041927 w 8456069"/>
              <a:gd name="connsiteY19" fmla="*/ 1293489 h 1432074"/>
              <a:gd name="connsiteX20" fmla="*/ 4930035 w 8456069"/>
              <a:gd name="connsiteY20" fmla="*/ 1311669 h 1432074"/>
              <a:gd name="connsiteX21" fmla="*/ 4287199 w 8456069"/>
              <a:gd name="connsiteY21" fmla="*/ 1353001 h 1432074"/>
              <a:gd name="connsiteX22" fmla="*/ 3988372 w 8456069"/>
              <a:gd name="connsiteY22" fmla="*/ 1344486 h 1432074"/>
              <a:gd name="connsiteX23" fmla="*/ 3857486 w 8456069"/>
              <a:gd name="connsiteY23" fmla="*/ 1333001 h 1432074"/>
              <a:gd name="connsiteX24" fmla="*/ 3806212 w 8456069"/>
              <a:gd name="connsiteY24" fmla="*/ 1349762 h 1432074"/>
              <a:gd name="connsiteX25" fmla="*/ 2904589 w 8456069"/>
              <a:gd name="connsiteY25" fmla="*/ 1432074 h 1432074"/>
              <a:gd name="connsiteX26" fmla="*/ 1629501 w 8456069"/>
              <a:gd name="connsiteY26" fmla="*/ 1151043 h 1432074"/>
              <a:gd name="connsiteX27" fmla="*/ 2243409 w 8456069"/>
              <a:gd name="connsiteY27" fmla="*/ 910698 h 1432074"/>
              <a:gd name="connsiteX28" fmla="*/ 2301788 w 8456069"/>
              <a:gd name="connsiteY28" fmla="*/ 904308 h 1432074"/>
              <a:gd name="connsiteX29" fmla="*/ 2227985 w 8456069"/>
              <a:gd name="connsiteY29" fmla="*/ 897832 h 1432074"/>
              <a:gd name="connsiteX30" fmla="*/ 2176711 w 8456069"/>
              <a:gd name="connsiteY30" fmla="*/ 914593 h 1432074"/>
              <a:gd name="connsiteX31" fmla="*/ 1275088 w 8456069"/>
              <a:gd name="connsiteY31" fmla="*/ 996905 h 1432074"/>
              <a:gd name="connsiteX32" fmla="*/ 0 w 8456069"/>
              <a:gd name="connsiteY32" fmla="*/ 715874 h 1432074"/>
              <a:gd name="connsiteX33" fmla="*/ 1018113 w 8456069"/>
              <a:gd name="connsiteY33" fmla="*/ 440552 h 1432074"/>
              <a:gd name="connsiteX34" fmla="*/ 1197095 w 8456069"/>
              <a:gd name="connsiteY34" fmla="*/ 436576 h 1432074"/>
              <a:gd name="connsiteX35" fmla="*/ 1205068 w 8456069"/>
              <a:gd name="connsiteY35" fmla="*/ 414217 h 1432074"/>
              <a:gd name="connsiteX36" fmla="*/ 2657698 w 8456069"/>
              <a:gd name="connsiteY36" fmla="*/ 79546 h 1432074"/>
              <a:gd name="connsiteX37" fmla="*/ 3801864 w 8456069"/>
              <a:gd name="connsiteY37" fmla="*/ 232076 h 1432074"/>
              <a:gd name="connsiteX38" fmla="*/ 3920913 w 8456069"/>
              <a:gd name="connsiteY38" fmla="*/ 287543 h 1432074"/>
              <a:gd name="connsiteX39" fmla="*/ 3929516 w 8456069"/>
              <a:gd name="connsiteY39" fmla="*/ 281348 h 1432074"/>
              <a:gd name="connsiteX40" fmla="*/ 4076426 w 8456069"/>
              <a:gd name="connsiteY40" fmla="*/ 224391 h 1432074"/>
              <a:gd name="connsiteX41" fmla="*/ 4105843 w 8456069"/>
              <a:gd name="connsiteY41" fmla="*/ 216272 h 1432074"/>
              <a:gd name="connsiteX42" fmla="*/ 4181915 w 8456069"/>
              <a:gd name="connsiteY42" fmla="*/ 152530 h 1432074"/>
              <a:gd name="connsiteX43" fmla="*/ 4818113 w 8456069"/>
              <a:gd name="connsiteY43" fmla="*/ 0 h 1432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8456069" h="1432074">
                <a:moveTo>
                  <a:pt x="4818113" y="0"/>
                </a:moveTo>
                <a:cubicBezTo>
                  <a:pt x="4988866" y="0"/>
                  <a:pt x="5147495" y="26390"/>
                  <a:pt x="5279081" y="71583"/>
                </a:cubicBezTo>
                <a:lnTo>
                  <a:pt x="5303462" y="81810"/>
                </a:lnTo>
                <a:lnTo>
                  <a:pt x="5423415" y="84376"/>
                </a:lnTo>
                <a:cubicBezTo>
                  <a:pt x="5938807" y="106637"/>
                  <a:pt x="6366881" y="203908"/>
                  <a:pt x="6563838" y="335540"/>
                </a:cubicBezTo>
                <a:lnTo>
                  <a:pt x="6565980" y="337491"/>
                </a:lnTo>
                <a:lnTo>
                  <a:pt x="6598345" y="255994"/>
                </a:lnTo>
                <a:cubicBezTo>
                  <a:pt x="6723506" y="105557"/>
                  <a:pt x="7016515" y="0"/>
                  <a:pt x="7358021" y="0"/>
                </a:cubicBezTo>
                <a:cubicBezTo>
                  <a:pt x="7813362" y="0"/>
                  <a:pt x="8182488" y="187657"/>
                  <a:pt x="8182488" y="419143"/>
                </a:cubicBezTo>
                <a:lnTo>
                  <a:pt x="8119610" y="577478"/>
                </a:lnTo>
                <a:lnTo>
                  <a:pt x="8226623" y="601026"/>
                </a:lnTo>
                <a:cubicBezTo>
                  <a:pt x="8371484" y="639955"/>
                  <a:pt x="8456069" y="686885"/>
                  <a:pt x="8456069" y="737402"/>
                </a:cubicBezTo>
                <a:cubicBezTo>
                  <a:pt x="8456069" y="855275"/>
                  <a:pt x="7995547" y="953619"/>
                  <a:pt x="7383345" y="976364"/>
                </a:cubicBezTo>
                <a:lnTo>
                  <a:pt x="7222443" y="979309"/>
                </a:lnTo>
                <a:lnTo>
                  <a:pt x="7209203" y="1012647"/>
                </a:lnTo>
                <a:lnTo>
                  <a:pt x="7316216" y="1036195"/>
                </a:lnTo>
                <a:cubicBezTo>
                  <a:pt x="7461077" y="1075124"/>
                  <a:pt x="7545662" y="1122054"/>
                  <a:pt x="7545662" y="1172571"/>
                </a:cubicBezTo>
                <a:cubicBezTo>
                  <a:pt x="7545662" y="1307283"/>
                  <a:pt x="6944164" y="1416488"/>
                  <a:pt x="6202179" y="1416488"/>
                </a:cubicBezTo>
                <a:cubicBezTo>
                  <a:pt x="5738439" y="1416488"/>
                  <a:pt x="5329576" y="1373830"/>
                  <a:pt x="5088142" y="1308948"/>
                </a:cubicBezTo>
                <a:lnTo>
                  <a:pt x="5041927" y="1293489"/>
                </a:lnTo>
                <a:lnTo>
                  <a:pt x="4930035" y="1311669"/>
                </a:lnTo>
                <a:cubicBezTo>
                  <a:pt x="4735567" y="1338157"/>
                  <a:pt x="4517515" y="1353001"/>
                  <a:pt x="4287199" y="1353001"/>
                </a:cubicBezTo>
                <a:cubicBezTo>
                  <a:pt x="4184836" y="1353001"/>
                  <a:pt x="4084896" y="1350069"/>
                  <a:pt x="3988372" y="1344486"/>
                </a:cubicBezTo>
                <a:lnTo>
                  <a:pt x="3857486" y="1333001"/>
                </a:lnTo>
                <a:lnTo>
                  <a:pt x="3806212" y="1349762"/>
                </a:lnTo>
                <a:cubicBezTo>
                  <a:pt x="3575467" y="1400619"/>
                  <a:pt x="3256695" y="1432074"/>
                  <a:pt x="2904589" y="1432074"/>
                </a:cubicBezTo>
                <a:cubicBezTo>
                  <a:pt x="2200377" y="1432074"/>
                  <a:pt x="1629501" y="1306252"/>
                  <a:pt x="1629501" y="1151043"/>
                </a:cubicBezTo>
                <a:cubicBezTo>
                  <a:pt x="1629501" y="1049187"/>
                  <a:pt x="1875357" y="959987"/>
                  <a:pt x="2243409" y="910698"/>
                </a:cubicBezTo>
                <a:lnTo>
                  <a:pt x="2301788" y="904308"/>
                </a:lnTo>
                <a:lnTo>
                  <a:pt x="2227985" y="897832"/>
                </a:lnTo>
                <a:lnTo>
                  <a:pt x="2176711" y="914593"/>
                </a:lnTo>
                <a:cubicBezTo>
                  <a:pt x="1945966" y="965450"/>
                  <a:pt x="1627194" y="996905"/>
                  <a:pt x="1275088" y="996905"/>
                </a:cubicBezTo>
                <a:cubicBezTo>
                  <a:pt x="570876" y="996905"/>
                  <a:pt x="0" y="871083"/>
                  <a:pt x="0" y="715874"/>
                </a:cubicBezTo>
                <a:cubicBezTo>
                  <a:pt x="0" y="580066"/>
                  <a:pt x="437077" y="466757"/>
                  <a:pt x="1018113" y="440552"/>
                </a:cubicBezTo>
                <a:lnTo>
                  <a:pt x="1197095" y="436576"/>
                </a:lnTo>
                <a:lnTo>
                  <a:pt x="1205068" y="414217"/>
                </a:lnTo>
                <a:cubicBezTo>
                  <a:pt x="1343330" y="223221"/>
                  <a:pt x="1941159" y="79546"/>
                  <a:pt x="2657698" y="79546"/>
                </a:cubicBezTo>
                <a:cubicBezTo>
                  <a:pt x="3118331" y="79546"/>
                  <a:pt x="3529905" y="138922"/>
                  <a:pt x="3801864" y="232076"/>
                </a:cubicBezTo>
                <a:lnTo>
                  <a:pt x="3920913" y="287543"/>
                </a:lnTo>
                <a:lnTo>
                  <a:pt x="3929516" y="281348"/>
                </a:lnTo>
                <a:cubicBezTo>
                  <a:pt x="3972859" y="261184"/>
                  <a:pt x="4022050" y="242136"/>
                  <a:pt x="4076426" y="224391"/>
                </a:cubicBezTo>
                <a:lnTo>
                  <a:pt x="4105843" y="216272"/>
                </a:lnTo>
                <a:lnTo>
                  <a:pt x="4181915" y="152530"/>
                </a:lnTo>
                <a:cubicBezTo>
                  <a:pt x="4333134" y="59376"/>
                  <a:pt x="4561984" y="0"/>
                  <a:pt x="4818113" y="0"/>
                </a:cubicBezTo>
                <a:close/>
              </a:path>
            </a:pathLst>
          </a:cu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7E43290-4B28-47E1-882D-EA57BCAEB7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1943">
            <a:off x="118615" y="4141810"/>
            <a:ext cx="2359525" cy="21429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7BD9C5-EC54-49BB-B11E-DC8B4D5FD1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129" y="4415545"/>
            <a:ext cx="2512406" cy="18028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5B81B9-11FC-4C38-8528-90FB31CB09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95387" y="4975429"/>
            <a:ext cx="1234797" cy="184072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…and mango and macaroni!</a:t>
            </a:r>
            <a:endParaRPr lang="en-AU" sz="4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5BF0E6-DA0D-40E0-8451-450843D635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626" y="4076379"/>
            <a:ext cx="3549836" cy="24986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D8301A-3EF2-421D-840B-B3A0325A3D1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892" y="4228390"/>
            <a:ext cx="2965507" cy="18164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5C13D07-B55A-4986-B5D5-73004BE1015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58290" y="3952454"/>
            <a:ext cx="2224426" cy="24986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2DD574E-E4BE-47DB-829A-B3FCEB53249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37453" y="4067647"/>
            <a:ext cx="3549836" cy="24986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3A975BF-E8D2-49D8-B031-037878BE8E0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96" y="3952454"/>
            <a:ext cx="2528188" cy="27816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F33B5C-16F3-45BC-8FE6-50889FCD5B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478" y="6107144"/>
            <a:ext cx="2778354" cy="60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35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BBC18CD0-64BA-4D02-BF2A-8E1734D2D0CD}"/>
              </a:ext>
            </a:extLst>
          </p:cNvPr>
          <p:cNvSpPr/>
          <p:nvPr/>
        </p:nvSpPr>
        <p:spPr>
          <a:xfrm>
            <a:off x="4492975" y="6023057"/>
            <a:ext cx="1642901" cy="498638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5606952-4C2A-43F4-8BE5-2F7B18C9112B}"/>
              </a:ext>
            </a:extLst>
          </p:cNvPr>
          <p:cNvSpPr/>
          <p:nvPr/>
        </p:nvSpPr>
        <p:spPr>
          <a:xfrm>
            <a:off x="2155970" y="6009659"/>
            <a:ext cx="2218890" cy="626455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Megan makes a </a:t>
            </a:r>
            <a:br>
              <a:rPr lang="en-GB" sz="4400" b="1" dirty="0">
                <a:solidFill>
                  <a:schemeClr val="bg1"/>
                </a:solidFill>
              </a:rPr>
            </a:br>
            <a:r>
              <a:rPr lang="en-GB" sz="4400" b="1" dirty="0">
                <a:solidFill>
                  <a:schemeClr val="bg1"/>
                </a:solidFill>
              </a:rPr>
              <a:t>milkshake for her mum.</a:t>
            </a:r>
            <a:endParaRPr lang="en-AU" sz="4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0F7159-ECA3-4EB7-A376-937E276A6A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7" y="2793187"/>
            <a:ext cx="2042188" cy="36274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43E5E5-6AD6-4B8D-9A3F-C6B2289C29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338" y="3425308"/>
            <a:ext cx="1874269" cy="309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473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50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5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50" fill="hold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50" fill="hold">
                                          <p:stCondLst>
                                            <p:cond delay="2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C5026E0-BF64-43E4-A936-31107E7A5FF1}"/>
              </a:ext>
            </a:extLst>
          </p:cNvPr>
          <p:cNvSpPr/>
          <p:nvPr/>
        </p:nvSpPr>
        <p:spPr>
          <a:xfrm>
            <a:off x="6421910" y="5805183"/>
            <a:ext cx="2302640" cy="88677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BC18CD0-64BA-4D02-BF2A-8E1734D2D0CD}"/>
              </a:ext>
            </a:extLst>
          </p:cNvPr>
          <p:cNvSpPr/>
          <p:nvPr/>
        </p:nvSpPr>
        <p:spPr>
          <a:xfrm>
            <a:off x="4492975" y="6023057"/>
            <a:ext cx="1642901" cy="498638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5606952-4C2A-43F4-8BE5-2F7B18C9112B}"/>
              </a:ext>
            </a:extLst>
          </p:cNvPr>
          <p:cNvSpPr/>
          <p:nvPr/>
        </p:nvSpPr>
        <p:spPr>
          <a:xfrm>
            <a:off x="2155970" y="6009659"/>
            <a:ext cx="2218890" cy="626455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Megan mixes milk…</a:t>
            </a:r>
            <a:endParaRPr lang="en-AU" sz="4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0F7159-ECA3-4EB7-A376-937E276A6A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7" y="2793187"/>
            <a:ext cx="2042188" cy="36274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7A8C9E-3BD0-4DA1-90B3-F22F1D1468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36" y="2267269"/>
            <a:ext cx="2042188" cy="43469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A0625C1-B982-4064-8DF4-39C337BD25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338" y="3425308"/>
            <a:ext cx="1874269" cy="309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20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61B90A5C-B9F6-4EBE-87C4-B8BF717900ED}"/>
              </a:ext>
            </a:extLst>
          </p:cNvPr>
          <p:cNvSpPr/>
          <p:nvPr/>
        </p:nvSpPr>
        <p:spPr>
          <a:xfrm>
            <a:off x="-255690" y="5879500"/>
            <a:ext cx="2302640" cy="88677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DD7BCD3-71EF-4B08-829A-F337381BEB7D}"/>
              </a:ext>
            </a:extLst>
          </p:cNvPr>
          <p:cNvSpPr/>
          <p:nvPr/>
        </p:nvSpPr>
        <p:spPr>
          <a:xfrm>
            <a:off x="6421910" y="5805183"/>
            <a:ext cx="2302640" cy="88677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BC18CD0-64BA-4D02-BF2A-8E1734D2D0CD}"/>
              </a:ext>
            </a:extLst>
          </p:cNvPr>
          <p:cNvSpPr/>
          <p:nvPr/>
        </p:nvSpPr>
        <p:spPr>
          <a:xfrm>
            <a:off x="4492975" y="6023057"/>
            <a:ext cx="1642901" cy="498638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5606952-4C2A-43F4-8BE5-2F7B18C9112B}"/>
              </a:ext>
            </a:extLst>
          </p:cNvPr>
          <p:cNvSpPr/>
          <p:nvPr/>
        </p:nvSpPr>
        <p:spPr>
          <a:xfrm>
            <a:off x="2155970" y="6009659"/>
            <a:ext cx="2218890" cy="626455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…and marshmallows</a:t>
            </a:r>
            <a:endParaRPr lang="en-AU" sz="4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0F7159-ECA3-4EB7-A376-937E276A6A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7" y="2793187"/>
            <a:ext cx="2042188" cy="36274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7A8C9E-3BD0-4DA1-90B3-F22F1D1468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36" y="2267269"/>
            <a:ext cx="2042188" cy="43469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C8C31B-3A5B-4154-9209-A228DB45D9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4951" y="5294870"/>
            <a:ext cx="2590225" cy="14243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12C8C0C-7C35-40CB-8BAC-4A97C6A801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338" y="3425308"/>
            <a:ext cx="1874269" cy="309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73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5E521D1-E5FF-4578-85F7-935DE91CA4BB}"/>
              </a:ext>
            </a:extLst>
          </p:cNvPr>
          <p:cNvSpPr/>
          <p:nvPr/>
        </p:nvSpPr>
        <p:spPr>
          <a:xfrm>
            <a:off x="-255690" y="5321883"/>
            <a:ext cx="4748665" cy="1444389"/>
          </a:xfrm>
          <a:custGeom>
            <a:avLst/>
            <a:gdLst>
              <a:gd name="connsiteX0" fmla="*/ 3065676 w 4748665"/>
              <a:gd name="connsiteY0" fmla="*/ 0 h 1444389"/>
              <a:gd name="connsiteX1" fmla="*/ 4748665 w 4748665"/>
              <a:gd name="connsiteY1" fmla="*/ 443386 h 1444389"/>
              <a:gd name="connsiteX2" fmla="*/ 4255729 w 4748665"/>
              <a:gd name="connsiteY2" fmla="*/ 756907 h 1444389"/>
              <a:gd name="connsiteX3" fmla="*/ 4231315 w 4748665"/>
              <a:gd name="connsiteY3" fmla="*/ 762214 h 1444389"/>
              <a:gd name="connsiteX4" fmla="*/ 4305601 w 4748665"/>
              <a:gd name="connsiteY4" fmla="*/ 779519 h 1444389"/>
              <a:gd name="connsiteX5" fmla="*/ 4630550 w 4748665"/>
              <a:gd name="connsiteY5" fmla="*/ 1001004 h 1444389"/>
              <a:gd name="connsiteX6" fmla="*/ 3521105 w 4748665"/>
              <a:gd name="connsiteY6" fmla="*/ 1314232 h 1444389"/>
              <a:gd name="connsiteX7" fmla="*/ 2411660 w 4748665"/>
              <a:gd name="connsiteY7" fmla="*/ 1001004 h 1444389"/>
              <a:gd name="connsiteX8" fmla="*/ 2498846 w 4748665"/>
              <a:gd name="connsiteY8" fmla="*/ 879082 h 1444389"/>
              <a:gd name="connsiteX9" fmla="*/ 2531964 w 4748665"/>
              <a:gd name="connsiteY9" fmla="*/ 861855 h 1444389"/>
              <a:gd name="connsiteX10" fmla="*/ 2410581 w 4748665"/>
              <a:gd name="connsiteY10" fmla="*/ 851929 h 1444389"/>
              <a:gd name="connsiteX11" fmla="*/ 2206509 w 4748665"/>
              <a:gd name="connsiteY11" fmla="*/ 824406 h 1444389"/>
              <a:gd name="connsiteX12" fmla="*/ 2212164 w 4748665"/>
              <a:gd name="connsiteY12" fmla="*/ 828418 h 1444389"/>
              <a:gd name="connsiteX13" fmla="*/ 2302640 w 4748665"/>
              <a:gd name="connsiteY13" fmla="*/ 1001003 h 1444389"/>
              <a:gd name="connsiteX14" fmla="*/ 1151320 w 4748665"/>
              <a:gd name="connsiteY14" fmla="*/ 1444389 h 1444389"/>
              <a:gd name="connsiteX15" fmla="*/ 0 w 4748665"/>
              <a:gd name="connsiteY15" fmla="*/ 1001003 h 1444389"/>
              <a:gd name="connsiteX16" fmla="*/ 1151320 w 4748665"/>
              <a:gd name="connsiteY16" fmla="*/ 557617 h 1444389"/>
              <a:gd name="connsiteX17" fmla="*/ 1383351 w 4748665"/>
              <a:gd name="connsiteY17" fmla="*/ 566625 h 1444389"/>
              <a:gd name="connsiteX18" fmla="*/ 1458998 w 4748665"/>
              <a:gd name="connsiteY18" fmla="*/ 575669 h 1444389"/>
              <a:gd name="connsiteX19" fmla="*/ 1458351 w 4748665"/>
              <a:gd name="connsiteY19" fmla="*/ 575236 h 1444389"/>
              <a:gd name="connsiteX20" fmla="*/ 1382687 w 4748665"/>
              <a:gd name="connsiteY20" fmla="*/ 443386 h 1444389"/>
              <a:gd name="connsiteX21" fmla="*/ 3065676 w 4748665"/>
              <a:gd name="connsiteY21" fmla="*/ 0 h 1444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748665" h="1444389">
                <a:moveTo>
                  <a:pt x="3065676" y="0"/>
                </a:moveTo>
                <a:cubicBezTo>
                  <a:pt x="3995165" y="0"/>
                  <a:pt x="4748665" y="198511"/>
                  <a:pt x="4748665" y="443386"/>
                </a:cubicBezTo>
                <a:cubicBezTo>
                  <a:pt x="4748665" y="565824"/>
                  <a:pt x="4560290" y="676670"/>
                  <a:pt x="4255729" y="756907"/>
                </a:cubicBezTo>
                <a:lnTo>
                  <a:pt x="4231315" y="762214"/>
                </a:lnTo>
                <a:lnTo>
                  <a:pt x="4305601" y="779519"/>
                </a:lnTo>
                <a:cubicBezTo>
                  <a:pt x="4506371" y="836202"/>
                  <a:pt x="4630550" y="914509"/>
                  <a:pt x="4630550" y="1001004"/>
                </a:cubicBezTo>
                <a:cubicBezTo>
                  <a:pt x="4630550" y="1173995"/>
                  <a:pt x="4133835" y="1314232"/>
                  <a:pt x="3521105" y="1314232"/>
                </a:cubicBezTo>
                <a:cubicBezTo>
                  <a:pt x="2908375" y="1314232"/>
                  <a:pt x="2411660" y="1173995"/>
                  <a:pt x="2411660" y="1001004"/>
                </a:cubicBezTo>
                <a:cubicBezTo>
                  <a:pt x="2411660" y="957756"/>
                  <a:pt x="2442705" y="916556"/>
                  <a:pt x="2498846" y="879082"/>
                </a:cubicBezTo>
                <a:lnTo>
                  <a:pt x="2531964" y="861855"/>
                </a:lnTo>
                <a:lnTo>
                  <a:pt x="2410581" y="851929"/>
                </a:lnTo>
                <a:lnTo>
                  <a:pt x="2206509" y="824406"/>
                </a:lnTo>
                <a:lnTo>
                  <a:pt x="2212164" y="828418"/>
                </a:lnTo>
                <a:cubicBezTo>
                  <a:pt x="2270424" y="881464"/>
                  <a:pt x="2302640" y="939785"/>
                  <a:pt x="2302640" y="1001003"/>
                </a:cubicBezTo>
                <a:cubicBezTo>
                  <a:pt x="2302640" y="1245878"/>
                  <a:pt x="1787176" y="1444389"/>
                  <a:pt x="1151320" y="1444389"/>
                </a:cubicBezTo>
                <a:cubicBezTo>
                  <a:pt x="515464" y="1444389"/>
                  <a:pt x="0" y="1245878"/>
                  <a:pt x="0" y="1001003"/>
                </a:cubicBezTo>
                <a:cubicBezTo>
                  <a:pt x="0" y="756128"/>
                  <a:pt x="515464" y="557617"/>
                  <a:pt x="1151320" y="557617"/>
                </a:cubicBezTo>
                <a:cubicBezTo>
                  <a:pt x="1230802" y="557617"/>
                  <a:pt x="1308403" y="560719"/>
                  <a:pt x="1383351" y="566625"/>
                </a:cubicBezTo>
                <a:lnTo>
                  <a:pt x="1458998" y="575669"/>
                </a:lnTo>
                <a:lnTo>
                  <a:pt x="1458351" y="575236"/>
                </a:lnTo>
                <a:cubicBezTo>
                  <a:pt x="1409178" y="533585"/>
                  <a:pt x="1382687" y="489300"/>
                  <a:pt x="1382687" y="443386"/>
                </a:cubicBezTo>
                <a:cubicBezTo>
                  <a:pt x="1382687" y="198511"/>
                  <a:pt x="2136187" y="0"/>
                  <a:pt x="3065676" y="0"/>
                </a:cubicBezTo>
                <a:close/>
              </a:path>
            </a:pathLst>
          </a:cu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2C37C-E4E9-45BD-944F-1D7C69AFB8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7" y="3912931"/>
            <a:ext cx="4812575" cy="217924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5DD7BCD3-71EF-4B08-829A-F337381BEB7D}"/>
              </a:ext>
            </a:extLst>
          </p:cNvPr>
          <p:cNvSpPr/>
          <p:nvPr/>
        </p:nvSpPr>
        <p:spPr>
          <a:xfrm>
            <a:off x="6421910" y="5805183"/>
            <a:ext cx="2302640" cy="88677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BC18CD0-64BA-4D02-BF2A-8E1734D2D0CD}"/>
              </a:ext>
            </a:extLst>
          </p:cNvPr>
          <p:cNvSpPr/>
          <p:nvPr/>
        </p:nvSpPr>
        <p:spPr>
          <a:xfrm>
            <a:off x="4492975" y="6023057"/>
            <a:ext cx="1642901" cy="498638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…and melon and mint</a:t>
            </a:r>
            <a:endParaRPr lang="en-AU" sz="4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0F7159-ECA3-4EB7-A376-937E276A6A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7" y="2793187"/>
            <a:ext cx="2042188" cy="36274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7A8C9E-3BD0-4DA1-90B3-F22F1D1468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36" y="2267269"/>
            <a:ext cx="2042188" cy="43469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FA15F3-19B5-4B7C-AC21-FF3A899109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6051">
            <a:off x="127381" y="2704286"/>
            <a:ext cx="2004809" cy="32426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C8C31B-3A5B-4154-9209-A228DB45D9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4951" y="5294870"/>
            <a:ext cx="2590225" cy="14243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2141D91-8379-4652-A18A-557926F1E9F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338" y="3425308"/>
            <a:ext cx="1874269" cy="309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3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974E2FB-3452-46C8-AA93-17F2A0A95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86483" r="4358"/>
          <a:stretch/>
        </p:blipFill>
        <p:spPr>
          <a:xfrm>
            <a:off x="-1" y="5479250"/>
            <a:ext cx="9144001" cy="1033938"/>
          </a:xfrm>
          <a:prstGeom prst="roundRect">
            <a:avLst>
              <a:gd name="adj" fmla="val 0"/>
            </a:avLst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5E521D1-E5FF-4578-85F7-935DE91CA4BB}"/>
              </a:ext>
            </a:extLst>
          </p:cNvPr>
          <p:cNvSpPr/>
          <p:nvPr/>
        </p:nvSpPr>
        <p:spPr>
          <a:xfrm>
            <a:off x="-255690" y="5321883"/>
            <a:ext cx="4748665" cy="1444389"/>
          </a:xfrm>
          <a:custGeom>
            <a:avLst/>
            <a:gdLst>
              <a:gd name="connsiteX0" fmla="*/ 3065676 w 4748665"/>
              <a:gd name="connsiteY0" fmla="*/ 0 h 1444389"/>
              <a:gd name="connsiteX1" fmla="*/ 4748665 w 4748665"/>
              <a:gd name="connsiteY1" fmla="*/ 443386 h 1444389"/>
              <a:gd name="connsiteX2" fmla="*/ 4255729 w 4748665"/>
              <a:gd name="connsiteY2" fmla="*/ 756907 h 1444389"/>
              <a:gd name="connsiteX3" fmla="*/ 4231315 w 4748665"/>
              <a:gd name="connsiteY3" fmla="*/ 762214 h 1444389"/>
              <a:gd name="connsiteX4" fmla="*/ 4305601 w 4748665"/>
              <a:gd name="connsiteY4" fmla="*/ 779519 h 1444389"/>
              <a:gd name="connsiteX5" fmla="*/ 4630550 w 4748665"/>
              <a:gd name="connsiteY5" fmla="*/ 1001004 h 1444389"/>
              <a:gd name="connsiteX6" fmla="*/ 3521105 w 4748665"/>
              <a:gd name="connsiteY6" fmla="*/ 1314232 h 1444389"/>
              <a:gd name="connsiteX7" fmla="*/ 2411660 w 4748665"/>
              <a:gd name="connsiteY7" fmla="*/ 1001004 h 1444389"/>
              <a:gd name="connsiteX8" fmla="*/ 2498846 w 4748665"/>
              <a:gd name="connsiteY8" fmla="*/ 879082 h 1444389"/>
              <a:gd name="connsiteX9" fmla="*/ 2531964 w 4748665"/>
              <a:gd name="connsiteY9" fmla="*/ 861855 h 1444389"/>
              <a:gd name="connsiteX10" fmla="*/ 2410581 w 4748665"/>
              <a:gd name="connsiteY10" fmla="*/ 851929 h 1444389"/>
              <a:gd name="connsiteX11" fmla="*/ 2206509 w 4748665"/>
              <a:gd name="connsiteY11" fmla="*/ 824406 h 1444389"/>
              <a:gd name="connsiteX12" fmla="*/ 2212164 w 4748665"/>
              <a:gd name="connsiteY12" fmla="*/ 828418 h 1444389"/>
              <a:gd name="connsiteX13" fmla="*/ 2302640 w 4748665"/>
              <a:gd name="connsiteY13" fmla="*/ 1001003 h 1444389"/>
              <a:gd name="connsiteX14" fmla="*/ 1151320 w 4748665"/>
              <a:gd name="connsiteY14" fmla="*/ 1444389 h 1444389"/>
              <a:gd name="connsiteX15" fmla="*/ 0 w 4748665"/>
              <a:gd name="connsiteY15" fmla="*/ 1001003 h 1444389"/>
              <a:gd name="connsiteX16" fmla="*/ 1151320 w 4748665"/>
              <a:gd name="connsiteY16" fmla="*/ 557617 h 1444389"/>
              <a:gd name="connsiteX17" fmla="*/ 1383351 w 4748665"/>
              <a:gd name="connsiteY17" fmla="*/ 566625 h 1444389"/>
              <a:gd name="connsiteX18" fmla="*/ 1458998 w 4748665"/>
              <a:gd name="connsiteY18" fmla="*/ 575669 h 1444389"/>
              <a:gd name="connsiteX19" fmla="*/ 1458351 w 4748665"/>
              <a:gd name="connsiteY19" fmla="*/ 575236 h 1444389"/>
              <a:gd name="connsiteX20" fmla="*/ 1382687 w 4748665"/>
              <a:gd name="connsiteY20" fmla="*/ 443386 h 1444389"/>
              <a:gd name="connsiteX21" fmla="*/ 3065676 w 4748665"/>
              <a:gd name="connsiteY21" fmla="*/ 0 h 1444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748665" h="1444389">
                <a:moveTo>
                  <a:pt x="3065676" y="0"/>
                </a:moveTo>
                <a:cubicBezTo>
                  <a:pt x="3995165" y="0"/>
                  <a:pt x="4748665" y="198511"/>
                  <a:pt x="4748665" y="443386"/>
                </a:cubicBezTo>
                <a:cubicBezTo>
                  <a:pt x="4748665" y="565824"/>
                  <a:pt x="4560290" y="676670"/>
                  <a:pt x="4255729" y="756907"/>
                </a:cubicBezTo>
                <a:lnTo>
                  <a:pt x="4231315" y="762214"/>
                </a:lnTo>
                <a:lnTo>
                  <a:pt x="4305601" y="779519"/>
                </a:lnTo>
                <a:cubicBezTo>
                  <a:pt x="4506371" y="836202"/>
                  <a:pt x="4630550" y="914509"/>
                  <a:pt x="4630550" y="1001004"/>
                </a:cubicBezTo>
                <a:cubicBezTo>
                  <a:pt x="4630550" y="1173995"/>
                  <a:pt x="4133835" y="1314232"/>
                  <a:pt x="3521105" y="1314232"/>
                </a:cubicBezTo>
                <a:cubicBezTo>
                  <a:pt x="2908375" y="1314232"/>
                  <a:pt x="2411660" y="1173995"/>
                  <a:pt x="2411660" y="1001004"/>
                </a:cubicBezTo>
                <a:cubicBezTo>
                  <a:pt x="2411660" y="957756"/>
                  <a:pt x="2442705" y="916556"/>
                  <a:pt x="2498846" y="879082"/>
                </a:cubicBezTo>
                <a:lnTo>
                  <a:pt x="2531964" y="861855"/>
                </a:lnTo>
                <a:lnTo>
                  <a:pt x="2410581" y="851929"/>
                </a:lnTo>
                <a:lnTo>
                  <a:pt x="2206509" y="824406"/>
                </a:lnTo>
                <a:lnTo>
                  <a:pt x="2212164" y="828418"/>
                </a:lnTo>
                <a:cubicBezTo>
                  <a:pt x="2270424" y="881464"/>
                  <a:pt x="2302640" y="939785"/>
                  <a:pt x="2302640" y="1001003"/>
                </a:cubicBezTo>
                <a:cubicBezTo>
                  <a:pt x="2302640" y="1245878"/>
                  <a:pt x="1787176" y="1444389"/>
                  <a:pt x="1151320" y="1444389"/>
                </a:cubicBezTo>
                <a:cubicBezTo>
                  <a:pt x="515464" y="1444389"/>
                  <a:pt x="0" y="1245878"/>
                  <a:pt x="0" y="1001003"/>
                </a:cubicBezTo>
                <a:cubicBezTo>
                  <a:pt x="0" y="756128"/>
                  <a:pt x="515464" y="557617"/>
                  <a:pt x="1151320" y="557617"/>
                </a:cubicBezTo>
                <a:cubicBezTo>
                  <a:pt x="1230802" y="557617"/>
                  <a:pt x="1308403" y="560719"/>
                  <a:pt x="1383351" y="566625"/>
                </a:cubicBezTo>
                <a:lnTo>
                  <a:pt x="1458998" y="575669"/>
                </a:lnTo>
                <a:lnTo>
                  <a:pt x="1458351" y="575236"/>
                </a:lnTo>
                <a:cubicBezTo>
                  <a:pt x="1409178" y="533585"/>
                  <a:pt x="1382687" y="489300"/>
                  <a:pt x="1382687" y="443386"/>
                </a:cubicBezTo>
                <a:cubicBezTo>
                  <a:pt x="1382687" y="198511"/>
                  <a:pt x="2136187" y="0"/>
                  <a:pt x="3065676" y="0"/>
                </a:cubicBezTo>
                <a:close/>
              </a:path>
            </a:pathLst>
          </a:cu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AU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2C37C-E4E9-45BD-944F-1D7C69AFB8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7" y="3912931"/>
            <a:ext cx="4812575" cy="217924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5DD7BCD3-71EF-4B08-829A-F337381BEB7D}"/>
              </a:ext>
            </a:extLst>
          </p:cNvPr>
          <p:cNvSpPr/>
          <p:nvPr/>
        </p:nvSpPr>
        <p:spPr>
          <a:xfrm>
            <a:off x="6421910" y="5805183"/>
            <a:ext cx="2302640" cy="886772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BC18CD0-64BA-4D02-BF2A-8E1734D2D0CD}"/>
              </a:ext>
            </a:extLst>
          </p:cNvPr>
          <p:cNvSpPr/>
          <p:nvPr/>
        </p:nvSpPr>
        <p:spPr>
          <a:xfrm>
            <a:off x="4492975" y="6023057"/>
            <a:ext cx="1642901" cy="498638"/>
          </a:xfrm>
          <a:prstGeom prst="ellipse">
            <a:avLst/>
          </a:prstGeom>
          <a:solidFill>
            <a:srgbClr val="1C1C1C">
              <a:alpha val="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82774A-3408-4684-821B-D775545EC162}"/>
              </a:ext>
            </a:extLst>
          </p:cNvPr>
          <p:cNvSpPr/>
          <p:nvPr/>
        </p:nvSpPr>
        <p:spPr>
          <a:xfrm>
            <a:off x="553673" y="535113"/>
            <a:ext cx="8010351" cy="1654414"/>
          </a:xfrm>
          <a:prstGeom prst="roundRect">
            <a:avLst>
              <a:gd name="adj" fmla="val 13021"/>
            </a:avLst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bg1"/>
                </a:solidFill>
              </a:rPr>
              <a:t>…and mayonnaise!</a:t>
            </a:r>
            <a:endParaRPr lang="en-AU" sz="4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0F7159-ECA3-4EB7-A376-937E276A6A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7" y="2793187"/>
            <a:ext cx="2042188" cy="36274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7A8C9E-3BD0-4DA1-90B3-F22F1D1468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36" y="2267269"/>
            <a:ext cx="2042188" cy="43469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75AA4BB-32A1-43D5-889A-20AD96F510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338" y="3425308"/>
            <a:ext cx="1874269" cy="30963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54F071-9C95-474E-8B10-49A084E6156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062" y="4009310"/>
            <a:ext cx="1765515" cy="32085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1FD9429-8A4F-41BC-B436-7B9F3F3DAB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6051">
            <a:off x="127381" y="2704286"/>
            <a:ext cx="2004809" cy="324267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C8C31B-3A5B-4154-9209-A228DB45D9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4951" y="5294870"/>
            <a:ext cx="2590225" cy="142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70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118</TotalTime>
  <Words>52</Words>
  <Application>Microsoft Office PowerPoint</Application>
  <PresentationFormat>On-screen Show (4:3)</PresentationFormat>
  <Paragraphs>11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kate coleman</cp:lastModifiedBy>
  <cp:revision>7</cp:revision>
  <dcterms:created xsi:type="dcterms:W3CDTF">2021-08-30T03:02:02Z</dcterms:created>
  <dcterms:modified xsi:type="dcterms:W3CDTF">2021-10-06T11:47:13Z</dcterms:modified>
</cp:coreProperties>
</file>