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5"/>
  </p:notesMasterIdLst>
  <p:handoutMasterIdLst>
    <p:handoutMasterId r:id="rId36"/>
  </p:handoutMasterIdLst>
  <p:sldIdLst>
    <p:sldId id="258" r:id="rId2"/>
    <p:sldId id="299" r:id="rId3"/>
    <p:sldId id="268" r:id="rId4"/>
    <p:sldId id="269" r:id="rId5"/>
    <p:sldId id="270" r:id="rId6"/>
    <p:sldId id="300" r:id="rId7"/>
    <p:sldId id="301" r:id="rId8"/>
    <p:sldId id="302" r:id="rId9"/>
    <p:sldId id="303" r:id="rId10"/>
    <p:sldId id="304" r:id="rId11"/>
    <p:sldId id="305" r:id="rId12"/>
    <p:sldId id="306" r:id="rId13"/>
    <p:sldId id="307" r:id="rId14"/>
    <p:sldId id="308" r:id="rId15"/>
    <p:sldId id="309" r:id="rId16"/>
    <p:sldId id="281" r:id="rId17"/>
    <p:sldId id="282" r:id="rId18"/>
    <p:sldId id="283" r:id="rId19"/>
    <p:sldId id="284" r:id="rId20"/>
    <p:sldId id="285" r:id="rId21"/>
    <p:sldId id="286" r:id="rId22"/>
    <p:sldId id="287" r:id="rId23"/>
    <p:sldId id="288" r:id="rId24"/>
    <p:sldId id="290" r:id="rId25"/>
    <p:sldId id="291" r:id="rId26"/>
    <p:sldId id="292" r:id="rId27"/>
    <p:sldId id="293" r:id="rId28"/>
    <p:sldId id="294" r:id="rId29"/>
    <p:sldId id="295" r:id="rId30"/>
    <p:sldId id="296" r:id="rId31"/>
    <p:sldId id="297" r:id="rId32"/>
    <p:sldId id="298" r:id="rId33"/>
    <p:sldId id="267" r:id="rId34"/>
  </p:sldIdLst>
  <p:sldSz cx="9144000" cy="6858000" type="screen4x3"/>
  <p:notesSz cx="6858000" cy="9144000"/>
  <p:embeddedFontLst>
    <p:embeddedFont>
      <p:font typeface="Tuffy-TTF" panose="020B0603060100000000" charset="0"/>
      <p:regular r:id="rId37"/>
      <p:bold r:id="rId38"/>
      <p:italic r:id="rId39"/>
      <p:boldItalic r:id="rId40"/>
    </p:embeddedFont>
    <p:embeddedFont>
      <p:font typeface="Twinkl SemiBold" pitchFamily="2" charset="0"/>
      <p:bold r:id="rId41"/>
    </p:embeddedFont>
    <p:embeddedFont>
      <p:font typeface="Twinkl" pitchFamily="2" charset="0"/>
      <p:regular r:id="rId42"/>
      <p:bold r:id="rId43"/>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FFFFFF"/>
    <a:srgbClr val="D82233"/>
    <a:srgbClr val="AEE9EC"/>
    <a:srgbClr val="D83A5E"/>
    <a:srgbClr val="2DB6BC"/>
    <a:srgbClr val="F5CFD8"/>
    <a:srgbClr val="FAB001"/>
    <a:srgbClr val="8D358B"/>
    <a:srgbClr val="F081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3" autoAdjust="0"/>
    <p:restoredTop sz="94660"/>
  </p:normalViewPr>
  <p:slideViewPr>
    <p:cSldViewPr snapToGrid="0" showGuides="1">
      <p:cViewPr varScale="1">
        <p:scale>
          <a:sx n="92" d="100"/>
          <a:sy n="92" d="100"/>
        </p:scale>
        <p:origin x="102" y="522"/>
      </p:cViewPr>
      <p:guideLst>
        <p:guide orient="horz" pos="2160"/>
        <p:guide pos="2880"/>
      </p:guideLst>
    </p:cSldViewPr>
  </p:slideViewPr>
  <p:notesTextViewPr>
    <p:cViewPr>
      <p:scale>
        <a:sx n="1" d="1"/>
        <a:sy n="1" d="1"/>
      </p:scale>
      <p:origin x="0" y="0"/>
    </p:cViewPr>
  </p:notesTextViewPr>
  <p:notesViewPr>
    <p:cSldViewPr snapToGrid="0" showGuides="1">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01/02/2019</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01/02/2019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3012116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79" r:id="rId4"/>
    <p:sldLayoutId id="2147483686" r:id="rId5"/>
    <p:sldLayoutId id="2147483685" r:id="rId6"/>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image" Target="../media/image5.jpg"/><Relationship Id="rId16"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5.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1.png"/><Relationship Id="rId1" Type="http://schemas.openxmlformats.org/officeDocument/2006/relationships/slideLayout" Target="../slideLayouts/slideLayout5.xml"/><Relationship Id="rId5" Type="http://schemas.openxmlformats.org/officeDocument/2006/relationships/image" Target="../media/image39.png"/><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5.xml"/><Relationship Id="rId5" Type="http://schemas.openxmlformats.org/officeDocument/2006/relationships/image" Target="../media/image47.png"/><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4.png"/><Relationship Id="rId1" Type="http://schemas.openxmlformats.org/officeDocument/2006/relationships/slideLayout" Target="../slideLayouts/slideLayout5.xml"/><Relationship Id="rId5" Type="http://schemas.openxmlformats.org/officeDocument/2006/relationships/image" Target="../media/image50.png"/><Relationship Id="rId4" Type="http://schemas.openxmlformats.org/officeDocument/2006/relationships/image" Target="../media/image49.png"/></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5.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tif"/><Relationship Id="rId1" Type="http://schemas.openxmlformats.org/officeDocument/2006/relationships/slideLayout" Target="../slideLayouts/slideLayout5.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2.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tif"/><Relationship Id="rId1" Type="http://schemas.openxmlformats.org/officeDocument/2006/relationships/slideLayout" Target="../slideLayouts/slideLayout5.xml"/><Relationship Id="rId6" Type="http://schemas.openxmlformats.org/officeDocument/2006/relationships/image" Target="../media/image43.png"/><Relationship Id="rId5" Type="http://schemas.openxmlformats.org/officeDocument/2006/relationships/image" Target="../media/image66.png"/><Relationship Id="rId4" Type="http://schemas.openxmlformats.org/officeDocument/2006/relationships/image" Target="../media/image65.png"/></Relationships>
</file>

<file path=ppt/slides/_rels/slide2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67.png"/><Relationship Id="rId7" Type="http://schemas.openxmlformats.org/officeDocument/2006/relationships/image" Target="../media/image71.png"/><Relationship Id="rId2" Type="http://schemas.openxmlformats.org/officeDocument/2006/relationships/image" Target="../media/image31.png"/><Relationship Id="rId1" Type="http://schemas.openxmlformats.org/officeDocument/2006/relationships/slideLayout" Target="../slideLayouts/slideLayout5.xml"/><Relationship Id="rId6" Type="http://schemas.openxmlformats.org/officeDocument/2006/relationships/image" Target="../media/image70.png"/><Relationship Id="rId5" Type="http://schemas.openxmlformats.org/officeDocument/2006/relationships/image" Target="../media/image69.png"/><Relationship Id="rId4" Type="http://schemas.openxmlformats.org/officeDocument/2006/relationships/image" Target="../media/image68.png"/></Relationships>
</file>

<file path=ppt/slides/_rels/slide2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51.png"/><Relationship Id="rId1" Type="http://schemas.openxmlformats.org/officeDocument/2006/relationships/slideLayout" Target="../slideLayouts/slideLayout5.xml"/><Relationship Id="rId4" Type="http://schemas.openxmlformats.org/officeDocument/2006/relationships/image" Target="../media/image43.png"/></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43.png"/><Relationship Id="rId2" Type="http://schemas.openxmlformats.org/officeDocument/2006/relationships/image" Target="../media/image51.png"/><Relationship Id="rId1" Type="http://schemas.openxmlformats.org/officeDocument/2006/relationships/slideLayout" Target="../slideLayouts/slideLayout5.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31.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3.png"/><Relationship Id="rId1" Type="http://schemas.openxmlformats.org/officeDocument/2006/relationships/slideLayout" Target="../slideLayouts/slideLayout5.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3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5"/>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Revisit and Review</a:t>
              </a:r>
            </a:p>
          </p:txBody>
        </p:sp>
      </p:grpSp>
      <p:sp>
        <p:nvSpPr>
          <p:cNvPr id="7" name="Speech Bubble">
            <a:extLst>
              <a:ext uri="{FF2B5EF4-FFF2-40B4-BE49-F238E27FC236}">
                <a16:creationId xmlns:a16="http://schemas.microsoft.com/office/drawing/2014/main" id="{AB6F159F-735F-465C-A86F-7DB4A3AA22C9}"/>
              </a:ext>
            </a:extLst>
          </p:cNvPr>
          <p:cNvSpPr/>
          <p:nvPr/>
        </p:nvSpPr>
        <p:spPr>
          <a:xfrm>
            <a:off x="1863725" y="1017588"/>
            <a:ext cx="6262688" cy="571500"/>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Sam’s Sounds and Common Exception Words!</a:t>
            </a:r>
          </a:p>
        </p:txBody>
      </p:sp>
      <p:pic>
        <p:nvPicPr>
          <p:cNvPr id="819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762" y="2230438"/>
            <a:ext cx="1296987"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 name="background 2">
            <a:extLst>
              <a:ext uri="{FF2B5EF4-FFF2-40B4-BE49-F238E27FC236}">
                <a16:creationId xmlns:a16="http://schemas.microsoft.com/office/drawing/2014/main" id="{3F416E1C-3AC5-4872-92A0-041CA215F787}"/>
              </a:ext>
            </a:extLst>
          </p:cNvPr>
          <p:cNvSpPr/>
          <p:nvPr/>
        </p:nvSpPr>
        <p:spPr>
          <a:xfrm>
            <a:off x="6003925" y="2139950"/>
            <a:ext cx="2238375" cy="3424238"/>
          </a:xfrm>
          <a:prstGeom prst="roundRect">
            <a:avLst>
              <a:gd name="adj" fmla="val 9850"/>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64" name="PLAY 2"/>
          <p:cNvGrpSpPr>
            <a:grpSpLocks/>
          </p:cNvGrpSpPr>
          <p:nvPr/>
        </p:nvGrpSpPr>
        <p:grpSpPr bwMode="auto">
          <a:xfrm>
            <a:off x="6773863" y="5357813"/>
            <a:ext cx="735012" cy="735012"/>
            <a:chOff x="6300192" y="2204864"/>
            <a:chExt cx="900100" cy="900100"/>
          </a:xfrm>
        </p:grpSpPr>
        <p:sp>
          <p:nvSpPr>
            <p:cNvPr id="65" name="Oval 64">
              <a:extLst>
                <a:ext uri="{FF2B5EF4-FFF2-40B4-BE49-F238E27FC236}">
                  <a16:creationId xmlns:a16="http://schemas.microsoft.com/office/drawing/2014/main" id="{C33B5522-B25C-4681-8EF6-42E6548273CB}"/>
                </a:ext>
              </a:extLst>
            </p:cNvPr>
            <p:cNvSpPr/>
            <p:nvPr/>
          </p:nvSpPr>
          <p:spPr>
            <a:xfrm>
              <a:off x="6300192" y="2204864"/>
              <a:ext cx="900100" cy="900100"/>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66" name="Isosceles Triangle 65">
              <a:extLst>
                <a:ext uri="{FF2B5EF4-FFF2-40B4-BE49-F238E27FC236}">
                  <a16:creationId xmlns:a16="http://schemas.microsoft.com/office/drawing/2014/main" id="{A94B022F-F24E-4554-B00C-C6EAA9054204}"/>
                </a:ext>
              </a:extLst>
            </p:cNvPr>
            <p:cNvSpPr/>
            <p:nvPr/>
          </p:nvSpPr>
          <p:spPr>
            <a:xfrm rot="5400000">
              <a:off x="6559724" y="2417738"/>
              <a:ext cx="550169" cy="474351"/>
            </a:xfrm>
            <a:prstGeom prst="triangle">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68" name="background">
            <a:extLst>
              <a:ext uri="{FF2B5EF4-FFF2-40B4-BE49-F238E27FC236}">
                <a16:creationId xmlns:a16="http://schemas.microsoft.com/office/drawing/2014/main" id="{195B132C-E542-486E-A93D-CCF8219CB987}"/>
              </a:ext>
            </a:extLst>
          </p:cNvPr>
          <p:cNvSpPr/>
          <p:nvPr/>
        </p:nvSpPr>
        <p:spPr>
          <a:xfrm>
            <a:off x="3021013" y="2165350"/>
            <a:ext cx="2238375" cy="3424238"/>
          </a:xfrm>
          <a:prstGeom prst="roundRect">
            <a:avLst>
              <a:gd name="adj" fmla="val 9850"/>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69" name="PLAY 1"/>
          <p:cNvGrpSpPr>
            <a:grpSpLocks/>
          </p:cNvGrpSpPr>
          <p:nvPr/>
        </p:nvGrpSpPr>
        <p:grpSpPr bwMode="auto">
          <a:xfrm>
            <a:off x="3763963" y="5357813"/>
            <a:ext cx="736600" cy="735012"/>
            <a:chOff x="6300192" y="2204864"/>
            <a:chExt cx="900100" cy="900100"/>
          </a:xfrm>
        </p:grpSpPr>
        <p:sp>
          <p:nvSpPr>
            <p:cNvPr id="70" name="Oval 69">
              <a:extLst>
                <a:ext uri="{FF2B5EF4-FFF2-40B4-BE49-F238E27FC236}">
                  <a16:creationId xmlns:a16="http://schemas.microsoft.com/office/drawing/2014/main" id="{24307427-9DFF-4EEE-A590-29CCF3870E3B}"/>
                </a:ext>
              </a:extLst>
            </p:cNvPr>
            <p:cNvSpPr/>
            <p:nvPr/>
          </p:nvSpPr>
          <p:spPr>
            <a:xfrm>
              <a:off x="6300192" y="2204864"/>
              <a:ext cx="900100" cy="900100"/>
            </a:xfrm>
            <a:prstGeom prst="ellipse">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72" name="Isosceles Triangle 71">
              <a:extLst>
                <a:ext uri="{FF2B5EF4-FFF2-40B4-BE49-F238E27FC236}">
                  <a16:creationId xmlns:a16="http://schemas.microsoft.com/office/drawing/2014/main" id="{648AADF8-919D-4DF6-95CC-230B3A82689A}"/>
                </a:ext>
              </a:extLst>
            </p:cNvPr>
            <p:cNvSpPr/>
            <p:nvPr/>
          </p:nvSpPr>
          <p:spPr>
            <a:xfrm rot="5400000">
              <a:off x="6559542" y="2417280"/>
              <a:ext cx="550169" cy="475269"/>
            </a:xfrm>
            <a:prstGeom prst="triangle">
              <a:avLst/>
            </a:prstGeom>
            <a:solidFill>
              <a:schemeClr val="accent5"/>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73" name="ue"/>
          <p:cNvGrpSpPr>
            <a:grpSpLocks/>
          </p:cNvGrpSpPr>
          <p:nvPr/>
        </p:nvGrpSpPr>
        <p:grpSpPr bwMode="auto">
          <a:xfrm>
            <a:off x="3478213" y="2252663"/>
            <a:ext cx="1371600" cy="2695575"/>
            <a:chOff x="3768361" y="2481937"/>
            <a:chExt cx="1370791" cy="2695105"/>
          </a:xfrm>
        </p:grpSpPr>
        <p:sp>
          <p:nvSpPr>
            <p:cNvPr id="8279" name="ea"/>
            <p:cNvSpPr txBox="1">
              <a:spLocks noChangeArrowheads="1"/>
            </p:cNvSpPr>
            <p:nvPr/>
          </p:nvSpPr>
          <p:spPr bwMode="auto">
            <a:xfrm>
              <a:off x="3768361" y="2481937"/>
              <a:ext cx="1370791" cy="1446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ue</a:t>
              </a:r>
              <a:endParaRPr lang="en-GB" altLang="en-US" sz="13800" b="1">
                <a:solidFill>
                  <a:schemeClr val="tx1"/>
                </a:solidFill>
              </a:endParaRPr>
            </a:p>
          </p:txBody>
        </p:sp>
        <p:pic>
          <p:nvPicPr>
            <p:cNvPr id="8280"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77760" y="3861651"/>
              <a:ext cx="581551" cy="1315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9" name="house"/>
          <p:cNvSpPr txBox="1">
            <a:spLocks noChangeArrowheads="1"/>
          </p:cNvSpPr>
          <p:nvPr/>
        </p:nvSpPr>
        <p:spPr bwMode="auto">
          <a:xfrm>
            <a:off x="6164263" y="3459163"/>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house</a:t>
            </a:r>
          </a:p>
        </p:txBody>
      </p:sp>
      <p:grpSp>
        <p:nvGrpSpPr>
          <p:cNvPr id="81" name="ir"/>
          <p:cNvGrpSpPr>
            <a:grpSpLocks/>
          </p:cNvGrpSpPr>
          <p:nvPr/>
        </p:nvGrpSpPr>
        <p:grpSpPr bwMode="auto">
          <a:xfrm>
            <a:off x="3663950" y="2147888"/>
            <a:ext cx="1028700" cy="3084512"/>
            <a:chOff x="1314541" y="3016138"/>
            <a:chExt cx="1027845" cy="3083875"/>
          </a:xfrm>
        </p:grpSpPr>
        <p:sp>
          <p:nvSpPr>
            <p:cNvPr id="8277" name="ea"/>
            <p:cNvSpPr txBox="1">
              <a:spLocks noChangeArrowheads="1"/>
            </p:cNvSpPr>
            <p:nvPr/>
          </p:nvSpPr>
          <p:spPr bwMode="auto">
            <a:xfrm>
              <a:off x="1314541" y="3016138"/>
              <a:ext cx="1027845"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ir</a:t>
              </a:r>
              <a:endParaRPr lang="en-GB" altLang="en-US" sz="13800" b="1">
                <a:solidFill>
                  <a:schemeClr val="tx1"/>
                </a:solidFill>
              </a:endParaRPr>
            </a:p>
          </p:txBody>
        </p:sp>
        <p:pic>
          <p:nvPicPr>
            <p:cNvPr id="8278"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453363" y="4364787"/>
              <a:ext cx="600205" cy="1735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4" name="many"/>
          <p:cNvSpPr txBox="1">
            <a:spLocks noChangeArrowheads="1"/>
          </p:cNvSpPr>
          <p:nvPr/>
        </p:nvSpPr>
        <p:spPr bwMode="auto">
          <a:xfrm>
            <a:off x="6110288" y="3481388"/>
            <a:ext cx="20161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many</a:t>
            </a:r>
          </a:p>
        </p:txBody>
      </p:sp>
      <p:sp>
        <p:nvSpPr>
          <p:cNvPr id="86" name="because"/>
          <p:cNvSpPr txBox="1">
            <a:spLocks noChangeArrowheads="1"/>
          </p:cNvSpPr>
          <p:nvPr/>
        </p:nvSpPr>
        <p:spPr bwMode="auto">
          <a:xfrm>
            <a:off x="6083300" y="3530600"/>
            <a:ext cx="21161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because</a:t>
            </a:r>
          </a:p>
        </p:txBody>
      </p:sp>
      <p:sp>
        <p:nvSpPr>
          <p:cNvPr id="87" name="different"/>
          <p:cNvSpPr txBox="1">
            <a:spLocks noChangeArrowheads="1"/>
          </p:cNvSpPr>
          <p:nvPr/>
        </p:nvSpPr>
        <p:spPr bwMode="auto">
          <a:xfrm>
            <a:off x="6003925" y="3557588"/>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different</a:t>
            </a:r>
          </a:p>
        </p:txBody>
      </p:sp>
      <p:grpSp>
        <p:nvGrpSpPr>
          <p:cNvPr id="92" name="au"/>
          <p:cNvGrpSpPr>
            <a:grpSpLocks/>
          </p:cNvGrpSpPr>
          <p:nvPr/>
        </p:nvGrpSpPr>
        <p:grpSpPr bwMode="auto">
          <a:xfrm>
            <a:off x="3398838" y="2030413"/>
            <a:ext cx="1477962" cy="3005137"/>
            <a:chOff x="3827066" y="3805941"/>
            <a:chExt cx="1478510" cy="3006101"/>
          </a:xfrm>
        </p:grpSpPr>
        <p:sp>
          <p:nvSpPr>
            <p:cNvPr id="8275" name="ea"/>
            <p:cNvSpPr txBox="1">
              <a:spLocks noChangeArrowheads="1"/>
            </p:cNvSpPr>
            <p:nvPr/>
          </p:nvSpPr>
          <p:spPr bwMode="auto">
            <a:xfrm>
              <a:off x="3827066" y="3805941"/>
              <a:ext cx="1478510" cy="1446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au</a:t>
              </a:r>
              <a:endParaRPr lang="en-GB" altLang="en-US" sz="13800" b="1">
                <a:solidFill>
                  <a:schemeClr val="tx1"/>
                </a:solidFill>
              </a:endParaRPr>
            </a:p>
          </p:txBody>
        </p:sp>
        <p:pic>
          <p:nvPicPr>
            <p:cNvPr id="8276"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240818" y="5109523"/>
              <a:ext cx="627052" cy="1702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5" name="Y"/>
          <p:cNvGrpSpPr>
            <a:grpSpLocks/>
          </p:cNvGrpSpPr>
          <p:nvPr/>
        </p:nvGrpSpPr>
        <p:grpSpPr bwMode="auto">
          <a:xfrm>
            <a:off x="3495675" y="2005013"/>
            <a:ext cx="1362075" cy="3060700"/>
            <a:chOff x="3899984" y="2316321"/>
            <a:chExt cx="1360897" cy="3059997"/>
          </a:xfrm>
        </p:grpSpPr>
        <p:sp>
          <p:nvSpPr>
            <p:cNvPr id="8273" name="ea"/>
            <p:cNvSpPr txBox="1">
              <a:spLocks noChangeArrowheads="1"/>
            </p:cNvSpPr>
            <p:nvPr/>
          </p:nvSpPr>
          <p:spPr bwMode="auto">
            <a:xfrm>
              <a:off x="4194813" y="2316321"/>
              <a:ext cx="811136" cy="14466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a:solidFill>
                    <a:schemeClr val="tx1"/>
                  </a:solidFill>
                </a:rPr>
                <a:t>y</a:t>
              </a:r>
              <a:endParaRPr lang="en-GB" altLang="en-US" sz="13800" b="1">
                <a:solidFill>
                  <a:schemeClr val="tx1"/>
                </a:solidFill>
              </a:endParaRPr>
            </a:p>
          </p:txBody>
        </p:sp>
        <p:pic>
          <p:nvPicPr>
            <p:cNvPr id="8274" name="Picture 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899984" y="4081213"/>
              <a:ext cx="1360897" cy="129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0" name="eyes"/>
          <p:cNvSpPr txBox="1">
            <a:spLocks noChangeArrowheads="1"/>
          </p:cNvSpPr>
          <p:nvPr/>
        </p:nvSpPr>
        <p:spPr bwMode="auto">
          <a:xfrm>
            <a:off x="5986463" y="3552825"/>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eyes</a:t>
            </a:r>
          </a:p>
        </p:txBody>
      </p:sp>
      <p:sp>
        <p:nvSpPr>
          <p:cNvPr id="105" name="friend"/>
          <p:cNvSpPr txBox="1">
            <a:spLocks noChangeArrowheads="1"/>
          </p:cNvSpPr>
          <p:nvPr/>
        </p:nvSpPr>
        <p:spPr bwMode="auto">
          <a:xfrm>
            <a:off x="5999163" y="3557588"/>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friends</a:t>
            </a:r>
          </a:p>
        </p:txBody>
      </p:sp>
      <p:grpSp>
        <p:nvGrpSpPr>
          <p:cNvPr id="112" name="ew"/>
          <p:cNvGrpSpPr>
            <a:grpSpLocks/>
          </p:cNvGrpSpPr>
          <p:nvPr/>
        </p:nvGrpSpPr>
        <p:grpSpPr bwMode="auto">
          <a:xfrm>
            <a:off x="3357563" y="2395538"/>
            <a:ext cx="1633537" cy="2747962"/>
            <a:chOff x="3768361" y="2481937"/>
            <a:chExt cx="1632818" cy="2748051"/>
          </a:xfrm>
        </p:grpSpPr>
        <p:sp>
          <p:nvSpPr>
            <p:cNvPr id="8269" name="ea"/>
            <p:cNvSpPr txBox="1">
              <a:spLocks noChangeArrowheads="1"/>
            </p:cNvSpPr>
            <p:nvPr/>
          </p:nvSpPr>
          <p:spPr bwMode="auto">
            <a:xfrm>
              <a:off x="3768361" y="2481937"/>
              <a:ext cx="1632818" cy="1446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ew</a:t>
              </a:r>
              <a:endParaRPr lang="en-GB" altLang="en-US" sz="13800" b="1">
                <a:solidFill>
                  <a:schemeClr val="tx1"/>
                </a:solidFill>
              </a:endParaRPr>
            </a:p>
          </p:txBody>
        </p:sp>
        <p:pic>
          <p:nvPicPr>
            <p:cNvPr id="8270" name="Picture 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227300" y="3862256"/>
              <a:ext cx="508172" cy="1367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8" name="aw"/>
          <p:cNvGrpSpPr>
            <a:grpSpLocks/>
          </p:cNvGrpSpPr>
          <p:nvPr/>
        </p:nvGrpSpPr>
        <p:grpSpPr bwMode="auto">
          <a:xfrm>
            <a:off x="3271838" y="2373313"/>
            <a:ext cx="1741487" cy="2441575"/>
            <a:chOff x="3768361" y="2481937"/>
            <a:chExt cx="1740415" cy="2442512"/>
          </a:xfrm>
        </p:grpSpPr>
        <p:sp>
          <p:nvSpPr>
            <p:cNvPr id="8265" name="ea"/>
            <p:cNvSpPr txBox="1">
              <a:spLocks noChangeArrowheads="1"/>
            </p:cNvSpPr>
            <p:nvPr/>
          </p:nvSpPr>
          <p:spPr bwMode="auto">
            <a:xfrm>
              <a:off x="3768361" y="2481937"/>
              <a:ext cx="1740415" cy="14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aw</a:t>
              </a:r>
              <a:endParaRPr lang="en-GB" altLang="en-US" sz="13800" b="1">
                <a:solidFill>
                  <a:schemeClr val="tx1"/>
                </a:solidFill>
              </a:endParaRPr>
            </a:p>
          </p:txBody>
        </p:sp>
        <p:pic>
          <p:nvPicPr>
            <p:cNvPr id="8266" name="Picture 1"/>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93883" y="4107471"/>
              <a:ext cx="1232549" cy="816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2" name="oe"/>
          <p:cNvGrpSpPr>
            <a:grpSpLocks/>
          </p:cNvGrpSpPr>
          <p:nvPr/>
        </p:nvGrpSpPr>
        <p:grpSpPr bwMode="auto">
          <a:xfrm>
            <a:off x="3506788" y="2206625"/>
            <a:ext cx="1320800" cy="2689225"/>
            <a:chOff x="3837301" y="2481937"/>
            <a:chExt cx="1318157" cy="2688594"/>
          </a:xfrm>
        </p:grpSpPr>
        <p:sp>
          <p:nvSpPr>
            <p:cNvPr id="8241" name="ea"/>
            <p:cNvSpPr txBox="1">
              <a:spLocks noChangeArrowheads="1"/>
            </p:cNvSpPr>
            <p:nvPr/>
          </p:nvSpPr>
          <p:spPr bwMode="auto">
            <a:xfrm>
              <a:off x="3837301" y="2481937"/>
              <a:ext cx="1318157" cy="144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oe</a:t>
              </a:r>
              <a:endParaRPr lang="en-GB" altLang="en-US" sz="13800" b="1">
                <a:solidFill>
                  <a:schemeClr val="tx1"/>
                </a:solidFill>
              </a:endParaRPr>
            </a:p>
          </p:txBody>
        </p:sp>
        <p:pic>
          <p:nvPicPr>
            <p:cNvPr id="8242" name="Picture 1"/>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045005" y="3922842"/>
              <a:ext cx="876829" cy="1247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8" name="wh"/>
          <p:cNvGrpSpPr>
            <a:grpSpLocks/>
          </p:cNvGrpSpPr>
          <p:nvPr/>
        </p:nvGrpSpPr>
        <p:grpSpPr bwMode="auto">
          <a:xfrm>
            <a:off x="3265488" y="2255838"/>
            <a:ext cx="1755775" cy="2798762"/>
            <a:chOff x="3615184" y="2286444"/>
            <a:chExt cx="1753701" cy="2797946"/>
          </a:xfrm>
        </p:grpSpPr>
        <p:sp>
          <p:nvSpPr>
            <p:cNvPr id="8237" name="ea"/>
            <p:cNvSpPr txBox="1">
              <a:spLocks noChangeArrowheads="1"/>
            </p:cNvSpPr>
            <p:nvPr/>
          </p:nvSpPr>
          <p:spPr bwMode="auto">
            <a:xfrm>
              <a:off x="3615184" y="2286444"/>
              <a:ext cx="1753701" cy="1446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a:solidFill>
                    <a:schemeClr val="tx1"/>
                  </a:solidFill>
                </a:rPr>
                <a:t>wh</a:t>
              </a:r>
              <a:endParaRPr lang="en-GB" altLang="en-US" sz="13800" b="1">
                <a:solidFill>
                  <a:schemeClr val="tx1"/>
                </a:solidFill>
              </a:endParaRPr>
            </a:p>
          </p:txBody>
        </p:sp>
        <p:pic>
          <p:nvPicPr>
            <p:cNvPr id="8238" name="Picture 1"/>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3719452" y="3769676"/>
              <a:ext cx="1505277" cy="13147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1" name="any"/>
          <p:cNvSpPr txBox="1">
            <a:spLocks noChangeArrowheads="1"/>
          </p:cNvSpPr>
          <p:nvPr/>
        </p:nvSpPr>
        <p:spPr bwMode="auto">
          <a:xfrm>
            <a:off x="6005513" y="3544888"/>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any</a:t>
            </a:r>
          </a:p>
        </p:txBody>
      </p:sp>
      <p:sp>
        <p:nvSpPr>
          <p:cNvPr id="133" name="once"/>
          <p:cNvSpPr txBox="1">
            <a:spLocks noChangeArrowheads="1"/>
          </p:cNvSpPr>
          <p:nvPr/>
        </p:nvSpPr>
        <p:spPr bwMode="auto">
          <a:xfrm>
            <a:off x="6005513" y="3544888"/>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once</a:t>
            </a:r>
          </a:p>
        </p:txBody>
      </p:sp>
      <p:sp>
        <p:nvSpPr>
          <p:cNvPr id="135" name="please"/>
          <p:cNvSpPr txBox="1">
            <a:spLocks noChangeArrowheads="1"/>
          </p:cNvSpPr>
          <p:nvPr/>
        </p:nvSpPr>
        <p:spPr bwMode="auto">
          <a:xfrm>
            <a:off x="6005513" y="3562350"/>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please</a:t>
            </a:r>
          </a:p>
        </p:txBody>
      </p:sp>
      <p:sp>
        <p:nvSpPr>
          <p:cNvPr id="136" name="lived" hidden="1"/>
          <p:cNvSpPr txBox="1">
            <a:spLocks noChangeArrowheads="1"/>
          </p:cNvSpPr>
          <p:nvPr/>
        </p:nvSpPr>
        <p:spPr bwMode="auto">
          <a:xfrm>
            <a:off x="6005513" y="3592513"/>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lived</a:t>
            </a:r>
          </a:p>
        </p:txBody>
      </p:sp>
      <p:sp>
        <p:nvSpPr>
          <p:cNvPr id="137" name="More"/>
          <p:cNvSpPr txBox="1">
            <a:spLocks noChangeArrowheads="1"/>
          </p:cNvSpPr>
          <p:nvPr/>
        </p:nvSpPr>
        <p:spPr bwMode="auto">
          <a:xfrm>
            <a:off x="6005513" y="3600450"/>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more</a:t>
            </a:r>
          </a:p>
        </p:txBody>
      </p:sp>
      <p:sp>
        <p:nvSpPr>
          <p:cNvPr id="91" name="Before">
            <a:extLst>
              <a:ext uri="{FF2B5EF4-FFF2-40B4-BE49-F238E27FC236}">
                <a16:creationId xmlns:a16="http://schemas.microsoft.com/office/drawing/2014/main" id="{5350827D-A3BC-43F9-9DE3-90CB81D9C73D}"/>
              </a:ext>
            </a:extLst>
          </p:cNvPr>
          <p:cNvSpPr txBox="1">
            <a:spLocks noChangeArrowheads="1"/>
          </p:cNvSpPr>
          <p:nvPr/>
        </p:nvSpPr>
        <p:spPr bwMode="auto">
          <a:xfrm>
            <a:off x="5996082" y="3591527"/>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before</a:t>
            </a:r>
          </a:p>
        </p:txBody>
      </p:sp>
      <p:sp>
        <p:nvSpPr>
          <p:cNvPr id="108" name="Monday"/>
          <p:cNvSpPr txBox="1">
            <a:spLocks noChangeArrowheads="1"/>
          </p:cNvSpPr>
          <p:nvPr/>
        </p:nvSpPr>
        <p:spPr bwMode="auto">
          <a:xfrm>
            <a:off x="6021388" y="3533775"/>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Monday</a:t>
            </a:r>
          </a:p>
        </p:txBody>
      </p:sp>
      <p:sp>
        <p:nvSpPr>
          <p:cNvPr id="132" name="Tuesday"/>
          <p:cNvSpPr txBox="1">
            <a:spLocks noChangeArrowheads="1"/>
          </p:cNvSpPr>
          <p:nvPr/>
        </p:nvSpPr>
        <p:spPr bwMode="auto">
          <a:xfrm>
            <a:off x="6002338" y="3586163"/>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a:solidFill>
                  <a:schemeClr val="tx1"/>
                </a:solidFill>
              </a:rPr>
              <a:t>Tuesday</a:t>
            </a:r>
          </a:p>
        </p:txBody>
      </p:sp>
      <p:grpSp>
        <p:nvGrpSpPr>
          <p:cNvPr id="97" name="ow"/>
          <p:cNvGrpSpPr>
            <a:grpSpLocks/>
          </p:cNvGrpSpPr>
          <p:nvPr/>
        </p:nvGrpSpPr>
        <p:grpSpPr bwMode="auto">
          <a:xfrm>
            <a:off x="3256712" y="2201122"/>
            <a:ext cx="1822480" cy="2687531"/>
            <a:chOff x="3642766" y="3805941"/>
            <a:chExt cx="1823156" cy="2688393"/>
          </a:xfrm>
        </p:grpSpPr>
        <p:sp>
          <p:nvSpPr>
            <p:cNvPr id="98" name="ea"/>
            <p:cNvSpPr txBox="1">
              <a:spLocks noChangeArrowheads="1"/>
            </p:cNvSpPr>
            <p:nvPr/>
          </p:nvSpPr>
          <p:spPr bwMode="auto">
            <a:xfrm>
              <a:off x="3717055" y="3805941"/>
              <a:ext cx="1698532"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a:solidFill>
                    <a:schemeClr val="tx1"/>
                  </a:solidFill>
                </a:rPr>
                <a:t>ow</a:t>
              </a:r>
              <a:endParaRPr lang="en-GB" altLang="en-US" sz="13800" b="1" dirty="0">
                <a:solidFill>
                  <a:schemeClr val="tx1"/>
                </a:solidFill>
              </a:endParaRPr>
            </a:p>
          </p:txBody>
        </p:sp>
        <p:pic>
          <p:nvPicPr>
            <p:cNvPr id="99" name="Picture 1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bwMode="auto">
            <a:xfrm>
              <a:off x="3642766" y="5427230"/>
              <a:ext cx="1823156" cy="1067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1" name="lived"/>
          <p:cNvSpPr txBox="1">
            <a:spLocks noChangeArrowheads="1"/>
          </p:cNvSpPr>
          <p:nvPr/>
        </p:nvSpPr>
        <p:spPr bwMode="auto">
          <a:xfrm>
            <a:off x="5980040" y="3618924"/>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lived</a:t>
            </a:r>
          </a:p>
        </p:txBody>
      </p:sp>
      <p:sp>
        <p:nvSpPr>
          <p:cNvPr id="103" name="Wednesday"/>
          <p:cNvSpPr txBox="1">
            <a:spLocks noChangeArrowheads="1"/>
          </p:cNvSpPr>
          <p:nvPr/>
        </p:nvSpPr>
        <p:spPr bwMode="auto">
          <a:xfrm>
            <a:off x="6007100" y="3564696"/>
            <a:ext cx="22383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2800" b="1" dirty="0">
                <a:solidFill>
                  <a:schemeClr val="tx1"/>
                </a:solidFill>
              </a:rPr>
              <a:t>Wednesday</a:t>
            </a:r>
          </a:p>
        </p:txBody>
      </p:sp>
      <p:sp>
        <p:nvSpPr>
          <p:cNvPr id="104" name="laughed"/>
          <p:cNvSpPr txBox="1">
            <a:spLocks noChangeArrowheads="1"/>
          </p:cNvSpPr>
          <p:nvPr/>
        </p:nvSpPr>
        <p:spPr bwMode="auto">
          <a:xfrm>
            <a:off x="6007100" y="3581422"/>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laughed</a:t>
            </a:r>
          </a:p>
        </p:txBody>
      </p:sp>
      <p:sp>
        <p:nvSpPr>
          <p:cNvPr id="107" name="work"/>
          <p:cNvSpPr txBox="1">
            <a:spLocks noChangeArrowheads="1"/>
          </p:cNvSpPr>
          <p:nvPr/>
        </p:nvSpPr>
        <p:spPr bwMode="auto">
          <a:xfrm>
            <a:off x="6007100" y="3637537"/>
            <a:ext cx="22383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work</a:t>
            </a:r>
          </a:p>
        </p:txBody>
      </p:sp>
      <p:sp>
        <p:nvSpPr>
          <p:cNvPr id="111" name="also"/>
          <p:cNvSpPr txBox="1">
            <a:spLocks noChangeArrowheads="1"/>
          </p:cNvSpPr>
          <p:nvPr/>
        </p:nvSpPr>
        <p:spPr bwMode="auto">
          <a:xfrm>
            <a:off x="6007100" y="3637313"/>
            <a:ext cx="2238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also</a:t>
            </a:r>
          </a:p>
        </p:txBody>
      </p:sp>
      <p:sp>
        <p:nvSpPr>
          <p:cNvPr id="114" name="Thursday"/>
          <p:cNvSpPr txBox="1">
            <a:spLocks noChangeArrowheads="1"/>
          </p:cNvSpPr>
          <p:nvPr/>
        </p:nvSpPr>
        <p:spPr bwMode="auto">
          <a:xfrm>
            <a:off x="6007100" y="3607324"/>
            <a:ext cx="2238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3600" b="1" dirty="0">
                <a:solidFill>
                  <a:schemeClr val="tx1"/>
                </a:solidFill>
              </a:rPr>
              <a:t>Thursday</a:t>
            </a:r>
            <a:endParaRPr lang="en-GB" altLang="en-US" sz="4000" b="1" dirty="0">
              <a:solidFill>
                <a:schemeClr val="tx1"/>
              </a:solidFill>
            </a:endParaRPr>
          </a:p>
        </p:txBody>
      </p:sp>
      <p:grpSp>
        <p:nvGrpSpPr>
          <p:cNvPr id="71" name="g"/>
          <p:cNvGrpSpPr>
            <a:grpSpLocks/>
          </p:cNvGrpSpPr>
          <p:nvPr/>
        </p:nvGrpSpPr>
        <p:grpSpPr bwMode="auto">
          <a:xfrm>
            <a:off x="3597705" y="2175828"/>
            <a:ext cx="1081191" cy="2744568"/>
            <a:chOff x="4014326" y="3805941"/>
            <a:chExt cx="1081592" cy="2745448"/>
          </a:xfrm>
        </p:grpSpPr>
        <p:sp>
          <p:nvSpPr>
            <p:cNvPr id="74" name="ea"/>
            <p:cNvSpPr txBox="1">
              <a:spLocks noChangeArrowheads="1"/>
            </p:cNvSpPr>
            <p:nvPr/>
          </p:nvSpPr>
          <p:spPr bwMode="auto">
            <a:xfrm>
              <a:off x="4166062" y="3805941"/>
              <a:ext cx="800516"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a:solidFill>
                    <a:schemeClr val="tx1"/>
                  </a:solidFill>
                </a:rPr>
                <a:t>g</a:t>
              </a:r>
              <a:endParaRPr lang="en-GB" altLang="en-US" sz="13800" b="1" dirty="0">
                <a:solidFill>
                  <a:schemeClr val="tx1"/>
                </a:solidFill>
              </a:endParaRPr>
            </a:p>
          </p:txBody>
        </p:sp>
        <p:pic>
          <p:nvPicPr>
            <p:cNvPr id="75" name="Picture 10"/>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bwMode="auto">
            <a:xfrm>
              <a:off x="4014326" y="5484285"/>
              <a:ext cx="1081592" cy="1067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6" name="c"/>
          <p:cNvGrpSpPr>
            <a:grpSpLocks/>
          </p:cNvGrpSpPr>
          <p:nvPr/>
        </p:nvGrpSpPr>
        <p:grpSpPr bwMode="auto">
          <a:xfrm>
            <a:off x="3226141" y="2108143"/>
            <a:ext cx="1791946" cy="2787707"/>
            <a:chOff x="3658038" y="3805941"/>
            <a:chExt cx="1792611" cy="2788601"/>
          </a:xfrm>
        </p:grpSpPr>
        <p:sp>
          <p:nvSpPr>
            <p:cNvPr id="77" name="ea"/>
            <p:cNvSpPr txBox="1">
              <a:spLocks noChangeArrowheads="1"/>
            </p:cNvSpPr>
            <p:nvPr/>
          </p:nvSpPr>
          <p:spPr bwMode="auto">
            <a:xfrm>
              <a:off x="4212566" y="3805941"/>
              <a:ext cx="707507"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a:solidFill>
                    <a:schemeClr val="tx1"/>
                  </a:solidFill>
                </a:rPr>
                <a:t>c</a:t>
              </a:r>
              <a:endParaRPr lang="en-GB" altLang="en-US" sz="13800" b="1" dirty="0">
                <a:solidFill>
                  <a:schemeClr val="tx1"/>
                </a:solidFill>
              </a:endParaRPr>
            </a:p>
          </p:txBody>
        </p:sp>
        <p:pic>
          <p:nvPicPr>
            <p:cNvPr id="78" name="Picture 10"/>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bwMode="auto">
            <a:xfrm>
              <a:off x="3658038" y="5327022"/>
              <a:ext cx="1792611" cy="1267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0" name="ph"/>
          <p:cNvGrpSpPr>
            <a:grpSpLocks/>
          </p:cNvGrpSpPr>
          <p:nvPr/>
        </p:nvGrpSpPr>
        <p:grpSpPr bwMode="auto">
          <a:xfrm>
            <a:off x="3427595" y="2230438"/>
            <a:ext cx="1468672" cy="2882377"/>
            <a:chOff x="3831712" y="3805941"/>
            <a:chExt cx="1469217" cy="2883301"/>
          </a:xfrm>
        </p:grpSpPr>
        <p:sp>
          <p:nvSpPr>
            <p:cNvPr id="82" name="ea"/>
            <p:cNvSpPr txBox="1">
              <a:spLocks noChangeArrowheads="1"/>
            </p:cNvSpPr>
            <p:nvPr/>
          </p:nvSpPr>
          <p:spPr bwMode="auto">
            <a:xfrm>
              <a:off x="3831712" y="3805941"/>
              <a:ext cx="1469217" cy="1447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8800" b="1" dirty="0" err="1">
                  <a:solidFill>
                    <a:schemeClr val="tx1"/>
                  </a:solidFill>
                </a:rPr>
                <a:t>ph</a:t>
              </a:r>
              <a:endParaRPr lang="en-GB" altLang="en-US" sz="13800" b="1" dirty="0">
                <a:solidFill>
                  <a:schemeClr val="tx1"/>
                </a:solidFill>
              </a:endParaRPr>
            </a:p>
          </p:txBody>
        </p:sp>
        <p:pic>
          <p:nvPicPr>
            <p:cNvPr id="83" name="Picture 10"/>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bwMode="auto">
            <a:xfrm>
              <a:off x="4117958" y="5232321"/>
              <a:ext cx="872772" cy="1456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5" name="ea">
            <a:extLst>
              <a:ext uri="{FF2B5EF4-FFF2-40B4-BE49-F238E27FC236}">
                <a16:creationId xmlns:a16="http://schemas.microsoft.com/office/drawing/2014/main" id="{5F724BE8-E0E6-4461-AFF3-84CE45CF2CB4}"/>
              </a:ext>
            </a:extLst>
          </p:cNvPr>
          <p:cNvGrpSpPr>
            <a:grpSpLocks/>
          </p:cNvGrpSpPr>
          <p:nvPr/>
        </p:nvGrpSpPr>
        <p:grpSpPr bwMode="auto">
          <a:xfrm>
            <a:off x="3348037" y="2406650"/>
            <a:ext cx="1612900" cy="2298700"/>
            <a:chOff x="3321200" y="2481937"/>
            <a:chExt cx="1613651" cy="2298486"/>
          </a:xfrm>
        </p:grpSpPr>
        <p:sp>
          <p:nvSpPr>
            <p:cNvPr id="88" name="ea">
              <a:extLst>
                <a:ext uri="{FF2B5EF4-FFF2-40B4-BE49-F238E27FC236}">
                  <a16:creationId xmlns:a16="http://schemas.microsoft.com/office/drawing/2014/main" id="{E05DE8F6-0380-4EE2-A97E-1E018B9B4EB9}"/>
                </a:ext>
              </a:extLst>
            </p:cNvPr>
            <p:cNvSpPr txBox="1">
              <a:spLocks noChangeArrowheads="1"/>
            </p:cNvSpPr>
            <p:nvPr/>
          </p:nvSpPr>
          <p:spPr bwMode="auto">
            <a:xfrm>
              <a:off x="3446989" y="2481937"/>
              <a:ext cx="136207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nSpc>
                  <a:spcPct val="100000"/>
                </a:lnSpc>
                <a:spcBef>
                  <a:spcPct val="0"/>
                </a:spcBef>
                <a:buFontTx/>
                <a:buNone/>
              </a:pPr>
              <a:r>
                <a:rPr lang="en-GB" altLang="en-US" sz="8800" b="1" dirty="0" err="1">
                  <a:solidFill>
                    <a:schemeClr val="tx1"/>
                  </a:solidFill>
                </a:rPr>
                <a:t>ea</a:t>
              </a:r>
              <a:endParaRPr lang="en-GB" altLang="en-US" sz="13800" b="1" dirty="0">
                <a:solidFill>
                  <a:schemeClr val="tx1"/>
                </a:solidFill>
              </a:endParaRPr>
            </a:p>
          </p:txBody>
        </p:sp>
        <p:pic>
          <p:nvPicPr>
            <p:cNvPr id="89" name="Picture 1">
              <a:extLst>
                <a:ext uri="{FF2B5EF4-FFF2-40B4-BE49-F238E27FC236}">
                  <a16:creationId xmlns:a16="http://schemas.microsoft.com/office/drawing/2014/main" id="{45B5D760-2F43-4209-938D-D0B5A2199346}"/>
                </a:ext>
              </a:extLst>
            </p:cNvPr>
            <p:cNvPicPr>
              <a:picLocks noChangeAspect="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321200" y="4027881"/>
              <a:ext cx="1613651" cy="752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05479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1"/>
                                        </p:tgtEl>
                                        <p:attrNameLst>
                                          <p:attrName>style.visibility</p:attrName>
                                        </p:attrNameLst>
                                      </p:cBhvr>
                                      <p:to>
                                        <p:strVal val="visible"/>
                                      </p:to>
                                    </p:set>
                                    <p:animEffect transition="in" filter="fade">
                                      <p:cBhvr>
                                        <p:cTn id="7" dur="1500"/>
                                        <p:tgtEl>
                                          <p:spTgt spid="101"/>
                                        </p:tgtEl>
                                      </p:cBhvr>
                                    </p:animEffect>
                                  </p:childTnLst>
                                </p:cTn>
                              </p:par>
                            </p:childTnLst>
                          </p:cTn>
                        </p:par>
                        <p:par>
                          <p:cTn id="8" fill="hold">
                            <p:stCondLst>
                              <p:cond delay="1500"/>
                            </p:stCondLst>
                            <p:childTnLst>
                              <p:par>
                                <p:cTn id="9" presetID="10" presetClass="exit" presetSubtype="0" fill="hold" grpId="1" nodeType="afterEffect">
                                  <p:stCondLst>
                                    <p:cond delay="0"/>
                                  </p:stCondLst>
                                  <p:childTnLst>
                                    <p:animEffect transition="out" filter="fade">
                                      <p:cBhvr>
                                        <p:cTn id="10" dur="500"/>
                                        <p:tgtEl>
                                          <p:spTgt spid="101"/>
                                        </p:tgtEl>
                                      </p:cBhvr>
                                    </p:animEffect>
                                    <p:set>
                                      <p:cBhvr>
                                        <p:cTn id="11" dur="1" fill="hold">
                                          <p:stCondLst>
                                            <p:cond delay="499"/>
                                          </p:stCondLst>
                                        </p:cTn>
                                        <p:tgtEl>
                                          <p:spTgt spid="101"/>
                                        </p:tgtEl>
                                        <p:attrNameLst>
                                          <p:attrName>style.visibility</p:attrName>
                                        </p:attrNameLst>
                                      </p:cBhvr>
                                      <p:to>
                                        <p:strVal val="hidden"/>
                                      </p:to>
                                    </p:se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103"/>
                                        </p:tgtEl>
                                        <p:attrNameLst>
                                          <p:attrName>style.visibility</p:attrName>
                                        </p:attrNameLst>
                                      </p:cBhvr>
                                      <p:to>
                                        <p:strVal val="visible"/>
                                      </p:to>
                                    </p:set>
                                    <p:animEffect transition="in" filter="fade">
                                      <p:cBhvr>
                                        <p:cTn id="15" dur="1500"/>
                                        <p:tgtEl>
                                          <p:spTgt spid="103"/>
                                        </p:tgtEl>
                                      </p:cBhvr>
                                    </p:animEffect>
                                  </p:childTnLst>
                                </p:cTn>
                              </p:par>
                            </p:childTnLst>
                          </p:cTn>
                        </p:par>
                        <p:par>
                          <p:cTn id="16" fill="hold">
                            <p:stCondLst>
                              <p:cond delay="3500"/>
                            </p:stCondLst>
                            <p:childTnLst>
                              <p:par>
                                <p:cTn id="17" presetID="10" presetClass="exit" presetSubtype="0" fill="hold" grpId="1" nodeType="afterEffect">
                                  <p:stCondLst>
                                    <p:cond delay="0"/>
                                  </p:stCondLst>
                                  <p:childTnLst>
                                    <p:animEffect transition="out" filter="fade">
                                      <p:cBhvr>
                                        <p:cTn id="18" dur="500"/>
                                        <p:tgtEl>
                                          <p:spTgt spid="103"/>
                                        </p:tgtEl>
                                      </p:cBhvr>
                                    </p:animEffect>
                                    <p:set>
                                      <p:cBhvr>
                                        <p:cTn id="19" dur="1" fill="hold">
                                          <p:stCondLst>
                                            <p:cond delay="499"/>
                                          </p:stCondLst>
                                        </p:cTn>
                                        <p:tgtEl>
                                          <p:spTgt spid="103"/>
                                        </p:tgtEl>
                                        <p:attrNameLst>
                                          <p:attrName>style.visibility</p:attrName>
                                        </p:attrNameLst>
                                      </p:cBhvr>
                                      <p:to>
                                        <p:strVal val="hidden"/>
                                      </p:to>
                                    </p:se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104"/>
                                        </p:tgtEl>
                                        <p:attrNameLst>
                                          <p:attrName>style.visibility</p:attrName>
                                        </p:attrNameLst>
                                      </p:cBhvr>
                                      <p:to>
                                        <p:strVal val="visible"/>
                                      </p:to>
                                    </p:set>
                                    <p:animEffect transition="in" filter="fade">
                                      <p:cBhvr>
                                        <p:cTn id="23" dur="1500"/>
                                        <p:tgtEl>
                                          <p:spTgt spid="104"/>
                                        </p:tgtEl>
                                      </p:cBhvr>
                                    </p:animEffect>
                                  </p:childTnLst>
                                </p:cTn>
                              </p:par>
                            </p:childTnLst>
                          </p:cTn>
                        </p:par>
                        <p:par>
                          <p:cTn id="24" fill="hold">
                            <p:stCondLst>
                              <p:cond delay="5500"/>
                            </p:stCondLst>
                            <p:childTnLst>
                              <p:par>
                                <p:cTn id="25" presetID="10" presetClass="exit" presetSubtype="0" fill="hold" grpId="1" nodeType="afterEffect">
                                  <p:stCondLst>
                                    <p:cond delay="0"/>
                                  </p:stCondLst>
                                  <p:childTnLst>
                                    <p:animEffect transition="out" filter="fade">
                                      <p:cBhvr>
                                        <p:cTn id="26" dur="500"/>
                                        <p:tgtEl>
                                          <p:spTgt spid="104"/>
                                        </p:tgtEl>
                                      </p:cBhvr>
                                    </p:animEffect>
                                    <p:set>
                                      <p:cBhvr>
                                        <p:cTn id="27" dur="1" fill="hold">
                                          <p:stCondLst>
                                            <p:cond delay="499"/>
                                          </p:stCondLst>
                                        </p:cTn>
                                        <p:tgtEl>
                                          <p:spTgt spid="104"/>
                                        </p:tgtEl>
                                        <p:attrNameLst>
                                          <p:attrName>style.visibility</p:attrName>
                                        </p:attrNameLst>
                                      </p:cBhvr>
                                      <p:to>
                                        <p:strVal val="hidden"/>
                                      </p:to>
                                    </p:set>
                                  </p:childTnLst>
                                </p:cTn>
                              </p:par>
                            </p:childTnLst>
                          </p:cTn>
                        </p:par>
                        <p:par>
                          <p:cTn id="28" fill="hold">
                            <p:stCondLst>
                              <p:cond delay="6000"/>
                            </p:stCondLst>
                            <p:childTnLst>
                              <p:par>
                                <p:cTn id="29" presetID="10" presetClass="entr" presetSubtype="0" fill="hold" grpId="0" nodeType="afterEffect">
                                  <p:stCondLst>
                                    <p:cond delay="0"/>
                                  </p:stCondLst>
                                  <p:childTnLst>
                                    <p:set>
                                      <p:cBhvr>
                                        <p:cTn id="30" dur="1" fill="hold">
                                          <p:stCondLst>
                                            <p:cond delay="0"/>
                                          </p:stCondLst>
                                        </p:cTn>
                                        <p:tgtEl>
                                          <p:spTgt spid="107"/>
                                        </p:tgtEl>
                                        <p:attrNameLst>
                                          <p:attrName>style.visibility</p:attrName>
                                        </p:attrNameLst>
                                      </p:cBhvr>
                                      <p:to>
                                        <p:strVal val="visible"/>
                                      </p:to>
                                    </p:set>
                                    <p:animEffect transition="in" filter="fade">
                                      <p:cBhvr>
                                        <p:cTn id="31" dur="1500"/>
                                        <p:tgtEl>
                                          <p:spTgt spid="107"/>
                                        </p:tgtEl>
                                      </p:cBhvr>
                                    </p:animEffect>
                                  </p:childTnLst>
                                </p:cTn>
                              </p:par>
                            </p:childTnLst>
                          </p:cTn>
                        </p:par>
                        <p:par>
                          <p:cTn id="32" fill="hold">
                            <p:stCondLst>
                              <p:cond delay="7500"/>
                            </p:stCondLst>
                            <p:childTnLst>
                              <p:par>
                                <p:cTn id="33" presetID="10" presetClass="exit" presetSubtype="0" fill="hold" grpId="1" nodeType="afterEffect">
                                  <p:stCondLst>
                                    <p:cond delay="0"/>
                                  </p:stCondLst>
                                  <p:childTnLst>
                                    <p:animEffect transition="out" filter="fade">
                                      <p:cBhvr>
                                        <p:cTn id="34" dur="500"/>
                                        <p:tgtEl>
                                          <p:spTgt spid="107"/>
                                        </p:tgtEl>
                                      </p:cBhvr>
                                    </p:animEffect>
                                    <p:set>
                                      <p:cBhvr>
                                        <p:cTn id="35" dur="1" fill="hold">
                                          <p:stCondLst>
                                            <p:cond delay="499"/>
                                          </p:stCondLst>
                                        </p:cTn>
                                        <p:tgtEl>
                                          <p:spTgt spid="107"/>
                                        </p:tgtEl>
                                        <p:attrNameLst>
                                          <p:attrName>style.visibility</p:attrName>
                                        </p:attrNameLst>
                                      </p:cBhvr>
                                      <p:to>
                                        <p:strVal val="hidden"/>
                                      </p:to>
                                    </p:set>
                                  </p:childTnLst>
                                </p:cTn>
                              </p:par>
                            </p:childTnLst>
                          </p:cTn>
                        </p:par>
                        <p:par>
                          <p:cTn id="36" fill="hold">
                            <p:stCondLst>
                              <p:cond delay="8000"/>
                            </p:stCondLst>
                            <p:childTnLst>
                              <p:par>
                                <p:cTn id="37" presetID="10" presetClass="entr" presetSubtype="0" fill="hold" grpId="0" nodeType="afterEffect">
                                  <p:stCondLst>
                                    <p:cond delay="0"/>
                                  </p:stCondLst>
                                  <p:childTnLst>
                                    <p:set>
                                      <p:cBhvr>
                                        <p:cTn id="38" dur="1" fill="hold">
                                          <p:stCondLst>
                                            <p:cond delay="0"/>
                                          </p:stCondLst>
                                        </p:cTn>
                                        <p:tgtEl>
                                          <p:spTgt spid="86"/>
                                        </p:tgtEl>
                                        <p:attrNameLst>
                                          <p:attrName>style.visibility</p:attrName>
                                        </p:attrNameLst>
                                      </p:cBhvr>
                                      <p:to>
                                        <p:strVal val="visible"/>
                                      </p:to>
                                    </p:set>
                                    <p:animEffect transition="in" filter="fade">
                                      <p:cBhvr>
                                        <p:cTn id="39" dur="1500"/>
                                        <p:tgtEl>
                                          <p:spTgt spid="86"/>
                                        </p:tgtEl>
                                      </p:cBhvr>
                                    </p:animEffect>
                                  </p:childTnLst>
                                </p:cTn>
                              </p:par>
                            </p:childTnLst>
                          </p:cTn>
                        </p:par>
                        <p:par>
                          <p:cTn id="40" fill="hold">
                            <p:stCondLst>
                              <p:cond delay="9500"/>
                            </p:stCondLst>
                            <p:childTnLst>
                              <p:par>
                                <p:cTn id="41" presetID="10" presetClass="exit" presetSubtype="0" fill="hold" grpId="1" nodeType="afterEffect">
                                  <p:stCondLst>
                                    <p:cond delay="0"/>
                                  </p:stCondLst>
                                  <p:childTnLst>
                                    <p:animEffect transition="out" filter="fade">
                                      <p:cBhvr>
                                        <p:cTn id="42" dur="500"/>
                                        <p:tgtEl>
                                          <p:spTgt spid="86"/>
                                        </p:tgtEl>
                                      </p:cBhvr>
                                    </p:animEffect>
                                    <p:set>
                                      <p:cBhvr>
                                        <p:cTn id="43" dur="1" fill="hold">
                                          <p:stCondLst>
                                            <p:cond delay="499"/>
                                          </p:stCondLst>
                                        </p:cTn>
                                        <p:tgtEl>
                                          <p:spTgt spid="86"/>
                                        </p:tgtEl>
                                        <p:attrNameLst>
                                          <p:attrName>style.visibility</p:attrName>
                                        </p:attrNameLst>
                                      </p:cBhvr>
                                      <p:to>
                                        <p:strVal val="hidden"/>
                                      </p:to>
                                    </p:set>
                                  </p:childTnLst>
                                </p:cTn>
                              </p:par>
                            </p:childTnLst>
                          </p:cTn>
                        </p:par>
                        <p:par>
                          <p:cTn id="44" fill="hold">
                            <p:stCondLst>
                              <p:cond delay="10000"/>
                            </p:stCondLst>
                            <p:childTnLst>
                              <p:par>
                                <p:cTn id="45" presetID="10" presetClass="entr" presetSubtype="0" fill="hold" grpId="0" nodeType="afterEffect">
                                  <p:stCondLst>
                                    <p:cond delay="0"/>
                                  </p:stCondLst>
                                  <p:childTnLst>
                                    <p:set>
                                      <p:cBhvr>
                                        <p:cTn id="46" dur="1" fill="hold">
                                          <p:stCondLst>
                                            <p:cond delay="0"/>
                                          </p:stCondLst>
                                        </p:cTn>
                                        <p:tgtEl>
                                          <p:spTgt spid="133"/>
                                        </p:tgtEl>
                                        <p:attrNameLst>
                                          <p:attrName>style.visibility</p:attrName>
                                        </p:attrNameLst>
                                      </p:cBhvr>
                                      <p:to>
                                        <p:strVal val="visible"/>
                                      </p:to>
                                    </p:set>
                                    <p:animEffect transition="in" filter="fade">
                                      <p:cBhvr>
                                        <p:cTn id="47" dur="1500"/>
                                        <p:tgtEl>
                                          <p:spTgt spid="133"/>
                                        </p:tgtEl>
                                      </p:cBhvr>
                                    </p:animEffect>
                                  </p:childTnLst>
                                </p:cTn>
                              </p:par>
                            </p:childTnLst>
                          </p:cTn>
                        </p:par>
                        <p:par>
                          <p:cTn id="48" fill="hold">
                            <p:stCondLst>
                              <p:cond delay="11500"/>
                            </p:stCondLst>
                            <p:childTnLst>
                              <p:par>
                                <p:cTn id="49" presetID="10" presetClass="exit" presetSubtype="0" fill="hold" grpId="1" nodeType="afterEffect">
                                  <p:stCondLst>
                                    <p:cond delay="0"/>
                                  </p:stCondLst>
                                  <p:childTnLst>
                                    <p:animEffect transition="out" filter="fade">
                                      <p:cBhvr>
                                        <p:cTn id="50" dur="500"/>
                                        <p:tgtEl>
                                          <p:spTgt spid="133"/>
                                        </p:tgtEl>
                                      </p:cBhvr>
                                    </p:animEffect>
                                    <p:set>
                                      <p:cBhvr>
                                        <p:cTn id="51" dur="1" fill="hold">
                                          <p:stCondLst>
                                            <p:cond delay="499"/>
                                          </p:stCondLst>
                                        </p:cTn>
                                        <p:tgtEl>
                                          <p:spTgt spid="133"/>
                                        </p:tgtEl>
                                        <p:attrNameLst>
                                          <p:attrName>style.visibility</p:attrName>
                                        </p:attrNameLst>
                                      </p:cBhvr>
                                      <p:to>
                                        <p:strVal val="hidden"/>
                                      </p:to>
                                    </p:set>
                                  </p:childTnLst>
                                </p:cTn>
                              </p:par>
                            </p:childTnLst>
                          </p:cTn>
                        </p:par>
                        <p:par>
                          <p:cTn id="52" fill="hold">
                            <p:stCondLst>
                              <p:cond delay="12000"/>
                            </p:stCondLst>
                            <p:childTnLst>
                              <p:par>
                                <p:cTn id="53" presetID="10" presetClass="entr" presetSubtype="0" fill="hold" grpId="0" nodeType="after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1500"/>
                                        <p:tgtEl>
                                          <p:spTgt spid="79"/>
                                        </p:tgtEl>
                                      </p:cBhvr>
                                    </p:animEffect>
                                  </p:childTnLst>
                                </p:cTn>
                              </p:par>
                            </p:childTnLst>
                          </p:cTn>
                        </p:par>
                        <p:par>
                          <p:cTn id="56" fill="hold">
                            <p:stCondLst>
                              <p:cond delay="13500"/>
                            </p:stCondLst>
                            <p:childTnLst>
                              <p:par>
                                <p:cTn id="57" presetID="10" presetClass="exit" presetSubtype="0" fill="hold" grpId="1" nodeType="afterEffect">
                                  <p:stCondLst>
                                    <p:cond delay="0"/>
                                  </p:stCondLst>
                                  <p:childTnLst>
                                    <p:animEffect transition="out" filter="fade">
                                      <p:cBhvr>
                                        <p:cTn id="58" dur="500"/>
                                        <p:tgtEl>
                                          <p:spTgt spid="79"/>
                                        </p:tgtEl>
                                      </p:cBhvr>
                                    </p:animEffect>
                                    <p:set>
                                      <p:cBhvr>
                                        <p:cTn id="59" dur="1" fill="hold">
                                          <p:stCondLst>
                                            <p:cond delay="499"/>
                                          </p:stCondLst>
                                        </p:cTn>
                                        <p:tgtEl>
                                          <p:spTgt spid="79"/>
                                        </p:tgtEl>
                                        <p:attrNameLst>
                                          <p:attrName>style.visibility</p:attrName>
                                        </p:attrNameLst>
                                      </p:cBhvr>
                                      <p:to>
                                        <p:strVal val="hidden"/>
                                      </p:to>
                                    </p:set>
                                  </p:childTnLst>
                                </p:cTn>
                              </p:par>
                            </p:childTnLst>
                          </p:cTn>
                        </p:par>
                        <p:par>
                          <p:cTn id="60" fill="hold">
                            <p:stCondLst>
                              <p:cond delay="14000"/>
                            </p:stCondLst>
                            <p:childTnLst>
                              <p:par>
                                <p:cTn id="61" presetID="10" presetClass="entr" presetSubtype="0" fill="hold" grpId="0" nodeType="afterEffect">
                                  <p:stCondLst>
                                    <p:cond delay="0"/>
                                  </p:stCondLst>
                                  <p:childTnLst>
                                    <p:set>
                                      <p:cBhvr>
                                        <p:cTn id="62" dur="1" fill="hold">
                                          <p:stCondLst>
                                            <p:cond delay="0"/>
                                          </p:stCondLst>
                                        </p:cTn>
                                        <p:tgtEl>
                                          <p:spTgt spid="84"/>
                                        </p:tgtEl>
                                        <p:attrNameLst>
                                          <p:attrName>style.visibility</p:attrName>
                                        </p:attrNameLst>
                                      </p:cBhvr>
                                      <p:to>
                                        <p:strVal val="visible"/>
                                      </p:to>
                                    </p:set>
                                    <p:animEffect transition="in" filter="fade">
                                      <p:cBhvr>
                                        <p:cTn id="63" dur="1500"/>
                                        <p:tgtEl>
                                          <p:spTgt spid="84"/>
                                        </p:tgtEl>
                                      </p:cBhvr>
                                    </p:animEffect>
                                  </p:childTnLst>
                                </p:cTn>
                              </p:par>
                            </p:childTnLst>
                          </p:cTn>
                        </p:par>
                        <p:par>
                          <p:cTn id="64" fill="hold" nodeType="afterGroup">
                            <p:stCondLst>
                              <p:cond delay="15500"/>
                            </p:stCondLst>
                            <p:childTnLst>
                              <p:par>
                                <p:cTn id="65" presetID="10" presetClass="exit" presetSubtype="0" fill="hold" grpId="1" nodeType="afterEffect">
                                  <p:stCondLst>
                                    <p:cond delay="0"/>
                                  </p:stCondLst>
                                  <p:childTnLst>
                                    <p:animEffect transition="out" filter="fade">
                                      <p:cBhvr>
                                        <p:cTn id="66" dur="500"/>
                                        <p:tgtEl>
                                          <p:spTgt spid="84"/>
                                        </p:tgtEl>
                                      </p:cBhvr>
                                    </p:animEffect>
                                    <p:set>
                                      <p:cBhvr>
                                        <p:cTn id="67" dur="1" fill="hold">
                                          <p:stCondLst>
                                            <p:cond delay="499"/>
                                          </p:stCondLst>
                                        </p:cTn>
                                        <p:tgtEl>
                                          <p:spTgt spid="84"/>
                                        </p:tgtEl>
                                        <p:attrNameLst>
                                          <p:attrName>style.visibility</p:attrName>
                                        </p:attrNameLst>
                                      </p:cBhvr>
                                      <p:to>
                                        <p:strVal val="hidden"/>
                                      </p:to>
                                    </p:set>
                                  </p:childTnLst>
                                </p:cTn>
                              </p:par>
                            </p:childTnLst>
                          </p:cTn>
                        </p:par>
                        <p:par>
                          <p:cTn id="68" fill="hold" nodeType="afterGroup">
                            <p:stCondLst>
                              <p:cond delay="16000"/>
                            </p:stCondLst>
                            <p:childTnLst>
                              <p:par>
                                <p:cTn id="69" presetID="10" presetClass="entr" presetSubtype="0" fill="hold" grpId="0" nodeType="afterEffect">
                                  <p:stCondLst>
                                    <p:cond delay="0"/>
                                  </p:stCondLst>
                                  <p:childTnLst>
                                    <p:set>
                                      <p:cBhvr>
                                        <p:cTn id="70" dur="1" fill="hold">
                                          <p:stCondLst>
                                            <p:cond delay="0"/>
                                          </p:stCondLst>
                                        </p:cTn>
                                        <p:tgtEl>
                                          <p:spTgt spid="111"/>
                                        </p:tgtEl>
                                        <p:attrNameLst>
                                          <p:attrName>style.visibility</p:attrName>
                                        </p:attrNameLst>
                                      </p:cBhvr>
                                      <p:to>
                                        <p:strVal val="visible"/>
                                      </p:to>
                                    </p:set>
                                    <p:animEffect transition="in" filter="fade">
                                      <p:cBhvr>
                                        <p:cTn id="71" dur="1500"/>
                                        <p:tgtEl>
                                          <p:spTgt spid="111"/>
                                        </p:tgtEl>
                                      </p:cBhvr>
                                    </p:animEffect>
                                  </p:childTnLst>
                                </p:cTn>
                              </p:par>
                            </p:childTnLst>
                          </p:cTn>
                        </p:par>
                        <p:par>
                          <p:cTn id="72" fill="hold">
                            <p:stCondLst>
                              <p:cond delay="17500"/>
                            </p:stCondLst>
                            <p:childTnLst>
                              <p:par>
                                <p:cTn id="73" presetID="10" presetClass="exit" presetSubtype="0" fill="hold" grpId="1" nodeType="afterEffect">
                                  <p:stCondLst>
                                    <p:cond delay="0"/>
                                  </p:stCondLst>
                                  <p:childTnLst>
                                    <p:animEffect transition="out" filter="fade">
                                      <p:cBhvr>
                                        <p:cTn id="74" dur="500"/>
                                        <p:tgtEl>
                                          <p:spTgt spid="111"/>
                                        </p:tgtEl>
                                      </p:cBhvr>
                                    </p:animEffect>
                                    <p:set>
                                      <p:cBhvr>
                                        <p:cTn id="75" dur="1" fill="hold">
                                          <p:stCondLst>
                                            <p:cond delay="499"/>
                                          </p:stCondLst>
                                        </p:cTn>
                                        <p:tgtEl>
                                          <p:spTgt spid="111"/>
                                        </p:tgtEl>
                                        <p:attrNameLst>
                                          <p:attrName>style.visibility</p:attrName>
                                        </p:attrNameLst>
                                      </p:cBhvr>
                                      <p:to>
                                        <p:strVal val="hidden"/>
                                      </p:to>
                                    </p:set>
                                  </p:childTnLst>
                                </p:cTn>
                              </p:par>
                            </p:childTnLst>
                          </p:cTn>
                        </p:par>
                        <p:par>
                          <p:cTn id="76" fill="hold">
                            <p:stCondLst>
                              <p:cond delay="18000"/>
                            </p:stCondLst>
                            <p:childTnLst>
                              <p:par>
                                <p:cTn id="77" presetID="10" presetClass="entr" presetSubtype="0" fill="hold" grpId="0" nodeType="afterEffect">
                                  <p:stCondLst>
                                    <p:cond delay="0"/>
                                  </p:stCondLst>
                                  <p:childTnLst>
                                    <p:set>
                                      <p:cBhvr>
                                        <p:cTn id="78" dur="1" fill="hold">
                                          <p:stCondLst>
                                            <p:cond delay="0"/>
                                          </p:stCondLst>
                                        </p:cTn>
                                        <p:tgtEl>
                                          <p:spTgt spid="87"/>
                                        </p:tgtEl>
                                        <p:attrNameLst>
                                          <p:attrName>style.visibility</p:attrName>
                                        </p:attrNameLst>
                                      </p:cBhvr>
                                      <p:to>
                                        <p:strVal val="visible"/>
                                      </p:to>
                                    </p:set>
                                    <p:animEffect transition="in" filter="fade">
                                      <p:cBhvr>
                                        <p:cTn id="79" dur="1500"/>
                                        <p:tgtEl>
                                          <p:spTgt spid="87"/>
                                        </p:tgtEl>
                                      </p:cBhvr>
                                    </p:animEffect>
                                  </p:childTnLst>
                                </p:cTn>
                              </p:par>
                            </p:childTnLst>
                          </p:cTn>
                        </p:par>
                        <p:par>
                          <p:cTn id="80" fill="hold">
                            <p:stCondLst>
                              <p:cond delay="19500"/>
                            </p:stCondLst>
                            <p:childTnLst>
                              <p:par>
                                <p:cTn id="81" presetID="10" presetClass="exit" presetSubtype="0" fill="hold" grpId="1" nodeType="afterEffect">
                                  <p:stCondLst>
                                    <p:cond delay="0"/>
                                  </p:stCondLst>
                                  <p:childTnLst>
                                    <p:animEffect transition="out" filter="fade">
                                      <p:cBhvr>
                                        <p:cTn id="82" dur="500"/>
                                        <p:tgtEl>
                                          <p:spTgt spid="87"/>
                                        </p:tgtEl>
                                      </p:cBhvr>
                                    </p:animEffect>
                                    <p:set>
                                      <p:cBhvr>
                                        <p:cTn id="83" dur="1" fill="hold">
                                          <p:stCondLst>
                                            <p:cond delay="499"/>
                                          </p:stCondLst>
                                        </p:cTn>
                                        <p:tgtEl>
                                          <p:spTgt spid="87"/>
                                        </p:tgtEl>
                                        <p:attrNameLst>
                                          <p:attrName>style.visibility</p:attrName>
                                        </p:attrNameLst>
                                      </p:cBhvr>
                                      <p:to>
                                        <p:strVal val="hidden"/>
                                      </p:to>
                                    </p:set>
                                  </p:childTnLst>
                                </p:cTn>
                              </p:par>
                            </p:childTnLst>
                          </p:cTn>
                        </p:par>
                        <p:par>
                          <p:cTn id="84" fill="hold">
                            <p:stCondLst>
                              <p:cond delay="20000"/>
                            </p:stCondLst>
                            <p:childTnLst>
                              <p:par>
                                <p:cTn id="85" presetID="10" presetClass="entr" presetSubtype="0" fill="hold" grpId="0" nodeType="afterEffect">
                                  <p:stCondLst>
                                    <p:cond delay="0"/>
                                  </p:stCondLst>
                                  <p:childTnLst>
                                    <p:set>
                                      <p:cBhvr>
                                        <p:cTn id="86" dur="1" fill="hold">
                                          <p:stCondLst>
                                            <p:cond delay="0"/>
                                          </p:stCondLst>
                                        </p:cTn>
                                        <p:tgtEl>
                                          <p:spTgt spid="114"/>
                                        </p:tgtEl>
                                        <p:attrNameLst>
                                          <p:attrName>style.visibility</p:attrName>
                                        </p:attrNameLst>
                                      </p:cBhvr>
                                      <p:to>
                                        <p:strVal val="visible"/>
                                      </p:to>
                                    </p:set>
                                    <p:animEffect transition="in" filter="fade">
                                      <p:cBhvr>
                                        <p:cTn id="87" dur="1500"/>
                                        <p:tgtEl>
                                          <p:spTgt spid="114"/>
                                        </p:tgtEl>
                                      </p:cBhvr>
                                    </p:animEffect>
                                  </p:childTnLst>
                                </p:cTn>
                              </p:par>
                            </p:childTnLst>
                          </p:cTn>
                        </p:par>
                        <p:par>
                          <p:cTn id="88" fill="hold">
                            <p:stCondLst>
                              <p:cond delay="21500"/>
                            </p:stCondLst>
                            <p:childTnLst>
                              <p:par>
                                <p:cTn id="89" presetID="10" presetClass="exit" presetSubtype="0" fill="hold" grpId="1" nodeType="afterEffect">
                                  <p:stCondLst>
                                    <p:cond delay="0"/>
                                  </p:stCondLst>
                                  <p:childTnLst>
                                    <p:animEffect transition="out" filter="fade">
                                      <p:cBhvr>
                                        <p:cTn id="90" dur="500"/>
                                        <p:tgtEl>
                                          <p:spTgt spid="114"/>
                                        </p:tgtEl>
                                      </p:cBhvr>
                                    </p:animEffect>
                                    <p:set>
                                      <p:cBhvr>
                                        <p:cTn id="91" dur="1" fill="hold">
                                          <p:stCondLst>
                                            <p:cond delay="499"/>
                                          </p:stCondLst>
                                        </p:cTn>
                                        <p:tgtEl>
                                          <p:spTgt spid="114"/>
                                        </p:tgtEl>
                                        <p:attrNameLst>
                                          <p:attrName>style.visibility</p:attrName>
                                        </p:attrNameLst>
                                      </p:cBhvr>
                                      <p:to>
                                        <p:strVal val="hidden"/>
                                      </p:to>
                                    </p:set>
                                  </p:childTnLst>
                                </p:cTn>
                              </p:par>
                            </p:childTnLst>
                          </p:cTn>
                        </p:par>
                        <p:par>
                          <p:cTn id="92" fill="hold">
                            <p:stCondLst>
                              <p:cond delay="22000"/>
                            </p:stCondLst>
                            <p:childTnLst>
                              <p:par>
                                <p:cTn id="93" presetID="10" presetClass="entr" presetSubtype="0" fill="hold" grpId="0" nodeType="afterEffect">
                                  <p:stCondLst>
                                    <p:cond delay="0"/>
                                  </p:stCondLst>
                                  <p:childTnLst>
                                    <p:set>
                                      <p:cBhvr>
                                        <p:cTn id="94" dur="1" fill="hold">
                                          <p:stCondLst>
                                            <p:cond delay="0"/>
                                          </p:stCondLst>
                                        </p:cTn>
                                        <p:tgtEl>
                                          <p:spTgt spid="91"/>
                                        </p:tgtEl>
                                        <p:attrNameLst>
                                          <p:attrName>style.visibility</p:attrName>
                                        </p:attrNameLst>
                                      </p:cBhvr>
                                      <p:to>
                                        <p:strVal val="visible"/>
                                      </p:to>
                                    </p:set>
                                    <p:animEffect transition="in" filter="fade">
                                      <p:cBhvr>
                                        <p:cTn id="95" dur="1500"/>
                                        <p:tgtEl>
                                          <p:spTgt spid="91"/>
                                        </p:tgtEl>
                                      </p:cBhvr>
                                    </p:animEffect>
                                  </p:childTnLst>
                                </p:cTn>
                              </p:par>
                            </p:childTnLst>
                          </p:cTn>
                        </p:par>
                        <p:par>
                          <p:cTn id="96" fill="hold">
                            <p:stCondLst>
                              <p:cond delay="23500"/>
                            </p:stCondLst>
                            <p:childTnLst>
                              <p:par>
                                <p:cTn id="97" presetID="10" presetClass="exit" presetSubtype="0" fill="hold" grpId="1" nodeType="afterEffect">
                                  <p:stCondLst>
                                    <p:cond delay="0"/>
                                  </p:stCondLst>
                                  <p:childTnLst>
                                    <p:animEffect transition="out" filter="fade">
                                      <p:cBhvr>
                                        <p:cTn id="98" dur="500"/>
                                        <p:tgtEl>
                                          <p:spTgt spid="91"/>
                                        </p:tgtEl>
                                      </p:cBhvr>
                                    </p:animEffect>
                                    <p:set>
                                      <p:cBhvr>
                                        <p:cTn id="99" dur="1" fill="hold">
                                          <p:stCondLst>
                                            <p:cond delay="499"/>
                                          </p:stCondLst>
                                        </p:cTn>
                                        <p:tgtEl>
                                          <p:spTgt spid="91"/>
                                        </p:tgtEl>
                                        <p:attrNameLst>
                                          <p:attrName>style.visibility</p:attrName>
                                        </p:attrNameLst>
                                      </p:cBhvr>
                                      <p:to>
                                        <p:strVal val="hidden"/>
                                      </p:to>
                                    </p:set>
                                  </p:childTnLst>
                                </p:cTn>
                              </p:par>
                            </p:childTnLst>
                          </p:cTn>
                        </p:par>
                        <p:par>
                          <p:cTn id="100" fill="hold">
                            <p:stCondLst>
                              <p:cond delay="24000"/>
                            </p:stCondLst>
                            <p:childTnLst>
                              <p:par>
                                <p:cTn id="101" presetID="10" presetClass="entr" presetSubtype="0" fill="hold" grpId="0" nodeType="afterEffect">
                                  <p:stCondLst>
                                    <p:cond delay="0"/>
                                  </p:stCondLst>
                                  <p:childTnLst>
                                    <p:set>
                                      <p:cBhvr>
                                        <p:cTn id="102" dur="1" fill="hold">
                                          <p:stCondLst>
                                            <p:cond delay="0"/>
                                          </p:stCondLst>
                                        </p:cTn>
                                        <p:tgtEl>
                                          <p:spTgt spid="137"/>
                                        </p:tgtEl>
                                        <p:attrNameLst>
                                          <p:attrName>style.visibility</p:attrName>
                                        </p:attrNameLst>
                                      </p:cBhvr>
                                      <p:to>
                                        <p:strVal val="visible"/>
                                      </p:to>
                                    </p:set>
                                    <p:animEffect transition="in" filter="fade">
                                      <p:cBhvr>
                                        <p:cTn id="103" dur="1500"/>
                                        <p:tgtEl>
                                          <p:spTgt spid="137"/>
                                        </p:tgtEl>
                                      </p:cBhvr>
                                    </p:animEffect>
                                  </p:childTnLst>
                                </p:cTn>
                              </p:par>
                            </p:childTnLst>
                          </p:cTn>
                        </p:par>
                        <p:par>
                          <p:cTn id="104" fill="hold">
                            <p:stCondLst>
                              <p:cond delay="25500"/>
                            </p:stCondLst>
                            <p:childTnLst>
                              <p:par>
                                <p:cTn id="105" presetID="10" presetClass="exit" presetSubtype="0" fill="hold" grpId="1" nodeType="afterEffect">
                                  <p:stCondLst>
                                    <p:cond delay="0"/>
                                  </p:stCondLst>
                                  <p:childTnLst>
                                    <p:animEffect transition="out" filter="fade">
                                      <p:cBhvr>
                                        <p:cTn id="106" dur="500"/>
                                        <p:tgtEl>
                                          <p:spTgt spid="137"/>
                                        </p:tgtEl>
                                      </p:cBhvr>
                                    </p:animEffect>
                                    <p:set>
                                      <p:cBhvr>
                                        <p:cTn id="107" dur="1" fill="hold">
                                          <p:stCondLst>
                                            <p:cond delay="499"/>
                                          </p:stCondLst>
                                        </p:cTn>
                                        <p:tgtEl>
                                          <p:spTgt spid="137"/>
                                        </p:tgtEl>
                                        <p:attrNameLst>
                                          <p:attrName>style.visibility</p:attrName>
                                        </p:attrNameLst>
                                      </p:cBhvr>
                                      <p:to>
                                        <p:strVal val="hidden"/>
                                      </p:to>
                                    </p:set>
                                  </p:childTnLst>
                                </p:cTn>
                              </p:par>
                            </p:childTnLst>
                          </p:cTn>
                        </p:par>
                        <p:par>
                          <p:cTn id="108" fill="hold" nodeType="afterGroup">
                            <p:stCondLst>
                              <p:cond delay="26000"/>
                            </p:stCondLst>
                            <p:childTnLst>
                              <p:par>
                                <p:cTn id="109" presetID="10" presetClass="entr" presetSubtype="0" fill="hold" grpId="0" nodeType="afterEffect">
                                  <p:stCondLst>
                                    <p:cond delay="0"/>
                                  </p:stCondLst>
                                  <p:childTnLst>
                                    <p:set>
                                      <p:cBhvr>
                                        <p:cTn id="110" dur="1" fill="hold">
                                          <p:stCondLst>
                                            <p:cond delay="0"/>
                                          </p:stCondLst>
                                        </p:cTn>
                                        <p:tgtEl>
                                          <p:spTgt spid="131"/>
                                        </p:tgtEl>
                                        <p:attrNameLst>
                                          <p:attrName>style.visibility</p:attrName>
                                        </p:attrNameLst>
                                      </p:cBhvr>
                                      <p:to>
                                        <p:strVal val="visible"/>
                                      </p:to>
                                    </p:set>
                                    <p:animEffect transition="in" filter="fade">
                                      <p:cBhvr>
                                        <p:cTn id="111" dur="1500"/>
                                        <p:tgtEl>
                                          <p:spTgt spid="131"/>
                                        </p:tgtEl>
                                      </p:cBhvr>
                                    </p:animEffect>
                                  </p:childTnLst>
                                </p:cTn>
                              </p:par>
                            </p:childTnLst>
                          </p:cTn>
                        </p:par>
                        <p:par>
                          <p:cTn id="112" fill="hold" nodeType="afterGroup">
                            <p:stCondLst>
                              <p:cond delay="27500"/>
                            </p:stCondLst>
                            <p:childTnLst>
                              <p:par>
                                <p:cTn id="113" presetID="10" presetClass="exit" presetSubtype="0" fill="hold" grpId="1" nodeType="afterEffect">
                                  <p:stCondLst>
                                    <p:cond delay="0"/>
                                  </p:stCondLst>
                                  <p:childTnLst>
                                    <p:animEffect transition="out" filter="fade">
                                      <p:cBhvr>
                                        <p:cTn id="114" dur="500"/>
                                        <p:tgtEl>
                                          <p:spTgt spid="131"/>
                                        </p:tgtEl>
                                      </p:cBhvr>
                                    </p:animEffect>
                                    <p:set>
                                      <p:cBhvr>
                                        <p:cTn id="115" dur="1" fill="hold">
                                          <p:stCondLst>
                                            <p:cond delay="499"/>
                                          </p:stCondLst>
                                        </p:cTn>
                                        <p:tgtEl>
                                          <p:spTgt spid="131"/>
                                        </p:tgtEl>
                                        <p:attrNameLst>
                                          <p:attrName>style.visibility</p:attrName>
                                        </p:attrNameLst>
                                      </p:cBhvr>
                                      <p:to>
                                        <p:strVal val="hidden"/>
                                      </p:to>
                                    </p:set>
                                  </p:childTnLst>
                                </p:cTn>
                              </p:par>
                            </p:childTnLst>
                          </p:cTn>
                        </p:par>
                        <p:par>
                          <p:cTn id="116" fill="hold" nodeType="afterGroup">
                            <p:stCondLst>
                              <p:cond delay="28000"/>
                            </p:stCondLst>
                            <p:childTnLst>
                              <p:par>
                                <p:cTn id="117" presetID="10" presetClass="entr" presetSubtype="0" fill="hold" grpId="0" nodeType="afterEffect">
                                  <p:stCondLst>
                                    <p:cond delay="0"/>
                                  </p:stCondLst>
                                  <p:childTnLst>
                                    <p:set>
                                      <p:cBhvr>
                                        <p:cTn id="118" dur="1" fill="hold">
                                          <p:stCondLst>
                                            <p:cond delay="0"/>
                                          </p:stCondLst>
                                        </p:cTn>
                                        <p:tgtEl>
                                          <p:spTgt spid="100"/>
                                        </p:tgtEl>
                                        <p:attrNameLst>
                                          <p:attrName>style.visibility</p:attrName>
                                        </p:attrNameLst>
                                      </p:cBhvr>
                                      <p:to>
                                        <p:strVal val="visible"/>
                                      </p:to>
                                    </p:set>
                                    <p:animEffect transition="in" filter="fade">
                                      <p:cBhvr>
                                        <p:cTn id="119" dur="1500"/>
                                        <p:tgtEl>
                                          <p:spTgt spid="100"/>
                                        </p:tgtEl>
                                      </p:cBhvr>
                                    </p:animEffect>
                                  </p:childTnLst>
                                </p:cTn>
                              </p:par>
                            </p:childTnLst>
                          </p:cTn>
                        </p:par>
                        <p:par>
                          <p:cTn id="120" fill="hold" nodeType="afterGroup">
                            <p:stCondLst>
                              <p:cond delay="29500"/>
                            </p:stCondLst>
                            <p:childTnLst>
                              <p:par>
                                <p:cTn id="121" presetID="10" presetClass="exit" presetSubtype="0" fill="hold" grpId="1" nodeType="afterEffect">
                                  <p:stCondLst>
                                    <p:cond delay="0"/>
                                  </p:stCondLst>
                                  <p:childTnLst>
                                    <p:animEffect transition="out" filter="fade">
                                      <p:cBhvr>
                                        <p:cTn id="122" dur="500"/>
                                        <p:tgtEl>
                                          <p:spTgt spid="100"/>
                                        </p:tgtEl>
                                      </p:cBhvr>
                                    </p:animEffect>
                                    <p:set>
                                      <p:cBhvr>
                                        <p:cTn id="123" dur="1" fill="hold">
                                          <p:stCondLst>
                                            <p:cond delay="499"/>
                                          </p:stCondLst>
                                        </p:cTn>
                                        <p:tgtEl>
                                          <p:spTgt spid="100"/>
                                        </p:tgtEl>
                                        <p:attrNameLst>
                                          <p:attrName>style.visibility</p:attrName>
                                        </p:attrNameLst>
                                      </p:cBhvr>
                                      <p:to>
                                        <p:strVal val="hidden"/>
                                      </p:to>
                                    </p:set>
                                  </p:childTnLst>
                                </p:cTn>
                              </p:par>
                            </p:childTnLst>
                          </p:cTn>
                        </p:par>
                        <p:par>
                          <p:cTn id="124" fill="hold" nodeType="afterGroup">
                            <p:stCondLst>
                              <p:cond delay="30000"/>
                            </p:stCondLst>
                            <p:childTnLst>
                              <p:par>
                                <p:cTn id="125" presetID="10" presetClass="entr" presetSubtype="0" fill="hold" grpId="0" nodeType="afterEffect">
                                  <p:stCondLst>
                                    <p:cond delay="0"/>
                                  </p:stCondLst>
                                  <p:childTnLst>
                                    <p:set>
                                      <p:cBhvr>
                                        <p:cTn id="126" dur="1" fill="hold">
                                          <p:stCondLst>
                                            <p:cond delay="0"/>
                                          </p:stCondLst>
                                        </p:cTn>
                                        <p:tgtEl>
                                          <p:spTgt spid="105"/>
                                        </p:tgtEl>
                                        <p:attrNameLst>
                                          <p:attrName>style.visibility</p:attrName>
                                        </p:attrNameLst>
                                      </p:cBhvr>
                                      <p:to>
                                        <p:strVal val="visible"/>
                                      </p:to>
                                    </p:set>
                                    <p:animEffect transition="in" filter="fade">
                                      <p:cBhvr>
                                        <p:cTn id="127" dur="1500"/>
                                        <p:tgtEl>
                                          <p:spTgt spid="105"/>
                                        </p:tgtEl>
                                      </p:cBhvr>
                                    </p:animEffect>
                                  </p:childTnLst>
                                </p:cTn>
                              </p:par>
                            </p:childTnLst>
                          </p:cTn>
                        </p:par>
                        <p:par>
                          <p:cTn id="128" fill="hold" nodeType="afterGroup">
                            <p:stCondLst>
                              <p:cond delay="31500"/>
                            </p:stCondLst>
                            <p:childTnLst>
                              <p:par>
                                <p:cTn id="129" presetID="10" presetClass="exit" presetSubtype="0" fill="hold" grpId="1" nodeType="afterEffect">
                                  <p:stCondLst>
                                    <p:cond delay="0"/>
                                  </p:stCondLst>
                                  <p:childTnLst>
                                    <p:animEffect transition="out" filter="fade">
                                      <p:cBhvr>
                                        <p:cTn id="130" dur="500"/>
                                        <p:tgtEl>
                                          <p:spTgt spid="105"/>
                                        </p:tgtEl>
                                      </p:cBhvr>
                                    </p:animEffect>
                                    <p:set>
                                      <p:cBhvr>
                                        <p:cTn id="131" dur="1" fill="hold">
                                          <p:stCondLst>
                                            <p:cond delay="499"/>
                                          </p:stCondLst>
                                        </p:cTn>
                                        <p:tgtEl>
                                          <p:spTgt spid="105"/>
                                        </p:tgtEl>
                                        <p:attrNameLst>
                                          <p:attrName>style.visibility</p:attrName>
                                        </p:attrNameLst>
                                      </p:cBhvr>
                                      <p:to>
                                        <p:strVal val="hidden"/>
                                      </p:to>
                                    </p:set>
                                  </p:childTnLst>
                                </p:cTn>
                              </p:par>
                            </p:childTnLst>
                          </p:cTn>
                        </p:par>
                        <p:par>
                          <p:cTn id="132" fill="hold" nodeType="afterGroup">
                            <p:stCondLst>
                              <p:cond delay="32000"/>
                            </p:stCondLst>
                            <p:childTnLst>
                              <p:par>
                                <p:cTn id="133" presetID="10" presetClass="entr" presetSubtype="0" fill="hold" grpId="0" nodeType="afterEffect">
                                  <p:stCondLst>
                                    <p:cond delay="0"/>
                                  </p:stCondLst>
                                  <p:childTnLst>
                                    <p:set>
                                      <p:cBhvr>
                                        <p:cTn id="134" dur="1" fill="hold">
                                          <p:stCondLst>
                                            <p:cond delay="0"/>
                                          </p:stCondLst>
                                        </p:cTn>
                                        <p:tgtEl>
                                          <p:spTgt spid="135"/>
                                        </p:tgtEl>
                                        <p:attrNameLst>
                                          <p:attrName>style.visibility</p:attrName>
                                        </p:attrNameLst>
                                      </p:cBhvr>
                                      <p:to>
                                        <p:strVal val="visible"/>
                                      </p:to>
                                    </p:set>
                                    <p:animEffect transition="in" filter="fade">
                                      <p:cBhvr>
                                        <p:cTn id="135" dur="1500"/>
                                        <p:tgtEl>
                                          <p:spTgt spid="135"/>
                                        </p:tgtEl>
                                      </p:cBhvr>
                                    </p:animEffect>
                                  </p:childTnLst>
                                </p:cTn>
                              </p:par>
                            </p:childTnLst>
                          </p:cTn>
                        </p:par>
                        <p:par>
                          <p:cTn id="136" fill="hold" nodeType="afterGroup">
                            <p:stCondLst>
                              <p:cond delay="33500"/>
                            </p:stCondLst>
                            <p:childTnLst>
                              <p:par>
                                <p:cTn id="137" presetID="10" presetClass="exit" presetSubtype="0" fill="hold" grpId="1" nodeType="afterEffect">
                                  <p:stCondLst>
                                    <p:cond delay="0"/>
                                  </p:stCondLst>
                                  <p:childTnLst>
                                    <p:animEffect transition="out" filter="fade">
                                      <p:cBhvr>
                                        <p:cTn id="138" dur="500"/>
                                        <p:tgtEl>
                                          <p:spTgt spid="135"/>
                                        </p:tgtEl>
                                      </p:cBhvr>
                                    </p:animEffect>
                                    <p:set>
                                      <p:cBhvr>
                                        <p:cTn id="139" dur="1" fill="hold">
                                          <p:stCondLst>
                                            <p:cond delay="499"/>
                                          </p:stCondLst>
                                        </p:cTn>
                                        <p:tgtEl>
                                          <p:spTgt spid="135"/>
                                        </p:tgtEl>
                                        <p:attrNameLst>
                                          <p:attrName>style.visibility</p:attrName>
                                        </p:attrNameLst>
                                      </p:cBhvr>
                                      <p:to>
                                        <p:strVal val="hidden"/>
                                      </p:to>
                                    </p:set>
                                  </p:childTnLst>
                                </p:cTn>
                              </p:par>
                            </p:childTnLst>
                          </p:cTn>
                        </p:par>
                        <p:par>
                          <p:cTn id="140" fill="hold" nodeType="afterGroup">
                            <p:stCondLst>
                              <p:cond delay="34000"/>
                            </p:stCondLst>
                            <p:childTnLst>
                              <p:par>
                                <p:cTn id="141" presetID="10" presetClass="entr" presetSubtype="0" fill="hold" grpId="0" nodeType="afterEffect">
                                  <p:stCondLst>
                                    <p:cond delay="0"/>
                                  </p:stCondLst>
                                  <p:childTnLst>
                                    <p:set>
                                      <p:cBhvr>
                                        <p:cTn id="142" dur="1" fill="hold">
                                          <p:stCondLst>
                                            <p:cond delay="0"/>
                                          </p:stCondLst>
                                        </p:cTn>
                                        <p:tgtEl>
                                          <p:spTgt spid="108"/>
                                        </p:tgtEl>
                                        <p:attrNameLst>
                                          <p:attrName>style.visibility</p:attrName>
                                        </p:attrNameLst>
                                      </p:cBhvr>
                                      <p:to>
                                        <p:strVal val="visible"/>
                                      </p:to>
                                    </p:set>
                                    <p:animEffect transition="in" filter="fade">
                                      <p:cBhvr>
                                        <p:cTn id="143" dur="1500"/>
                                        <p:tgtEl>
                                          <p:spTgt spid="108"/>
                                        </p:tgtEl>
                                      </p:cBhvr>
                                    </p:animEffect>
                                  </p:childTnLst>
                                </p:cTn>
                              </p:par>
                            </p:childTnLst>
                          </p:cTn>
                        </p:par>
                        <p:par>
                          <p:cTn id="144" fill="hold" nodeType="afterGroup">
                            <p:stCondLst>
                              <p:cond delay="35500"/>
                            </p:stCondLst>
                            <p:childTnLst>
                              <p:par>
                                <p:cTn id="145" presetID="10" presetClass="exit" presetSubtype="0" fill="hold" grpId="1" nodeType="afterEffect">
                                  <p:stCondLst>
                                    <p:cond delay="0"/>
                                  </p:stCondLst>
                                  <p:childTnLst>
                                    <p:animEffect transition="out" filter="fade">
                                      <p:cBhvr>
                                        <p:cTn id="146" dur="500"/>
                                        <p:tgtEl>
                                          <p:spTgt spid="108"/>
                                        </p:tgtEl>
                                      </p:cBhvr>
                                    </p:animEffect>
                                    <p:set>
                                      <p:cBhvr>
                                        <p:cTn id="147" dur="1" fill="hold">
                                          <p:stCondLst>
                                            <p:cond delay="499"/>
                                          </p:stCondLst>
                                        </p:cTn>
                                        <p:tgtEl>
                                          <p:spTgt spid="108"/>
                                        </p:tgtEl>
                                        <p:attrNameLst>
                                          <p:attrName>style.visibility</p:attrName>
                                        </p:attrNameLst>
                                      </p:cBhvr>
                                      <p:to>
                                        <p:strVal val="hidden"/>
                                      </p:to>
                                    </p:set>
                                  </p:childTnLst>
                                </p:cTn>
                              </p:par>
                            </p:childTnLst>
                          </p:cTn>
                        </p:par>
                        <p:par>
                          <p:cTn id="148" fill="hold" nodeType="afterGroup">
                            <p:stCondLst>
                              <p:cond delay="36000"/>
                            </p:stCondLst>
                            <p:childTnLst>
                              <p:par>
                                <p:cTn id="149" presetID="10" presetClass="entr" presetSubtype="0" fill="hold" grpId="0" nodeType="afterEffect">
                                  <p:stCondLst>
                                    <p:cond delay="0"/>
                                  </p:stCondLst>
                                  <p:childTnLst>
                                    <p:set>
                                      <p:cBhvr>
                                        <p:cTn id="150" dur="1" fill="hold">
                                          <p:stCondLst>
                                            <p:cond delay="0"/>
                                          </p:stCondLst>
                                        </p:cTn>
                                        <p:tgtEl>
                                          <p:spTgt spid="132"/>
                                        </p:tgtEl>
                                        <p:attrNameLst>
                                          <p:attrName>style.visibility</p:attrName>
                                        </p:attrNameLst>
                                      </p:cBhvr>
                                      <p:to>
                                        <p:strVal val="visible"/>
                                      </p:to>
                                    </p:set>
                                    <p:animEffect transition="in" filter="fade">
                                      <p:cBhvr>
                                        <p:cTn id="151" dur="1500"/>
                                        <p:tgtEl>
                                          <p:spTgt spid="132"/>
                                        </p:tgtEl>
                                      </p:cBhvr>
                                    </p:animEffect>
                                  </p:childTnLst>
                                </p:cTn>
                              </p:par>
                            </p:childTnLst>
                          </p:cTn>
                        </p:par>
                        <p:par>
                          <p:cTn id="152" fill="hold" nodeType="afterGroup">
                            <p:stCondLst>
                              <p:cond delay="37500"/>
                            </p:stCondLst>
                            <p:childTnLst>
                              <p:par>
                                <p:cTn id="153" presetID="10" presetClass="exit" presetSubtype="0" fill="hold" grpId="1" nodeType="afterEffect">
                                  <p:stCondLst>
                                    <p:cond delay="0"/>
                                  </p:stCondLst>
                                  <p:childTnLst>
                                    <p:animEffect transition="out" filter="fade">
                                      <p:cBhvr>
                                        <p:cTn id="154" dur="500"/>
                                        <p:tgtEl>
                                          <p:spTgt spid="132"/>
                                        </p:tgtEl>
                                      </p:cBhvr>
                                    </p:animEffect>
                                    <p:set>
                                      <p:cBhvr>
                                        <p:cTn id="155" dur="1" fill="hold">
                                          <p:stCondLst>
                                            <p:cond delay="499"/>
                                          </p:stCondLst>
                                        </p:cTn>
                                        <p:tgtEl>
                                          <p:spTgt spid="132"/>
                                        </p:tgtEl>
                                        <p:attrNameLst>
                                          <p:attrName>style.visibility</p:attrName>
                                        </p:attrNameLst>
                                      </p:cBhvr>
                                      <p:to>
                                        <p:strVal val="hidden"/>
                                      </p:to>
                                    </p:set>
                                  </p:childTnLst>
                                </p:cTn>
                              </p:par>
                            </p:childTnLst>
                          </p:cTn>
                        </p:par>
                      </p:childTnLst>
                    </p:cTn>
                  </p:par>
                </p:childTnLst>
              </p:cTn>
              <p:nextCondLst>
                <p:cond evt="onClick" delay="0">
                  <p:tgtEl>
                    <p:spTgt spid="64"/>
                  </p:tgtEl>
                </p:cond>
              </p:nextCondLst>
            </p:seq>
            <p:seq concurrent="1" nextAc="seek">
              <p:cTn id="156" restart="whenNotActive" fill="hold" evtFilter="cancelBubble" nodeType="interactiveSeq">
                <p:stCondLst>
                  <p:cond evt="onClick" delay="0">
                    <p:tgtEl>
                      <p:spTgt spid="69"/>
                    </p:tgtEl>
                  </p:cond>
                </p:stCondLst>
                <p:endSync evt="end" delay="0">
                  <p:rtn val="all"/>
                </p:endSync>
                <p:childTnLst>
                  <p:par>
                    <p:cTn id="157" fill="hold">
                      <p:stCondLst>
                        <p:cond delay="0"/>
                      </p:stCondLst>
                      <p:childTnLst>
                        <p:par>
                          <p:cTn id="158" fill="hold">
                            <p:stCondLst>
                              <p:cond delay="0"/>
                            </p:stCondLst>
                            <p:childTnLst>
                              <p:par>
                                <p:cTn id="159" presetID="10" presetClass="entr" presetSubtype="0" fill="hold" nodeType="afterEffect">
                                  <p:stCondLst>
                                    <p:cond delay="0"/>
                                  </p:stCondLst>
                                  <p:childTnLst>
                                    <p:set>
                                      <p:cBhvr>
                                        <p:cTn id="160" dur="1" fill="hold">
                                          <p:stCondLst>
                                            <p:cond delay="0"/>
                                          </p:stCondLst>
                                        </p:cTn>
                                        <p:tgtEl>
                                          <p:spTgt spid="81"/>
                                        </p:tgtEl>
                                        <p:attrNameLst>
                                          <p:attrName>style.visibility</p:attrName>
                                        </p:attrNameLst>
                                      </p:cBhvr>
                                      <p:to>
                                        <p:strVal val="visible"/>
                                      </p:to>
                                    </p:set>
                                    <p:animEffect transition="in" filter="fade">
                                      <p:cBhvr>
                                        <p:cTn id="161" dur="1500"/>
                                        <p:tgtEl>
                                          <p:spTgt spid="81"/>
                                        </p:tgtEl>
                                      </p:cBhvr>
                                    </p:animEffect>
                                  </p:childTnLst>
                                </p:cTn>
                              </p:par>
                            </p:childTnLst>
                          </p:cTn>
                        </p:par>
                        <p:par>
                          <p:cTn id="162" fill="hold">
                            <p:stCondLst>
                              <p:cond delay="1500"/>
                            </p:stCondLst>
                            <p:childTnLst>
                              <p:par>
                                <p:cTn id="163" presetID="10" presetClass="exit" presetSubtype="0" fill="hold" nodeType="afterEffect">
                                  <p:stCondLst>
                                    <p:cond delay="0"/>
                                  </p:stCondLst>
                                  <p:childTnLst>
                                    <p:animEffect transition="out" filter="fade">
                                      <p:cBhvr>
                                        <p:cTn id="164" dur="500"/>
                                        <p:tgtEl>
                                          <p:spTgt spid="81"/>
                                        </p:tgtEl>
                                      </p:cBhvr>
                                    </p:animEffect>
                                    <p:set>
                                      <p:cBhvr>
                                        <p:cTn id="165" dur="1" fill="hold">
                                          <p:stCondLst>
                                            <p:cond delay="499"/>
                                          </p:stCondLst>
                                        </p:cTn>
                                        <p:tgtEl>
                                          <p:spTgt spid="81"/>
                                        </p:tgtEl>
                                        <p:attrNameLst>
                                          <p:attrName>style.visibility</p:attrName>
                                        </p:attrNameLst>
                                      </p:cBhvr>
                                      <p:to>
                                        <p:strVal val="hidden"/>
                                      </p:to>
                                    </p:set>
                                  </p:childTnLst>
                                </p:cTn>
                              </p:par>
                            </p:childTnLst>
                          </p:cTn>
                        </p:par>
                        <p:par>
                          <p:cTn id="166" fill="hold">
                            <p:stCondLst>
                              <p:cond delay="2000"/>
                            </p:stCondLst>
                            <p:childTnLst>
                              <p:par>
                                <p:cTn id="167" presetID="10" presetClass="entr" presetSubtype="0" fill="hold" nodeType="afterEffect">
                                  <p:stCondLst>
                                    <p:cond delay="0"/>
                                  </p:stCondLst>
                                  <p:childTnLst>
                                    <p:set>
                                      <p:cBhvr>
                                        <p:cTn id="168" dur="1" fill="hold">
                                          <p:stCondLst>
                                            <p:cond delay="0"/>
                                          </p:stCondLst>
                                        </p:cTn>
                                        <p:tgtEl>
                                          <p:spTgt spid="85"/>
                                        </p:tgtEl>
                                        <p:attrNameLst>
                                          <p:attrName>style.visibility</p:attrName>
                                        </p:attrNameLst>
                                      </p:cBhvr>
                                      <p:to>
                                        <p:strVal val="visible"/>
                                      </p:to>
                                    </p:set>
                                    <p:animEffect transition="in" filter="fade">
                                      <p:cBhvr>
                                        <p:cTn id="169" dur="1500"/>
                                        <p:tgtEl>
                                          <p:spTgt spid="85"/>
                                        </p:tgtEl>
                                      </p:cBhvr>
                                    </p:animEffect>
                                  </p:childTnLst>
                                </p:cTn>
                              </p:par>
                            </p:childTnLst>
                          </p:cTn>
                        </p:par>
                        <p:par>
                          <p:cTn id="170" fill="hold">
                            <p:stCondLst>
                              <p:cond delay="3500"/>
                            </p:stCondLst>
                            <p:childTnLst>
                              <p:par>
                                <p:cTn id="171" presetID="10" presetClass="exit" presetSubtype="0" fill="hold" nodeType="afterEffect">
                                  <p:stCondLst>
                                    <p:cond delay="0"/>
                                  </p:stCondLst>
                                  <p:childTnLst>
                                    <p:animEffect transition="out" filter="fade">
                                      <p:cBhvr>
                                        <p:cTn id="172" dur="500"/>
                                        <p:tgtEl>
                                          <p:spTgt spid="85"/>
                                        </p:tgtEl>
                                      </p:cBhvr>
                                    </p:animEffect>
                                    <p:set>
                                      <p:cBhvr>
                                        <p:cTn id="173" dur="1" fill="hold">
                                          <p:stCondLst>
                                            <p:cond delay="499"/>
                                          </p:stCondLst>
                                        </p:cTn>
                                        <p:tgtEl>
                                          <p:spTgt spid="85"/>
                                        </p:tgtEl>
                                        <p:attrNameLst>
                                          <p:attrName>style.visibility</p:attrName>
                                        </p:attrNameLst>
                                      </p:cBhvr>
                                      <p:to>
                                        <p:strVal val="hidden"/>
                                      </p:to>
                                    </p:set>
                                  </p:childTnLst>
                                </p:cTn>
                              </p:par>
                            </p:childTnLst>
                          </p:cTn>
                        </p:par>
                        <p:par>
                          <p:cTn id="174" fill="hold">
                            <p:stCondLst>
                              <p:cond delay="4000"/>
                            </p:stCondLst>
                            <p:childTnLst>
                              <p:par>
                                <p:cTn id="175" presetID="10" presetClass="entr" presetSubtype="0" fill="hold" nodeType="afterEffect">
                                  <p:stCondLst>
                                    <p:cond delay="0"/>
                                  </p:stCondLst>
                                  <p:childTnLst>
                                    <p:set>
                                      <p:cBhvr>
                                        <p:cTn id="176" dur="1" fill="hold">
                                          <p:stCondLst>
                                            <p:cond delay="0"/>
                                          </p:stCondLst>
                                        </p:cTn>
                                        <p:tgtEl>
                                          <p:spTgt spid="97"/>
                                        </p:tgtEl>
                                        <p:attrNameLst>
                                          <p:attrName>style.visibility</p:attrName>
                                        </p:attrNameLst>
                                      </p:cBhvr>
                                      <p:to>
                                        <p:strVal val="visible"/>
                                      </p:to>
                                    </p:set>
                                    <p:animEffect transition="in" filter="fade">
                                      <p:cBhvr>
                                        <p:cTn id="177" dur="1500"/>
                                        <p:tgtEl>
                                          <p:spTgt spid="97"/>
                                        </p:tgtEl>
                                      </p:cBhvr>
                                    </p:animEffect>
                                  </p:childTnLst>
                                </p:cTn>
                              </p:par>
                            </p:childTnLst>
                          </p:cTn>
                        </p:par>
                        <p:par>
                          <p:cTn id="178" fill="hold">
                            <p:stCondLst>
                              <p:cond delay="5500"/>
                            </p:stCondLst>
                            <p:childTnLst>
                              <p:par>
                                <p:cTn id="179" presetID="10" presetClass="exit" presetSubtype="0" fill="hold" nodeType="afterEffect">
                                  <p:stCondLst>
                                    <p:cond delay="0"/>
                                  </p:stCondLst>
                                  <p:childTnLst>
                                    <p:animEffect transition="out" filter="fade">
                                      <p:cBhvr>
                                        <p:cTn id="180" dur="500"/>
                                        <p:tgtEl>
                                          <p:spTgt spid="97"/>
                                        </p:tgtEl>
                                      </p:cBhvr>
                                    </p:animEffect>
                                    <p:set>
                                      <p:cBhvr>
                                        <p:cTn id="181" dur="1" fill="hold">
                                          <p:stCondLst>
                                            <p:cond delay="499"/>
                                          </p:stCondLst>
                                        </p:cTn>
                                        <p:tgtEl>
                                          <p:spTgt spid="97"/>
                                        </p:tgtEl>
                                        <p:attrNameLst>
                                          <p:attrName>style.visibility</p:attrName>
                                        </p:attrNameLst>
                                      </p:cBhvr>
                                      <p:to>
                                        <p:strVal val="hidden"/>
                                      </p:to>
                                    </p:set>
                                  </p:childTnLst>
                                </p:cTn>
                              </p:par>
                            </p:childTnLst>
                          </p:cTn>
                        </p:par>
                        <p:par>
                          <p:cTn id="182" fill="hold">
                            <p:stCondLst>
                              <p:cond delay="6000"/>
                            </p:stCondLst>
                            <p:childTnLst>
                              <p:par>
                                <p:cTn id="183" presetID="10" presetClass="entr" presetSubtype="0" fill="hold" nodeType="afterEffect">
                                  <p:stCondLst>
                                    <p:cond delay="0"/>
                                  </p:stCondLst>
                                  <p:childTnLst>
                                    <p:set>
                                      <p:cBhvr>
                                        <p:cTn id="184" dur="1" fill="hold">
                                          <p:stCondLst>
                                            <p:cond delay="0"/>
                                          </p:stCondLst>
                                        </p:cTn>
                                        <p:tgtEl>
                                          <p:spTgt spid="73"/>
                                        </p:tgtEl>
                                        <p:attrNameLst>
                                          <p:attrName>style.visibility</p:attrName>
                                        </p:attrNameLst>
                                      </p:cBhvr>
                                      <p:to>
                                        <p:strVal val="visible"/>
                                      </p:to>
                                    </p:set>
                                    <p:animEffect transition="in" filter="fade">
                                      <p:cBhvr>
                                        <p:cTn id="185" dur="1500"/>
                                        <p:tgtEl>
                                          <p:spTgt spid="73"/>
                                        </p:tgtEl>
                                      </p:cBhvr>
                                    </p:animEffect>
                                  </p:childTnLst>
                                </p:cTn>
                              </p:par>
                            </p:childTnLst>
                          </p:cTn>
                        </p:par>
                        <p:par>
                          <p:cTn id="186" fill="hold">
                            <p:stCondLst>
                              <p:cond delay="7500"/>
                            </p:stCondLst>
                            <p:childTnLst>
                              <p:par>
                                <p:cTn id="187" presetID="10" presetClass="exit" presetSubtype="0" fill="hold" nodeType="afterEffect">
                                  <p:stCondLst>
                                    <p:cond delay="0"/>
                                  </p:stCondLst>
                                  <p:childTnLst>
                                    <p:animEffect transition="out" filter="fade">
                                      <p:cBhvr>
                                        <p:cTn id="188" dur="500"/>
                                        <p:tgtEl>
                                          <p:spTgt spid="73"/>
                                        </p:tgtEl>
                                      </p:cBhvr>
                                    </p:animEffect>
                                    <p:set>
                                      <p:cBhvr>
                                        <p:cTn id="189" dur="1" fill="hold">
                                          <p:stCondLst>
                                            <p:cond delay="499"/>
                                          </p:stCondLst>
                                        </p:cTn>
                                        <p:tgtEl>
                                          <p:spTgt spid="73"/>
                                        </p:tgtEl>
                                        <p:attrNameLst>
                                          <p:attrName>style.visibility</p:attrName>
                                        </p:attrNameLst>
                                      </p:cBhvr>
                                      <p:to>
                                        <p:strVal val="hidden"/>
                                      </p:to>
                                    </p:set>
                                  </p:childTnLst>
                                </p:cTn>
                              </p:par>
                            </p:childTnLst>
                          </p:cTn>
                        </p:par>
                        <p:par>
                          <p:cTn id="190" fill="hold">
                            <p:stCondLst>
                              <p:cond delay="8000"/>
                            </p:stCondLst>
                            <p:childTnLst>
                              <p:par>
                                <p:cTn id="191" presetID="10" presetClass="entr" presetSubtype="0" fill="hold" nodeType="afterEffect">
                                  <p:stCondLst>
                                    <p:cond delay="0"/>
                                  </p:stCondLst>
                                  <p:childTnLst>
                                    <p:set>
                                      <p:cBhvr>
                                        <p:cTn id="192" dur="1" fill="hold">
                                          <p:stCondLst>
                                            <p:cond delay="0"/>
                                          </p:stCondLst>
                                        </p:cTn>
                                        <p:tgtEl>
                                          <p:spTgt spid="128"/>
                                        </p:tgtEl>
                                        <p:attrNameLst>
                                          <p:attrName>style.visibility</p:attrName>
                                        </p:attrNameLst>
                                      </p:cBhvr>
                                      <p:to>
                                        <p:strVal val="visible"/>
                                      </p:to>
                                    </p:set>
                                    <p:animEffect transition="in" filter="fade">
                                      <p:cBhvr>
                                        <p:cTn id="193" dur="1500"/>
                                        <p:tgtEl>
                                          <p:spTgt spid="128"/>
                                        </p:tgtEl>
                                      </p:cBhvr>
                                    </p:animEffect>
                                  </p:childTnLst>
                                </p:cTn>
                              </p:par>
                            </p:childTnLst>
                          </p:cTn>
                        </p:par>
                        <p:par>
                          <p:cTn id="194" fill="hold">
                            <p:stCondLst>
                              <p:cond delay="9500"/>
                            </p:stCondLst>
                            <p:childTnLst>
                              <p:par>
                                <p:cTn id="195" presetID="10" presetClass="exit" presetSubtype="0" fill="hold" nodeType="afterEffect">
                                  <p:stCondLst>
                                    <p:cond delay="0"/>
                                  </p:stCondLst>
                                  <p:childTnLst>
                                    <p:animEffect transition="out" filter="fade">
                                      <p:cBhvr>
                                        <p:cTn id="196" dur="500"/>
                                        <p:tgtEl>
                                          <p:spTgt spid="128"/>
                                        </p:tgtEl>
                                      </p:cBhvr>
                                    </p:animEffect>
                                    <p:set>
                                      <p:cBhvr>
                                        <p:cTn id="197" dur="1" fill="hold">
                                          <p:stCondLst>
                                            <p:cond delay="499"/>
                                          </p:stCondLst>
                                        </p:cTn>
                                        <p:tgtEl>
                                          <p:spTgt spid="128"/>
                                        </p:tgtEl>
                                        <p:attrNameLst>
                                          <p:attrName>style.visibility</p:attrName>
                                        </p:attrNameLst>
                                      </p:cBhvr>
                                      <p:to>
                                        <p:strVal val="hidden"/>
                                      </p:to>
                                    </p:set>
                                  </p:childTnLst>
                                </p:cTn>
                              </p:par>
                            </p:childTnLst>
                          </p:cTn>
                        </p:par>
                        <p:par>
                          <p:cTn id="198" fill="hold">
                            <p:stCondLst>
                              <p:cond delay="10000"/>
                            </p:stCondLst>
                            <p:childTnLst>
                              <p:par>
                                <p:cTn id="199" presetID="10" presetClass="entr" presetSubtype="0" fill="hold" nodeType="afterEffect">
                                  <p:stCondLst>
                                    <p:cond delay="0"/>
                                  </p:stCondLst>
                                  <p:childTnLst>
                                    <p:set>
                                      <p:cBhvr>
                                        <p:cTn id="200" dur="1" fill="hold">
                                          <p:stCondLst>
                                            <p:cond delay="0"/>
                                          </p:stCondLst>
                                        </p:cTn>
                                        <p:tgtEl>
                                          <p:spTgt spid="92"/>
                                        </p:tgtEl>
                                        <p:attrNameLst>
                                          <p:attrName>style.visibility</p:attrName>
                                        </p:attrNameLst>
                                      </p:cBhvr>
                                      <p:to>
                                        <p:strVal val="visible"/>
                                      </p:to>
                                    </p:set>
                                    <p:animEffect transition="in" filter="fade">
                                      <p:cBhvr>
                                        <p:cTn id="201" dur="1500"/>
                                        <p:tgtEl>
                                          <p:spTgt spid="92"/>
                                        </p:tgtEl>
                                      </p:cBhvr>
                                    </p:animEffect>
                                  </p:childTnLst>
                                </p:cTn>
                              </p:par>
                            </p:childTnLst>
                          </p:cTn>
                        </p:par>
                        <p:par>
                          <p:cTn id="202" fill="hold">
                            <p:stCondLst>
                              <p:cond delay="11500"/>
                            </p:stCondLst>
                            <p:childTnLst>
                              <p:par>
                                <p:cTn id="203" presetID="10" presetClass="exit" presetSubtype="0" fill="hold" nodeType="afterEffect">
                                  <p:stCondLst>
                                    <p:cond delay="0"/>
                                  </p:stCondLst>
                                  <p:childTnLst>
                                    <p:animEffect transition="out" filter="fade">
                                      <p:cBhvr>
                                        <p:cTn id="204" dur="500"/>
                                        <p:tgtEl>
                                          <p:spTgt spid="92"/>
                                        </p:tgtEl>
                                      </p:cBhvr>
                                    </p:animEffect>
                                    <p:set>
                                      <p:cBhvr>
                                        <p:cTn id="205" dur="1" fill="hold">
                                          <p:stCondLst>
                                            <p:cond delay="499"/>
                                          </p:stCondLst>
                                        </p:cTn>
                                        <p:tgtEl>
                                          <p:spTgt spid="92"/>
                                        </p:tgtEl>
                                        <p:attrNameLst>
                                          <p:attrName>style.visibility</p:attrName>
                                        </p:attrNameLst>
                                      </p:cBhvr>
                                      <p:to>
                                        <p:strVal val="hidden"/>
                                      </p:to>
                                    </p:set>
                                  </p:childTnLst>
                                </p:cTn>
                              </p:par>
                            </p:childTnLst>
                          </p:cTn>
                        </p:par>
                        <p:par>
                          <p:cTn id="206" fill="hold">
                            <p:stCondLst>
                              <p:cond delay="12000"/>
                            </p:stCondLst>
                            <p:childTnLst>
                              <p:par>
                                <p:cTn id="207" presetID="10" presetClass="entr" presetSubtype="0" fill="hold" nodeType="afterEffect">
                                  <p:stCondLst>
                                    <p:cond delay="0"/>
                                  </p:stCondLst>
                                  <p:childTnLst>
                                    <p:set>
                                      <p:cBhvr>
                                        <p:cTn id="208" dur="1" fill="hold">
                                          <p:stCondLst>
                                            <p:cond delay="0"/>
                                          </p:stCondLst>
                                        </p:cTn>
                                        <p:tgtEl>
                                          <p:spTgt spid="95"/>
                                        </p:tgtEl>
                                        <p:attrNameLst>
                                          <p:attrName>style.visibility</p:attrName>
                                        </p:attrNameLst>
                                      </p:cBhvr>
                                      <p:to>
                                        <p:strVal val="visible"/>
                                      </p:to>
                                    </p:set>
                                    <p:animEffect transition="in" filter="fade">
                                      <p:cBhvr>
                                        <p:cTn id="209" dur="1500"/>
                                        <p:tgtEl>
                                          <p:spTgt spid="95"/>
                                        </p:tgtEl>
                                      </p:cBhvr>
                                    </p:animEffect>
                                  </p:childTnLst>
                                </p:cTn>
                              </p:par>
                            </p:childTnLst>
                          </p:cTn>
                        </p:par>
                        <p:par>
                          <p:cTn id="210" fill="hold">
                            <p:stCondLst>
                              <p:cond delay="13500"/>
                            </p:stCondLst>
                            <p:childTnLst>
                              <p:par>
                                <p:cTn id="211" presetID="10" presetClass="exit" presetSubtype="0" fill="hold" nodeType="afterEffect">
                                  <p:stCondLst>
                                    <p:cond delay="0"/>
                                  </p:stCondLst>
                                  <p:childTnLst>
                                    <p:animEffect transition="out" filter="fade">
                                      <p:cBhvr>
                                        <p:cTn id="212" dur="500"/>
                                        <p:tgtEl>
                                          <p:spTgt spid="95"/>
                                        </p:tgtEl>
                                      </p:cBhvr>
                                    </p:animEffect>
                                    <p:set>
                                      <p:cBhvr>
                                        <p:cTn id="213" dur="1" fill="hold">
                                          <p:stCondLst>
                                            <p:cond delay="499"/>
                                          </p:stCondLst>
                                        </p:cTn>
                                        <p:tgtEl>
                                          <p:spTgt spid="95"/>
                                        </p:tgtEl>
                                        <p:attrNameLst>
                                          <p:attrName>style.visibility</p:attrName>
                                        </p:attrNameLst>
                                      </p:cBhvr>
                                      <p:to>
                                        <p:strVal val="hidden"/>
                                      </p:to>
                                    </p:set>
                                  </p:childTnLst>
                                </p:cTn>
                              </p:par>
                            </p:childTnLst>
                          </p:cTn>
                        </p:par>
                        <p:par>
                          <p:cTn id="214" fill="hold">
                            <p:stCondLst>
                              <p:cond delay="14000"/>
                            </p:stCondLst>
                            <p:childTnLst>
                              <p:par>
                                <p:cTn id="215" presetID="10" presetClass="entr" presetSubtype="0" fill="hold" nodeType="afterEffect">
                                  <p:stCondLst>
                                    <p:cond delay="0"/>
                                  </p:stCondLst>
                                  <p:childTnLst>
                                    <p:set>
                                      <p:cBhvr>
                                        <p:cTn id="216" dur="1" fill="hold">
                                          <p:stCondLst>
                                            <p:cond delay="0"/>
                                          </p:stCondLst>
                                        </p:cTn>
                                        <p:tgtEl>
                                          <p:spTgt spid="118"/>
                                        </p:tgtEl>
                                        <p:attrNameLst>
                                          <p:attrName>style.visibility</p:attrName>
                                        </p:attrNameLst>
                                      </p:cBhvr>
                                      <p:to>
                                        <p:strVal val="visible"/>
                                      </p:to>
                                    </p:set>
                                    <p:animEffect transition="in" filter="fade">
                                      <p:cBhvr>
                                        <p:cTn id="217" dur="1500"/>
                                        <p:tgtEl>
                                          <p:spTgt spid="118"/>
                                        </p:tgtEl>
                                      </p:cBhvr>
                                    </p:animEffect>
                                  </p:childTnLst>
                                </p:cTn>
                              </p:par>
                            </p:childTnLst>
                          </p:cTn>
                        </p:par>
                        <p:par>
                          <p:cTn id="218" fill="hold">
                            <p:stCondLst>
                              <p:cond delay="15500"/>
                            </p:stCondLst>
                            <p:childTnLst>
                              <p:par>
                                <p:cTn id="219" presetID="10" presetClass="exit" presetSubtype="0" fill="hold" nodeType="afterEffect">
                                  <p:stCondLst>
                                    <p:cond delay="0"/>
                                  </p:stCondLst>
                                  <p:childTnLst>
                                    <p:animEffect transition="out" filter="fade">
                                      <p:cBhvr>
                                        <p:cTn id="220" dur="500"/>
                                        <p:tgtEl>
                                          <p:spTgt spid="118"/>
                                        </p:tgtEl>
                                      </p:cBhvr>
                                    </p:animEffect>
                                    <p:set>
                                      <p:cBhvr>
                                        <p:cTn id="221" dur="1" fill="hold">
                                          <p:stCondLst>
                                            <p:cond delay="499"/>
                                          </p:stCondLst>
                                        </p:cTn>
                                        <p:tgtEl>
                                          <p:spTgt spid="118"/>
                                        </p:tgtEl>
                                        <p:attrNameLst>
                                          <p:attrName>style.visibility</p:attrName>
                                        </p:attrNameLst>
                                      </p:cBhvr>
                                      <p:to>
                                        <p:strVal val="hidden"/>
                                      </p:to>
                                    </p:set>
                                  </p:childTnLst>
                                </p:cTn>
                              </p:par>
                            </p:childTnLst>
                          </p:cTn>
                        </p:par>
                        <p:par>
                          <p:cTn id="222" fill="hold">
                            <p:stCondLst>
                              <p:cond delay="16000"/>
                            </p:stCondLst>
                            <p:childTnLst>
                              <p:par>
                                <p:cTn id="223" presetID="10" presetClass="entr" presetSubtype="0" fill="hold" nodeType="afterEffect">
                                  <p:stCondLst>
                                    <p:cond delay="0"/>
                                  </p:stCondLst>
                                  <p:childTnLst>
                                    <p:set>
                                      <p:cBhvr>
                                        <p:cTn id="224" dur="1" fill="hold">
                                          <p:stCondLst>
                                            <p:cond delay="0"/>
                                          </p:stCondLst>
                                        </p:cTn>
                                        <p:tgtEl>
                                          <p:spTgt spid="112"/>
                                        </p:tgtEl>
                                        <p:attrNameLst>
                                          <p:attrName>style.visibility</p:attrName>
                                        </p:attrNameLst>
                                      </p:cBhvr>
                                      <p:to>
                                        <p:strVal val="visible"/>
                                      </p:to>
                                    </p:set>
                                    <p:animEffect transition="in" filter="fade">
                                      <p:cBhvr>
                                        <p:cTn id="225" dur="1500"/>
                                        <p:tgtEl>
                                          <p:spTgt spid="112"/>
                                        </p:tgtEl>
                                      </p:cBhvr>
                                    </p:animEffect>
                                  </p:childTnLst>
                                </p:cTn>
                              </p:par>
                            </p:childTnLst>
                          </p:cTn>
                        </p:par>
                        <p:par>
                          <p:cTn id="226" fill="hold">
                            <p:stCondLst>
                              <p:cond delay="17500"/>
                            </p:stCondLst>
                            <p:childTnLst>
                              <p:par>
                                <p:cTn id="227" presetID="10" presetClass="exit" presetSubtype="0" fill="hold" nodeType="afterEffect">
                                  <p:stCondLst>
                                    <p:cond delay="0"/>
                                  </p:stCondLst>
                                  <p:childTnLst>
                                    <p:animEffect transition="out" filter="fade">
                                      <p:cBhvr>
                                        <p:cTn id="228" dur="500"/>
                                        <p:tgtEl>
                                          <p:spTgt spid="112"/>
                                        </p:tgtEl>
                                      </p:cBhvr>
                                    </p:animEffect>
                                    <p:set>
                                      <p:cBhvr>
                                        <p:cTn id="229" dur="1" fill="hold">
                                          <p:stCondLst>
                                            <p:cond delay="499"/>
                                          </p:stCondLst>
                                        </p:cTn>
                                        <p:tgtEl>
                                          <p:spTgt spid="112"/>
                                        </p:tgtEl>
                                        <p:attrNameLst>
                                          <p:attrName>style.visibility</p:attrName>
                                        </p:attrNameLst>
                                      </p:cBhvr>
                                      <p:to>
                                        <p:strVal val="hidden"/>
                                      </p:to>
                                    </p:set>
                                  </p:childTnLst>
                                </p:cTn>
                              </p:par>
                            </p:childTnLst>
                          </p:cTn>
                        </p:par>
                        <p:par>
                          <p:cTn id="230" fill="hold">
                            <p:stCondLst>
                              <p:cond delay="18000"/>
                            </p:stCondLst>
                            <p:childTnLst>
                              <p:par>
                                <p:cTn id="231" presetID="10" presetClass="entr" presetSubtype="0" fill="hold" nodeType="afterEffect">
                                  <p:stCondLst>
                                    <p:cond delay="0"/>
                                  </p:stCondLst>
                                  <p:childTnLst>
                                    <p:set>
                                      <p:cBhvr>
                                        <p:cTn id="232" dur="1" fill="hold">
                                          <p:stCondLst>
                                            <p:cond delay="0"/>
                                          </p:stCondLst>
                                        </p:cTn>
                                        <p:tgtEl>
                                          <p:spTgt spid="122"/>
                                        </p:tgtEl>
                                        <p:attrNameLst>
                                          <p:attrName>style.visibility</p:attrName>
                                        </p:attrNameLst>
                                      </p:cBhvr>
                                      <p:to>
                                        <p:strVal val="visible"/>
                                      </p:to>
                                    </p:set>
                                    <p:animEffect transition="in" filter="fade">
                                      <p:cBhvr>
                                        <p:cTn id="233" dur="1500"/>
                                        <p:tgtEl>
                                          <p:spTgt spid="122"/>
                                        </p:tgtEl>
                                      </p:cBhvr>
                                    </p:animEffect>
                                  </p:childTnLst>
                                </p:cTn>
                              </p:par>
                            </p:childTnLst>
                          </p:cTn>
                        </p:par>
                        <p:par>
                          <p:cTn id="234" fill="hold">
                            <p:stCondLst>
                              <p:cond delay="19500"/>
                            </p:stCondLst>
                            <p:childTnLst>
                              <p:par>
                                <p:cTn id="235" presetID="10" presetClass="exit" presetSubtype="0" fill="hold" nodeType="afterEffect">
                                  <p:stCondLst>
                                    <p:cond delay="0"/>
                                  </p:stCondLst>
                                  <p:childTnLst>
                                    <p:animEffect transition="out" filter="fade">
                                      <p:cBhvr>
                                        <p:cTn id="236" dur="500"/>
                                        <p:tgtEl>
                                          <p:spTgt spid="122"/>
                                        </p:tgtEl>
                                      </p:cBhvr>
                                    </p:animEffect>
                                    <p:set>
                                      <p:cBhvr>
                                        <p:cTn id="237" dur="1" fill="hold">
                                          <p:stCondLst>
                                            <p:cond delay="499"/>
                                          </p:stCondLst>
                                        </p:cTn>
                                        <p:tgtEl>
                                          <p:spTgt spid="122"/>
                                        </p:tgtEl>
                                        <p:attrNameLst>
                                          <p:attrName>style.visibility</p:attrName>
                                        </p:attrNameLst>
                                      </p:cBhvr>
                                      <p:to>
                                        <p:strVal val="hidden"/>
                                      </p:to>
                                    </p:set>
                                  </p:childTnLst>
                                </p:cTn>
                              </p:par>
                            </p:childTnLst>
                          </p:cTn>
                        </p:par>
                        <p:par>
                          <p:cTn id="238" fill="hold">
                            <p:stCondLst>
                              <p:cond delay="20000"/>
                            </p:stCondLst>
                            <p:childTnLst>
                              <p:par>
                                <p:cTn id="239" presetID="10" presetClass="entr" presetSubtype="0" fill="hold" nodeType="afterEffect">
                                  <p:stCondLst>
                                    <p:cond delay="0"/>
                                  </p:stCondLst>
                                  <p:childTnLst>
                                    <p:set>
                                      <p:cBhvr>
                                        <p:cTn id="240" dur="1" fill="hold">
                                          <p:stCondLst>
                                            <p:cond delay="0"/>
                                          </p:stCondLst>
                                        </p:cTn>
                                        <p:tgtEl>
                                          <p:spTgt spid="71"/>
                                        </p:tgtEl>
                                        <p:attrNameLst>
                                          <p:attrName>style.visibility</p:attrName>
                                        </p:attrNameLst>
                                      </p:cBhvr>
                                      <p:to>
                                        <p:strVal val="visible"/>
                                      </p:to>
                                    </p:set>
                                    <p:animEffect transition="in" filter="fade">
                                      <p:cBhvr>
                                        <p:cTn id="241" dur="1500"/>
                                        <p:tgtEl>
                                          <p:spTgt spid="71"/>
                                        </p:tgtEl>
                                      </p:cBhvr>
                                    </p:animEffect>
                                  </p:childTnLst>
                                </p:cTn>
                              </p:par>
                            </p:childTnLst>
                          </p:cTn>
                        </p:par>
                        <p:par>
                          <p:cTn id="242" fill="hold">
                            <p:stCondLst>
                              <p:cond delay="21500"/>
                            </p:stCondLst>
                            <p:childTnLst>
                              <p:par>
                                <p:cTn id="243" presetID="10" presetClass="exit" presetSubtype="0" fill="hold" nodeType="afterEffect">
                                  <p:stCondLst>
                                    <p:cond delay="0"/>
                                  </p:stCondLst>
                                  <p:childTnLst>
                                    <p:animEffect transition="out" filter="fade">
                                      <p:cBhvr>
                                        <p:cTn id="244" dur="500"/>
                                        <p:tgtEl>
                                          <p:spTgt spid="71"/>
                                        </p:tgtEl>
                                      </p:cBhvr>
                                    </p:animEffect>
                                    <p:set>
                                      <p:cBhvr>
                                        <p:cTn id="245" dur="1" fill="hold">
                                          <p:stCondLst>
                                            <p:cond delay="499"/>
                                          </p:stCondLst>
                                        </p:cTn>
                                        <p:tgtEl>
                                          <p:spTgt spid="71"/>
                                        </p:tgtEl>
                                        <p:attrNameLst>
                                          <p:attrName>style.visibility</p:attrName>
                                        </p:attrNameLst>
                                      </p:cBhvr>
                                      <p:to>
                                        <p:strVal val="hidden"/>
                                      </p:to>
                                    </p:set>
                                  </p:childTnLst>
                                </p:cTn>
                              </p:par>
                            </p:childTnLst>
                          </p:cTn>
                        </p:par>
                        <p:par>
                          <p:cTn id="246" fill="hold">
                            <p:stCondLst>
                              <p:cond delay="22000"/>
                            </p:stCondLst>
                            <p:childTnLst>
                              <p:par>
                                <p:cTn id="247" presetID="10" presetClass="entr" presetSubtype="0" fill="hold" nodeType="afterEffect">
                                  <p:stCondLst>
                                    <p:cond delay="0"/>
                                  </p:stCondLst>
                                  <p:childTnLst>
                                    <p:set>
                                      <p:cBhvr>
                                        <p:cTn id="248" dur="1" fill="hold">
                                          <p:stCondLst>
                                            <p:cond delay="0"/>
                                          </p:stCondLst>
                                        </p:cTn>
                                        <p:tgtEl>
                                          <p:spTgt spid="76"/>
                                        </p:tgtEl>
                                        <p:attrNameLst>
                                          <p:attrName>style.visibility</p:attrName>
                                        </p:attrNameLst>
                                      </p:cBhvr>
                                      <p:to>
                                        <p:strVal val="visible"/>
                                      </p:to>
                                    </p:set>
                                    <p:animEffect transition="in" filter="fade">
                                      <p:cBhvr>
                                        <p:cTn id="249" dur="1500"/>
                                        <p:tgtEl>
                                          <p:spTgt spid="76"/>
                                        </p:tgtEl>
                                      </p:cBhvr>
                                    </p:animEffect>
                                  </p:childTnLst>
                                </p:cTn>
                              </p:par>
                            </p:childTnLst>
                          </p:cTn>
                        </p:par>
                        <p:par>
                          <p:cTn id="250" fill="hold">
                            <p:stCondLst>
                              <p:cond delay="23500"/>
                            </p:stCondLst>
                            <p:childTnLst>
                              <p:par>
                                <p:cTn id="251" presetID="10" presetClass="exit" presetSubtype="0" fill="hold" nodeType="afterEffect">
                                  <p:stCondLst>
                                    <p:cond delay="0"/>
                                  </p:stCondLst>
                                  <p:childTnLst>
                                    <p:animEffect transition="out" filter="fade">
                                      <p:cBhvr>
                                        <p:cTn id="252" dur="500"/>
                                        <p:tgtEl>
                                          <p:spTgt spid="76"/>
                                        </p:tgtEl>
                                      </p:cBhvr>
                                    </p:animEffect>
                                    <p:set>
                                      <p:cBhvr>
                                        <p:cTn id="253" dur="1" fill="hold">
                                          <p:stCondLst>
                                            <p:cond delay="499"/>
                                          </p:stCondLst>
                                        </p:cTn>
                                        <p:tgtEl>
                                          <p:spTgt spid="76"/>
                                        </p:tgtEl>
                                        <p:attrNameLst>
                                          <p:attrName>style.visibility</p:attrName>
                                        </p:attrNameLst>
                                      </p:cBhvr>
                                      <p:to>
                                        <p:strVal val="hidden"/>
                                      </p:to>
                                    </p:set>
                                  </p:childTnLst>
                                </p:cTn>
                              </p:par>
                            </p:childTnLst>
                          </p:cTn>
                        </p:par>
                        <p:par>
                          <p:cTn id="254" fill="hold">
                            <p:stCondLst>
                              <p:cond delay="24000"/>
                            </p:stCondLst>
                            <p:childTnLst>
                              <p:par>
                                <p:cTn id="255" presetID="10" presetClass="entr" presetSubtype="0" fill="hold" nodeType="afterEffect">
                                  <p:stCondLst>
                                    <p:cond delay="0"/>
                                  </p:stCondLst>
                                  <p:childTnLst>
                                    <p:set>
                                      <p:cBhvr>
                                        <p:cTn id="256" dur="1" fill="hold">
                                          <p:stCondLst>
                                            <p:cond delay="0"/>
                                          </p:stCondLst>
                                        </p:cTn>
                                        <p:tgtEl>
                                          <p:spTgt spid="80"/>
                                        </p:tgtEl>
                                        <p:attrNameLst>
                                          <p:attrName>style.visibility</p:attrName>
                                        </p:attrNameLst>
                                      </p:cBhvr>
                                      <p:to>
                                        <p:strVal val="visible"/>
                                      </p:to>
                                    </p:set>
                                    <p:animEffect transition="in" filter="fade">
                                      <p:cBhvr>
                                        <p:cTn id="257" dur="1500"/>
                                        <p:tgtEl>
                                          <p:spTgt spid="80"/>
                                        </p:tgtEl>
                                      </p:cBhvr>
                                    </p:animEffect>
                                  </p:childTnLst>
                                </p:cTn>
                              </p:par>
                            </p:childTnLst>
                          </p:cTn>
                        </p:par>
                        <p:par>
                          <p:cTn id="258" fill="hold">
                            <p:stCondLst>
                              <p:cond delay="25500"/>
                            </p:stCondLst>
                            <p:childTnLst>
                              <p:par>
                                <p:cTn id="259" presetID="10" presetClass="exit" presetSubtype="0" fill="hold" nodeType="afterEffect">
                                  <p:stCondLst>
                                    <p:cond delay="0"/>
                                  </p:stCondLst>
                                  <p:childTnLst>
                                    <p:animEffect transition="out" filter="fade">
                                      <p:cBhvr>
                                        <p:cTn id="260" dur="500"/>
                                        <p:tgtEl>
                                          <p:spTgt spid="80"/>
                                        </p:tgtEl>
                                      </p:cBhvr>
                                    </p:animEffect>
                                    <p:set>
                                      <p:cBhvr>
                                        <p:cTn id="261" dur="1" fill="hold">
                                          <p:stCondLst>
                                            <p:cond delay="499"/>
                                          </p:stCondLst>
                                        </p:cTn>
                                        <p:tgtEl>
                                          <p:spTgt spid="80"/>
                                        </p:tgtEl>
                                        <p:attrNameLst>
                                          <p:attrName>style.visibility</p:attrName>
                                        </p:attrNameLst>
                                      </p:cBhvr>
                                      <p:to>
                                        <p:strVal val="hidden"/>
                                      </p:to>
                                    </p:set>
                                  </p:childTnLst>
                                </p:cTn>
                              </p:par>
                            </p:childTnLst>
                          </p:cTn>
                        </p:par>
                      </p:childTnLst>
                    </p:cTn>
                  </p:par>
                </p:childTnLst>
              </p:cTn>
              <p:nextCondLst>
                <p:cond evt="onClick" delay="0">
                  <p:tgtEl>
                    <p:spTgt spid="69"/>
                  </p:tgtEl>
                </p:cond>
              </p:nextCondLst>
            </p:seq>
          </p:childTnLst>
        </p:cTn>
      </p:par>
    </p:tnLst>
    <p:bldLst>
      <p:bldP spid="79" grpId="0"/>
      <p:bldP spid="79" grpId="1"/>
      <p:bldP spid="84" grpId="0"/>
      <p:bldP spid="84" grpId="1"/>
      <p:bldP spid="86" grpId="0"/>
      <p:bldP spid="86" grpId="1"/>
      <p:bldP spid="87" grpId="0"/>
      <p:bldP spid="87" grpId="1"/>
      <p:bldP spid="100" grpId="0"/>
      <p:bldP spid="100" grpId="1"/>
      <p:bldP spid="105" grpId="0"/>
      <p:bldP spid="105" grpId="1"/>
      <p:bldP spid="131" grpId="0"/>
      <p:bldP spid="131" grpId="1"/>
      <p:bldP spid="133" grpId="0"/>
      <p:bldP spid="133" grpId="1"/>
      <p:bldP spid="135" grpId="0"/>
      <p:bldP spid="135" grpId="1"/>
      <p:bldP spid="137" grpId="0"/>
      <p:bldP spid="137" grpId="1"/>
      <p:bldP spid="91" grpId="0"/>
      <p:bldP spid="91" grpId="1"/>
      <p:bldP spid="108" grpId="0"/>
      <p:bldP spid="108" grpId="1"/>
      <p:bldP spid="132" grpId="0"/>
      <p:bldP spid="132" grpId="1"/>
      <p:bldP spid="101" grpId="0"/>
      <p:bldP spid="101" grpId="1"/>
      <p:bldP spid="103" grpId="0"/>
      <p:bldP spid="103" grpId="1"/>
      <p:bldP spid="104" grpId="0"/>
      <p:bldP spid="104" grpId="1"/>
      <p:bldP spid="107" grpId="0"/>
      <p:bldP spid="107" grpId="1"/>
      <p:bldP spid="111" grpId="0"/>
      <p:bldP spid="111" grpId="1"/>
      <p:bldP spid="114" grpId="0"/>
      <p:bldP spid="114" grpId="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7" name="Rectangle: Rounded Corners 8">
            <a:extLst>
              <a:ext uri="{FF2B5EF4-FFF2-40B4-BE49-F238E27FC236}">
                <a16:creationId xmlns:a16="http://schemas.microsoft.com/office/drawing/2014/main" id="{3F41F131-55D5-471D-AD1B-E4F88D99453C}"/>
              </a:ext>
            </a:extLst>
          </p:cNvPr>
          <p:cNvSpPr/>
          <p:nvPr/>
        </p:nvSpPr>
        <p:spPr>
          <a:xfrm>
            <a:off x="814388" y="1052513"/>
            <a:ext cx="7515225" cy="1063625"/>
          </a:xfrm>
          <a:prstGeom prst="roundRect">
            <a:avLst>
              <a:gd name="adj" fmla="val 7542"/>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400" dirty="0">
                <a:solidFill>
                  <a:schemeClr val="tx1"/>
                </a:solidFill>
                <a:latin typeface="Twinkl" pitchFamily="50" charset="0"/>
              </a:rPr>
              <a:t>Today, we are learning to read and write words that contain </a:t>
            </a:r>
            <a:r>
              <a:rPr lang="en-GB" sz="2400" b="1" dirty="0" err="1">
                <a:solidFill>
                  <a:schemeClr val="tx1"/>
                </a:solidFill>
                <a:latin typeface="Twinkl SemiBold" pitchFamily="2" charset="0"/>
              </a:rPr>
              <a:t>ea</a:t>
            </a:r>
            <a:r>
              <a:rPr lang="en-GB" sz="2400" dirty="0">
                <a:solidFill>
                  <a:schemeClr val="tx1"/>
                </a:solidFill>
                <a:latin typeface="Twinkl" pitchFamily="50" charset="0"/>
              </a:rPr>
              <a:t> saying /e/.</a:t>
            </a:r>
          </a:p>
        </p:txBody>
      </p:sp>
      <p:pic>
        <p:nvPicPr>
          <p:cNvPr id="8" name="Picture 7">
            <a:extLst>
              <a:ext uri="{FF2B5EF4-FFF2-40B4-BE49-F238E27FC236}">
                <a16:creationId xmlns:a16="http://schemas.microsoft.com/office/drawing/2014/main" id="{92AD8C41-5923-440E-9419-0C9A100324D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0024"/>
          <a:stretch/>
        </p:blipFill>
        <p:spPr>
          <a:xfrm>
            <a:off x="2198590" y="2310198"/>
            <a:ext cx="3826618" cy="4113180"/>
          </a:xfrm>
          <a:prstGeom prst="rect">
            <a:avLst/>
          </a:prstGeom>
        </p:spPr>
      </p:pic>
    </p:spTree>
    <p:extLst>
      <p:ext uri="{BB962C8B-B14F-4D97-AF65-F5344CB8AC3E}">
        <p14:creationId xmlns:p14="http://schemas.microsoft.com/office/powerpoint/2010/main" val="197023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242"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41513"/>
          <a:stretch/>
        </p:blipFill>
        <p:spPr bwMode="auto">
          <a:xfrm>
            <a:off x="6238445" y="1693863"/>
            <a:ext cx="2381250" cy="472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peech Bubble">
            <a:extLst>
              <a:ext uri="{FF2B5EF4-FFF2-40B4-BE49-F238E27FC236}">
                <a16:creationId xmlns:a16="http://schemas.microsoft.com/office/drawing/2014/main" id="{AB6F159F-735F-465C-A86F-7DB4A3AA22C9}"/>
              </a:ext>
            </a:extLst>
          </p:cNvPr>
          <p:cNvSpPr/>
          <p:nvPr/>
        </p:nvSpPr>
        <p:spPr>
          <a:xfrm>
            <a:off x="827088" y="836613"/>
            <a:ext cx="6262687" cy="606425"/>
          </a:xfrm>
          <a:prstGeom prst="wedgeRoundRectCallout">
            <a:avLst>
              <a:gd name="adj1" fmla="val 40898"/>
              <a:gd name="adj2" fmla="val 8898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reading all of this weeks focus words. </a:t>
            </a:r>
          </a:p>
        </p:txBody>
      </p:sp>
      <p:grpSp>
        <p:nvGrpSpPr>
          <p:cNvPr id="11" name="Group 10"/>
          <p:cNvGrpSpPr/>
          <p:nvPr/>
        </p:nvGrpSpPr>
        <p:grpSpPr>
          <a:xfrm>
            <a:off x="8020050" y="227397"/>
            <a:ext cx="1123947" cy="504056"/>
            <a:chOff x="8020930" y="1700808"/>
            <a:chExt cx="1159582" cy="504056"/>
          </a:xfrm>
          <a:solidFill>
            <a:schemeClr val="accent5"/>
          </a:solidFill>
        </p:grpSpPr>
        <p:sp>
          <p:nvSpPr>
            <p:cNvPr id="12" name="Oval 11"/>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12"/>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24" name="TextBox 23">
            <a:extLst>
              <a:ext uri="{FF2B5EF4-FFF2-40B4-BE49-F238E27FC236}">
                <a16:creationId xmlns:a16="http://schemas.microsoft.com/office/drawing/2014/main" id="{493C4F84-FA27-4D93-B7AC-01BFD66D1E25}"/>
              </a:ext>
            </a:extLst>
          </p:cNvPr>
          <p:cNvSpPr txBox="1"/>
          <p:nvPr/>
        </p:nvSpPr>
        <p:spPr>
          <a:xfrm>
            <a:off x="820321" y="2813917"/>
            <a:ext cx="2819310" cy="769441"/>
          </a:xfrm>
          <a:prstGeom prst="rect">
            <a:avLst/>
          </a:prstGeom>
          <a:noFill/>
        </p:spPr>
        <p:txBody>
          <a:bodyPr wrap="square">
            <a:spAutoFit/>
          </a:bodyPr>
          <a:lstStyle/>
          <a:p>
            <a:pPr algn="ctr">
              <a:defRPr/>
            </a:pPr>
            <a:r>
              <a:rPr lang="en-GB" sz="4400" b="1" dirty="0">
                <a:ln w="12700">
                  <a:solidFill>
                    <a:sysClr val="windowText" lastClr="000000"/>
                  </a:solidFill>
                </a:ln>
                <a:solidFill>
                  <a:srgbClr val="FAB000"/>
                </a:solidFill>
              </a:rPr>
              <a:t>bread</a:t>
            </a:r>
          </a:p>
        </p:txBody>
      </p:sp>
      <p:sp>
        <p:nvSpPr>
          <p:cNvPr id="25" name="TextBox 24">
            <a:extLst>
              <a:ext uri="{FF2B5EF4-FFF2-40B4-BE49-F238E27FC236}">
                <a16:creationId xmlns:a16="http://schemas.microsoft.com/office/drawing/2014/main" id="{493C4F84-FA27-4D93-B7AC-01BFD66D1E25}"/>
              </a:ext>
            </a:extLst>
          </p:cNvPr>
          <p:cNvSpPr txBox="1"/>
          <p:nvPr/>
        </p:nvSpPr>
        <p:spPr>
          <a:xfrm>
            <a:off x="3639633" y="2843539"/>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instead</a:t>
            </a:r>
            <a:endParaRPr lang="en-GB" sz="6000" b="1" dirty="0">
              <a:ln w="12700">
                <a:solidFill>
                  <a:sysClr val="windowText" lastClr="000000"/>
                </a:solidFill>
              </a:ln>
              <a:solidFill>
                <a:srgbClr val="FAB000"/>
              </a:solidFill>
            </a:endParaRPr>
          </a:p>
        </p:txBody>
      </p:sp>
      <p:sp>
        <p:nvSpPr>
          <p:cNvPr id="26" name="TextBox 25">
            <a:extLst>
              <a:ext uri="{FF2B5EF4-FFF2-40B4-BE49-F238E27FC236}">
                <a16:creationId xmlns:a16="http://schemas.microsoft.com/office/drawing/2014/main" id="{493C4F84-FA27-4D93-B7AC-01BFD66D1E25}"/>
              </a:ext>
            </a:extLst>
          </p:cNvPr>
          <p:cNvSpPr txBox="1"/>
          <p:nvPr/>
        </p:nvSpPr>
        <p:spPr>
          <a:xfrm>
            <a:off x="833247" y="3556062"/>
            <a:ext cx="2844948" cy="707886"/>
          </a:xfrm>
          <a:prstGeom prst="rect">
            <a:avLst/>
          </a:prstGeom>
          <a:noFill/>
        </p:spPr>
        <p:txBody>
          <a:bodyPr wrap="square">
            <a:spAutoFit/>
          </a:bodyPr>
          <a:lstStyle/>
          <a:p>
            <a:pPr algn="ctr">
              <a:defRPr/>
            </a:pPr>
            <a:r>
              <a:rPr lang="en-GB" sz="4000" b="1" dirty="0">
                <a:ln w="12700">
                  <a:solidFill>
                    <a:sysClr val="windowText" lastClr="000000"/>
                  </a:solidFill>
                </a:ln>
                <a:solidFill>
                  <a:srgbClr val="FAB000"/>
                </a:solidFill>
              </a:rPr>
              <a:t>ready</a:t>
            </a:r>
            <a:endParaRPr lang="en-GB" sz="6000" b="1" dirty="0">
              <a:ln w="12700">
                <a:solidFill>
                  <a:sysClr val="windowText" lastClr="000000"/>
                </a:solidFill>
              </a:ln>
              <a:solidFill>
                <a:srgbClr val="FAB000"/>
              </a:solidFill>
            </a:endParaRPr>
          </a:p>
        </p:txBody>
      </p:sp>
      <p:sp>
        <p:nvSpPr>
          <p:cNvPr id="27" name="TextBox 26">
            <a:extLst>
              <a:ext uri="{FF2B5EF4-FFF2-40B4-BE49-F238E27FC236}">
                <a16:creationId xmlns:a16="http://schemas.microsoft.com/office/drawing/2014/main" id="{493C4F84-FA27-4D93-B7AC-01BFD66D1E25}"/>
              </a:ext>
            </a:extLst>
          </p:cNvPr>
          <p:cNvSpPr txBox="1"/>
          <p:nvPr/>
        </p:nvSpPr>
        <p:spPr>
          <a:xfrm>
            <a:off x="3639632" y="3551425"/>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breakfast</a:t>
            </a:r>
            <a:endParaRPr lang="en-GB" sz="6000" b="1" dirty="0">
              <a:ln w="12700">
                <a:solidFill>
                  <a:sysClr val="windowText" lastClr="000000"/>
                </a:solidFill>
              </a:ln>
              <a:solidFill>
                <a:srgbClr val="FAB000"/>
              </a:solidFill>
            </a:endParaRPr>
          </a:p>
        </p:txBody>
      </p:sp>
      <p:sp>
        <p:nvSpPr>
          <p:cNvPr id="14" name="TextBox 13">
            <a:extLst>
              <a:ext uri="{FF2B5EF4-FFF2-40B4-BE49-F238E27FC236}">
                <a16:creationId xmlns:a16="http://schemas.microsoft.com/office/drawing/2014/main" id="{493C4F84-FA27-4D93-B7AC-01BFD66D1E25}"/>
              </a:ext>
            </a:extLst>
          </p:cNvPr>
          <p:cNvSpPr txBox="1"/>
          <p:nvPr/>
        </p:nvSpPr>
        <p:spPr>
          <a:xfrm>
            <a:off x="833247" y="2133363"/>
            <a:ext cx="2844948" cy="707886"/>
          </a:xfrm>
          <a:prstGeom prst="rect">
            <a:avLst/>
          </a:prstGeom>
          <a:noFill/>
        </p:spPr>
        <p:txBody>
          <a:bodyPr wrap="square">
            <a:spAutoFit/>
          </a:bodyPr>
          <a:lstStyle/>
          <a:p>
            <a:pPr algn="ctr">
              <a:defRPr/>
            </a:pPr>
            <a:r>
              <a:rPr lang="en-GB" sz="4000" b="1" dirty="0">
                <a:ln w="12700">
                  <a:solidFill>
                    <a:sysClr val="windowText" lastClr="000000"/>
                  </a:solidFill>
                </a:ln>
                <a:solidFill>
                  <a:srgbClr val="FAB000"/>
                </a:solidFill>
              </a:rPr>
              <a:t>head</a:t>
            </a:r>
            <a:endParaRPr lang="en-GB" sz="4800" b="1" dirty="0">
              <a:ln w="12700">
                <a:solidFill>
                  <a:sysClr val="windowText" lastClr="000000"/>
                </a:solidFill>
              </a:ln>
              <a:solidFill>
                <a:srgbClr val="FAB000"/>
              </a:solidFill>
            </a:endParaRPr>
          </a:p>
        </p:txBody>
      </p:sp>
      <p:sp>
        <p:nvSpPr>
          <p:cNvPr id="15" name="TextBox 14">
            <a:extLst>
              <a:ext uri="{FF2B5EF4-FFF2-40B4-BE49-F238E27FC236}">
                <a16:creationId xmlns:a16="http://schemas.microsoft.com/office/drawing/2014/main" id="{493C4F84-FA27-4D93-B7AC-01BFD66D1E25}"/>
              </a:ext>
            </a:extLst>
          </p:cNvPr>
          <p:cNvSpPr txBox="1"/>
          <p:nvPr/>
        </p:nvSpPr>
        <p:spPr>
          <a:xfrm>
            <a:off x="3639633" y="2133363"/>
            <a:ext cx="2638757" cy="707886"/>
          </a:xfrm>
          <a:prstGeom prst="rect">
            <a:avLst/>
          </a:prstGeom>
          <a:noFill/>
        </p:spPr>
        <p:txBody>
          <a:bodyPr>
            <a:spAutoFit/>
          </a:bodyPr>
          <a:lstStyle/>
          <a:p>
            <a:pPr algn="ctr">
              <a:defRPr/>
            </a:pPr>
            <a:r>
              <a:rPr lang="en-GB" sz="4000" b="1" dirty="0">
                <a:ln w="12700">
                  <a:solidFill>
                    <a:sysClr val="windowText" lastClr="000000"/>
                  </a:solidFill>
                </a:ln>
                <a:solidFill>
                  <a:srgbClr val="FAB000"/>
                </a:solidFill>
              </a:rPr>
              <a:t>weather</a:t>
            </a:r>
            <a:endParaRPr lang="en-GB" sz="4800" b="1" dirty="0">
              <a:ln w="12700">
                <a:solidFill>
                  <a:sysClr val="windowText" lastClr="000000"/>
                </a:solidFill>
              </a:ln>
              <a:solidFill>
                <a:srgbClr val="FAB000"/>
              </a:solidFill>
            </a:endParaRPr>
          </a:p>
        </p:txBody>
      </p:sp>
      <p:sp>
        <p:nvSpPr>
          <p:cNvPr id="16" name="TextBox 15">
            <a:extLst>
              <a:ext uri="{FF2B5EF4-FFF2-40B4-BE49-F238E27FC236}">
                <a16:creationId xmlns:a16="http://schemas.microsoft.com/office/drawing/2014/main" id="{493C4F84-FA27-4D93-B7AC-01BFD66D1E25}"/>
              </a:ext>
            </a:extLst>
          </p:cNvPr>
          <p:cNvSpPr txBox="1"/>
          <p:nvPr/>
        </p:nvSpPr>
        <p:spPr>
          <a:xfrm>
            <a:off x="833247" y="4259311"/>
            <a:ext cx="2844948" cy="707886"/>
          </a:xfrm>
          <a:prstGeom prst="rect">
            <a:avLst/>
          </a:prstGeom>
          <a:noFill/>
        </p:spPr>
        <p:txBody>
          <a:bodyPr wrap="square">
            <a:spAutoFit/>
          </a:bodyPr>
          <a:lstStyle/>
          <a:p>
            <a:pPr algn="ctr">
              <a:defRPr/>
            </a:pPr>
            <a:r>
              <a:rPr lang="en-GB" sz="4000" b="1" dirty="0">
                <a:ln w="12700">
                  <a:solidFill>
                    <a:sysClr val="windowText" lastClr="000000"/>
                  </a:solidFill>
                </a:ln>
                <a:solidFill>
                  <a:srgbClr val="FAB000"/>
                </a:solidFill>
              </a:rPr>
              <a:t>deaf</a:t>
            </a:r>
            <a:endParaRPr lang="en-GB" sz="6000" b="1" dirty="0">
              <a:ln w="12700">
                <a:solidFill>
                  <a:sysClr val="windowText" lastClr="000000"/>
                </a:solidFill>
              </a:ln>
              <a:solidFill>
                <a:srgbClr val="FAB000"/>
              </a:solidFill>
            </a:endParaRPr>
          </a:p>
        </p:txBody>
      </p:sp>
      <p:sp>
        <p:nvSpPr>
          <p:cNvPr id="17" name="TextBox 16">
            <a:extLst>
              <a:ext uri="{FF2B5EF4-FFF2-40B4-BE49-F238E27FC236}">
                <a16:creationId xmlns:a16="http://schemas.microsoft.com/office/drawing/2014/main" id="{493C4F84-FA27-4D93-B7AC-01BFD66D1E25}"/>
              </a:ext>
            </a:extLst>
          </p:cNvPr>
          <p:cNvSpPr txBox="1"/>
          <p:nvPr/>
        </p:nvSpPr>
        <p:spPr>
          <a:xfrm>
            <a:off x="3639631" y="4259311"/>
            <a:ext cx="2638758" cy="707886"/>
          </a:xfrm>
          <a:prstGeom prst="rect">
            <a:avLst/>
          </a:prstGeom>
          <a:noFill/>
        </p:spPr>
        <p:txBody>
          <a:bodyPr wrap="square">
            <a:spAutoFit/>
          </a:bodyPr>
          <a:lstStyle/>
          <a:p>
            <a:pPr algn="ctr">
              <a:defRPr/>
            </a:pPr>
            <a:r>
              <a:rPr lang="en-GB" sz="4000" b="1" dirty="0">
                <a:ln w="12700">
                  <a:solidFill>
                    <a:sysClr val="windowText" lastClr="000000"/>
                  </a:solidFill>
                </a:ln>
                <a:solidFill>
                  <a:srgbClr val="FAB000"/>
                </a:solidFill>
              </a:rPr>
              <a:t>more</a:t>
            </a:r>
            <a:endParaRPr lang="en-GB" sz="5400" b="1" dirty="0">
              <a:ln w="12700">
                <a:solidFill>
                  <a:sysClr val="windowText" lastClr="000000"/>
                </a:solidFill>
              </a:ln>
              <a:solidFill>
                <a:srgbClr val="FAB000"/>
              </a:solidFill>
            </a:endParaRPr>
          </a:p>
        </p:txBody>
      </p:sp>
      <p:sp>
        <p:nvSpPr>
          <p:cNvPr id="18" name="TextBox 17">
            <a:extLst>
              <a:ext uri="{FF2B5EF4-FFF2-40B4-BE49-F238E27FC236}">
                <a16:creationId xmlns:a16="http://schemas.microsoft.com/office/drawing/2014/main" id="{493C4F84-FA27-4D93-B7AC-01BFD66D1E25}"/>
              </a:ext>
            </a:extLst>
          </p:cNvPr>
          <p:cNvSpPr txBox="1"/>
          <p:nvPr/>
        </p:nvSpPr>
        <p:spPr>
          <a:xfrm>
            <a:off x="833247" y="4969487"/>
            <a:ext cx="2844948" cy="707886"/>
          </a:xfrm>
          <a:prstGeom prst="rect">
            <a:avLst/>
          </a:prstGeom>
          <a:noFill/>
        </p:spPr>
        <p:txBody>
          <a:bodyPr wrap="square">
            <a:spAutoFit/>
          </a:bodyPr>
          <a:lstStyle/>
          <a:p>
            <a:pPr algn="ctr">
              <a:defRPr/>
            </a:pPr>
            <a:r>
              <a:rPr lang="en-GB" sz="4000" b="1" dirty="0">
                <a:ln w="12700">
                  <a:solidFill>
                    <a:sysClr val="windowText" lastClr="000000"/>
                  </a:solidFill>
                </a:ln>
                <a:solidFill>
                  <a:srgbClr val="FAB000"/>
                </a:solidFill>
              </a:rPr>
              <a:t>healthy</a:t>
            </a:r>
            <a:endParaRPr lang="en-GB" sz="6000" b="1" dirty="0">
              <a:ln w="12700">
                <a:solidFill>
                  <a:sysClr val="windowText" lastClr="000000"/>
                </a:solidFill>
              </a:ln>
              <a:solidFill>
                <a:srgbClr val="FAB000"/>
              </a:solidFill>
            </a:endParaRPr>
          </a:p>
        </p:txBody>
      </p:sp>
      <p:sp>
        <p:nvSpPr>
          <p:cNvPr id="19" name="TextBox 18">
            <a:extLst>
              <a:ext uri="{FF2B5EF4-FFF2-40B4-BE49-F238E27FC236}">
                <a16:creationId xmlns:a16="http://schemas.microsoft.com/office/drawing/2014/main" id="{493C4F84-FA27-4D93-B7AC-01BFD66D1E25}"/>
              </a:ext>
            </a:extLst>
          </p:cNvPr>
          <p:cNvSpPr txBox="1"/>
          <p:nvPr/>
        </p:nvSpPr>
        <p:spPr>
          <a:xfrm>
            <a:off x="3639630" y="4969487"/>
            <a:ext cx="2638759" cy="707886"/>
          </a:xfrm>
          <a:prstGeom prst="rect">
            <a:avLst/>
          </a:prstGeom>
          <a:noFill/>
        </p:spPr>
        <p:txBody>
          <a:bodyPr wrap="square">
            <a:spAutoFit/>
          </a:bodyPr>
          <a:lstStyle/>
          <a:p>
            <a:pPr algn="ctr">
              <a:defRPr/>
            </a:pPr>
            <a:r>
              <a:rPr lang="en-GB" sz="4000" b="1" dirty="0">
                <a:ln w="12700">
                  <a:solidFill>
                    <a:sysClr val="windowText" lastClr="000000"/>
                  </a:solidFill>
                </a:ln>
                <a:solidFill>
                  <a:srgbClr val="FAB000"/>
                </a:solidFill>
              </a:rPr>
              <a:t>before</a:t>
            </a:r>
            <a:endParaRPr lang="en-GB" sz="5400" b="1" dirty="0">
              <a:ln w="12700">
                <a:solidFill>
                  <a:sysClr val="windowText" lastClr="000000"/>
                </a:solidFill>
              </a:ln>
              <a:solidFill>
                <a:srgbClr val="FAB000"/>
              </a:solidFill>
            </a:endParaRPr>
          </a:p>
        </p:txBody>
      </p:sp>
    </p:spTree>
    <p:extLst>
      <p:ext uri="{BB962C8B-B14F-4D97-AF65-F5344CB8AC3E}">
        <p14:creationId xmlns:p14="http://schemas.microsoft.com/office/powerpoint/2010/main" val="3248151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fade">
                                      <p:cBhvr>
                                        <p:cTn id="23" dur="500"/>
                                        <p:tgtEl>
                                          <p:spTgt spid="2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14" grpId="0"/>
      <p:bldP spid="15" grpId="0"/>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1266"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41513"/>
          <a:stretch/>
        </p:blipFill>
        <p:spPr bwMode="auto">
          <a:xfrm>
            <a:off x="6300788" y="1693863"/>
            <a:ext cx="2381250" cy="472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peech Bubble">
            <a:extLst>
              <a:ext uri="{FF2B5EF4-FFF2-40B4-BE49-F238E27FC236}">
                <a16:creationId xmlns:a16="http://schemas.microsoft.com/office/drawing/2014/main" id="{AB6F159F-735F-465C-A86F-7DB4A3AA22C9}"/>
              </a:ext>
            </a:extLst>
          </p:cNvPr>
          <p:cNvSpPr/>
          <p:nvPr/>
        </p:nvSpPr>
        <p:spPr>
          <a:xfrm>
            <a:off x="827088" y="836613"/>
            <a:ext cx="6262687" cy="606425"/>
          </a:xfrm>
          <a:prstGeom prst="wedgeRoundRectCallout">
            <a:avLst>
              <a:gd name="adj1" fmla="val 40898"/>
              <a:gd name="adj2" fmla="val 88980"/>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Now, let’s write them with the magic pencil…</a:t>
            </a:r>
          </a:p>
        </p:txBody>
      </p:sp>
      <p:grpSp>
        <p:nvGrpSpPr>
          <p:cNvPr id="11" name="Group 10"/>
          <p:cNvGrpSpPr/>
          <p:nvPr/>
        </p:nvGrpSpPr>
        <p:grpSpPr>
          <a:xfrm>
            <a:off x="8020050" y="227397"/>
            <a:ext cx="1123947" cy="504056"/>
            <a:chOff x="8020930" y="1700808"/>
            <a:chExt cx="1159582" cy="504056"/>
          </a:xfrm>
          <a:solidFill>
            <a:schemeClr val="accent5"/>
          </a:solidFill>
        </p:grpSpPr>
        <p:sp>
          <p:nvSpPr>
            <p:cNvPr id="12" name="Oval 11"/>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ectangle 12"/>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pic>
        <p:nvPicPr>
          <p:cNvPr id="1126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0938" y="2079625"/>
            <a:ext cx="4395787"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0175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5" name="Write Action"/>
          <p:cNvGrpSpPr>
            <a:grpSpLocks/>
          </p:cNvGrpSpPr>
          <p:nvPr/>
        </p:nvGrpSpPr>
        <p:grpSpPr bwMode="auto">
          <a:xfrm>
            <a:off x="6915150" y="5516563"/>
            <a:ext cx="1544638" cy="720725"/>
            <a:chOff x="6914614" y="5517232"/>
            <a:chExt cx="1545818" cy="720080"/>
          </a:xfrm>
        </p:grpSpPr>
        <p:grpSp>
          <p:nvGrpSpPr>
            <p:cNvPr id="12297" name="Write action"/>
            <p:cNvGrpSpPr>
              <a:grpSpLocks/>
            </p:cNvGrpSpPr>
            <p:nvPr/>
          </p:nvGrpSpPr>
          <p:grpSpPr bwMode="auto">
            <a:xfrm>
              <a:off x="6914614" y="5517232"/>
              <a:ext cx="1545818" cy="720080"/>
              <a:chOff x="6914614" y="5517232"/>
              <a:chExt cx="1545818" cy="720080"/>
            </a:xfrm>
          </p:grpSpPr>
          <p:sp>
            <p:nvSpPr>
              <p:cNvPr id="8"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9" name="Oval 8">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2298"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Group 28"/>
          <p:cNvGrpSpPr/>
          <p:nvPr/>
        </p:nvGrpSpPr>
        <p:grpSpPr>
          <a:xfrm>
            <a:off x="8020050" y="227397"/>
            <a:ext cx="1123947" cy="504056"/>
            <a:chOff x="8020930" y="1700808"/>
            <a:chExt cx="1159582" cy="504056"/>
          </a:xfrm>
          <a:solidFill>
            <a:schemeClr val="accent5"/>
          </a:solidFill>
        </p:grpSpPr>
        <p:sp>
          <p:nvSpPr>
            <p:cNvPr id="34" name="Oval 33"/>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27" name="Rectangle 26">
            <a:extLst>
              <a:ext uri="{FF2B5EF4-FFF2-40B4-BE49-F238E27FC236}">
                <a16:creationId xmlns:a16="http://schemas.microsoft.com/office/drawing/2014/main" id="{E963196A-E035-4DD7-B299-954E9C59B8E8}"/>
              </a:ext>
            </a:extLst>
          </p:cNvPr>
          <p:cNvSpPr/>
          <p:nvPr/>
        </p:nvSpPr>
        <p:spPr>
          <a:xfrm>
            <a:off x="5385285" y="1976476"/>
            <a:ext cx="137730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d</a:t>
            </a:r>
            <a:endParaRPr lang="en-GB" sz="16600" dirty="0"/>
          </a:p>
        </p:txBody>
      </p:sp>
      <p:pic>
        <p:nvPicPr>
          <p:cNvPr id="28" name="Picture 27">
            <a:extLst>
              <a:ext uri="{FF2B5EF4-FFF2-40B4-BE49-F238E27FC236}">
                <a16:creationId xmlns:a16="http://schemas.microsoft.com/office/drawing/2014/main" id="{2C5342AD-2AD9-44B4-A31D-E4E49625F11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926" y="2478304"/>
            <a:ext cx="710150" cy="707937"/>
          </a:xfrm>
          <a:prstGeom prst="rect">
            <a:avLst/>
          </a:prstGeom>
        </p:spPr>
      </p:pic>
      <p:sp>
        <p:nvSpPr>
          <p:cNvPr id="25" name="Rectangle 24">
            <a:extLst>
              <a:ext uri="{FF2B5EF4-FFF2-40B4-BE49-F238E27FC236}">
                <a16:creationId xmlns:a16="http://schemas.microsoft.com/office/drawing/2014/main" id="{0B2B86C1-E6FC-43E3-9300-330EC7C45E7D}"/>
              </a:ext>
            </a:extLst>
          </p:cNvPr>
          <p:cNvSpPr/>
          <p:nvPr/>
        </p:nvSpPr>
        <p:spPr>
          <a:xfrm>
            <a:off x="4229349" y="1976476"/>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26" name="Picture 25">
            <a:extLst>
              <a:ext uri="{FF2B5EF4-FFF2-40B4-BE49-F238E27FC236}">
                <a16:creationId xmlns:a16="http://schemas.microsoft.com/office/drawing/2014/main" id="{42D8C99D-DAD6-4535-9E04-39DB4B16E9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21437" y="2455692"/>
            <a:ext cx="710150" cy="707937"/>
          </a:xfrm>
          <a:prstGeom prst="rect">
            <a:avLst/>
          </a:prstGeom>
        </p:spPr>
      </p:pic>
      <p:sp>
        <p:nvSpPr>
          <p:cNvPr id="23" name="Rectangle 22">
            <a:extLst>
              <a:ext uri="{FF2B5EF4-FFF2-40B4-BE49-F238E27FC236}">
                <a16:creationId xmlns:a16="http://schemas.microsoft.com/office/drawing/2014/main" id="{B8E7568F-6275-4343-8BB6-1CCBDA4FDD0C}"/>
              </a:ext>
            </a:extLst>
          </p:cNvPr>
          <p:cNvSpPr/>
          <p:nvPr/>
        </p:nvSpPr>
        <p:spPr>
          <a:xfrm>
            <a:off x="3295050" y="1976476"/>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24" name="Picture 23">
            <a:extLst>
              <a:ext uri="{FF2B5EF4-FFF2-40B4-BE49-F238E27FC236}">
                <a16:creationId xmlns:a16="http://schemas.microsoft.com/office/drawing/2014/main" id="{92AB37AB-E853-4E24-BE4B-1F7466C8C15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22087" y="2886677"/>
            <a:ext cx="710150" cy="707937"/>
          </a:xfrm>
          <a:prstGeom prst="rect">
            <a:avLst/>
          </a:prstGeom>
        </p:spPr>
      </p:pic>
      <p:sp>
        <p:nvSpPr>
          <p:cNvPr id="17" name="Rectangle 16">
            <a:extLst>
              <a:ext uri="{FF2B5EF4-FFF2-40B4-BE49-F238E27FC236}">
                <a16:creationId xmlns:a16="http://schemas.microsoft.com/office/drawing/2014/main" id="{A1D762A6-13C9-4E02-BDE7-3959535FF3F9}"/>
              </a:ext>
            </a:extLst>
          </p:cNvPr>
          <p:cNvSpPr/>
          <p:nvPr/>
        </p:nvSpPr>
        <p:spPr>
          <a:xfrm>
            <a:off x="2088733" y="1976476"/>
            <a:ext cx="141577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h</a:t>
            </a:r>
            <a:endParaRPr lang="en-GB" sz="16600" dirty="0"/>
          </a:p>
        </p:txBody>
      </p:sp>
      <p:pic>
        <p:nvPicPr>
          <p:cNvPr id="22" name="Picture 21">
            <a:extLst>
              <a:ext uri="{FF2B5EF4-FFF2-40B4-BE49-F238E27FC236}">
                <a16:creationId xmlns:a16="http://schemas.microsoft.com/office/drawing/2014/main" id="{CEB113B5-4A3A-41D3-A469-192F7F1A32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62130" y="1948287"/>
            <a:ext cx="710150" cy="707937"/>
          </a:xfrm>
          <a:prstGeom prst="rect">
            <a:avLst/>
          </a:prstGeom>
        </p:spPr>
      </p:pic>
    </p:spTree>
    <p:extLst>
      <p:ext uri="{BB962C8B-B14F-4D97-AF65-F5344CB8AC3E}">
        <p14:creationId xmlns:p14="http://schemas.microsoft.com/office/powerpoint/2010/main" val="901454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3.88889E-6 1.85185E-6 L -0.00504 0.20625 L 0.00156 0.12083 C 0.00243 0.11805 0.00295 0.11481 0.00416 0.11204 C 0.00468 0.11065 0.00573 0.10972 0.00659 0.10856 C 0.00816 0.10694 0.0092 0.10625 0.01076 0.10532 L 0.02847 0.08958 L 0.03611 0.08727 C 0.0375 0.0868 0.03889 0.08634 0.04027 0.08611 C 0.04323 0.08565 0.04635 0.08541 0.04948 0.08518 C 0.05121 0.08541 0.05295 0.08541 0.05451 0.08611 C 0.05555 0.08657 0.05607 0.08773 0.05711 0.08842 C 0.05781 0.08889 0.05868 0.08912 0.05954 0.08958 C 0.06007 0.09028 0.06076 0.09097 0.06128 0.0919 C 0.0618 0.09282 0.06232 0.09398 0.06284 0.09514 C 0.06371 0.09676 0.06458 0.09815 0.06545 0.09954 C 0.06684 0.10555 0.06632 0.10185 0.06632 0.11088 L 0.06128 0.18935 C 0.06215 0.19236 0.06302 0.19537 0.06371 0.19838 C 0.06406 0.1993 0.06389 0.20092 0.06458 0.20162 C 0.06545 0.20254 0.06684 0.20231 0.06788 0.20278 L 0.08316 0.20162 " pathEditMode="relative" rAng="0" ptsTypes="AAAAAAAAAAAAAAAAAAAAAA">
                                      <p:cBhvr>
                                        <p:cTn id="10" dur="2750" fill="hold"/>
                                        <p:tgtEl>
                                          <p:spTgt spid="22"/>
                                        </p:tgtEl>
                                        <p:attrNameLst>
                                          <p:attrName>ppt_x</p:attrName>
                                          <p:attrName>ppt_y</p:attrName>
                                        </p:attrNameLst>
                                      </p:cBhvr>
                                      <p:rCtr x="3906" y="10301"/>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22"/>
                                        </p:tgtEl>
                                      </p:cBhvr>
                                    </p:animEffect>
                                    <p:set>
                                      <p:cBhvr>
                                        <p:cTn id="14" dur="1" fill="hold">
                                          <p:stCondLst>
                                            <p:cond delay="499"/>
                                          </p:stCondLst>
                                        </p:cTn>
                                        <p:tgtEl>
                                          <p:spTgt spid="22"/>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3.33333E-6 -3.7037E-6 L -3.33333E-6 0.00024 C 0.00712 -0.00115 0.00157 -0.00023 0.00712 -0.00139 C 0.00816 -0.00162 0.0092 -0.00162 0.01042 -0.00208 C 0.01198 -0.00231 0.01355 -0.00254 0.01511 -0.00324 C 0.01598 -0.0037 0.01702 -0.00439 0.01789 -0.00439 L 0.0217 -0.00509 L 0.02605 -0.00694 C 0.02639 -0.00717 0.02691 -0.00764 0.02743 -0.00764 C 0.0283 -0.00787 0.03021 -0.00833 0.03125 -0.00902 C 0.0316 -0.00926 0.03212 -0.00995 0.03264 -0.01018 C 0.03316 -0.01064 0.03386 -0.01064 0.03455 -0.01088 C 0.0349 -0.01111 0.03542 -0.01134 0.03594 -0.01157 C 0.03681 -0.01226 0.03768 -0.01342 0.03872 -0.01389 C 0.03924 -0.01412 0.03976 -0.01435 0.04011 -0.01458 C 0.04445 -0.01782 0.04167 -0.01597 0.04445 -0.01898 C 0.0448 -0.01944 0.04549 -0.0199 0.04584 -0.02037 C 0.04653 -0.02106 0.04775 -0.02291 0.04775 -0.02268 C 0.04792 -0.02361 0.04792 -0.02453 0.04827 -0.02546 C 0.04983 -0.03032 0.04861 -0.0243 0.04966 -0.02916 C 0.05 -0.03078 0.05035 -0.0324 0.05052 -0.03426 C 0.05087 -0.0368 0.05105 -0.03935 0.05157 -0.04189 C 0.05157 -0.04236 0.05191 -0.04305 0.05209 -0.04375 C 0.05191 -0.04884 0.05191 -0.0537 0.05157 -0.05879 C 0.05139 -0.06018 0.05052 -0.06319 0.04966 -0.06458 C 0.04931 -0.06504 0.04861 -0.06527 0.04827 -0.06574 C 0.04775 -0.06643 0.0474 -0.06736 0.04688 -0.06759 C 0.04584 -0.06828 0.04497 -0.06851 0.04393 -0.06898 L 0.04115 -0.07014 C 0.04063 -0.07037 0.04011 -0.07083 0.03976 -0.07083 C 0.03438 -0.07176 0.03716 -0.07129 0.03125 -0.07199 C 0.02743 -0.07176 0.02396 -0.07199 0.02032 -0.07083 C 0.0198 -0.0706 0.01927 -0.07037 0.01893 -0.07014 C 0.01806 -0.0699 0.01736 -0.0699 0.0165 -0.06967 C 0.01528 -0.06921 0.01268 -0.06828 0.01268 -0.06805 C 0.01233 -0.06782 0.01216 -0.06736 0.01181 -0.06713 C 0.01094 -0.06643 0.00816 -0.06597 0.00747 -0.06574 C 0.00348 -0.06389 0.00834 -0.06643 0.00521 -0.06389 C 0.00469 -0.06365 0.00417 -0.06342 0.00365 -0.06319 C 0.0033 -0.06273 0.00278 -0.06226 0.00226 -0.06203 C 0.00174 -0.06157 0.00105 -0.06134 0.00035 -0.06064 C -0.00034 -0.05995 -0.00069 -0.05879 -0.00156 -0.0581 L -0.00295 -0.05694 C -0.00538 -0.05185 -0.00208 -0.0581 -0.0052 -0.0537 C -0.00607 -0.05277 -0.00659 -0.05069 -0.00711 -0.0493 C -0.00868 -0.04583 -0.0085 -0.04629 -0.01007 -0.04421 C -0.01024 -0.04259 -0.01076 -0.04097 -0.01093 -0.03935 C -0.01163 -0.03379 -0.01128 -0.0368 -0.0118 -0.03032 C -0.0118 -0.01689 -0.0118 -0.00347 -0.01145 0.00996 C -0.01128 0.01412 -0.01145 0.01829 -0.01041 0.02199 C -0.00989 0.02408 -0.00989 0.02431 -0.00955 0.02639 C -0.00937 0.02755 -0.0092 0.02848 -0.00902 0.02963 C -0.00885 0.03079 -0.00833 0.03218 -0.00816 0.03334 C -0.00798 0.03403 -0.00746 0.0382 -0.00711 0.03912 C -0.00694 0.03982 -0.00659 0.04028 -0.00625 0.04098 C -0.00607 0.04167 -0.0059 0.04236 -0.00573 0.04283 C -0.0052 0.04468 -0.00434 0.04653 -0.0033 0.04792 C -0.00295 0.04838 -0.00243 0.04861 -0.00191 0.04908 C -0.00156 0.04954 -0.00139 0.05024 -0.00104 0.05047 C 0.00052 0.05139 0.00209 0.05186 0.00365 0.05232 C 0.00504 0.05278 0.00573 0.05348 0.00712 0.05371 C 0.00868 0.05394 0.01059 0.05394 0.01233 0.05417 C 0.01268 0.0544 0.0132 0.05463 0.01372 0.05486 C 0.01493 0.05533 0.01754 0.05579 0.01893 0.05625 C 0.02153 0.05579 0.0224 0.05579 0.02448 0.05486 C 0.02552 0.0544 0.02639 0.05371 0.02743 0.05371 L 0.0316 0.05301 C 0.03386 0.05255 0.0382 0.05162 0.0382 0.05186 C 0.03907 0.05139 0.03976 0.0507 0.04063 0.05047 C 0.04167 0.05 0.04375 0.05 0.04497 0.04908 C 0.04618 0.04838 0.04948 0.04537 0.05018 0.04352 L 0.05052 0.04213 " pathEditMode="relative" rAng="0" ptsTypes="AAAAAAAAAAAAAAAAAAAAAAAAAAAAAAAAAAAAAAAAAAAAAAAAAAAAAAAAAAAAAAAAAAAAAAAA">
                                      <p:cBhvr>
                                        <p:cTn id="21" dur="2750" fill="hold"/>
                                        <p:tgtEl>
                                          <p:spTgt spid="24"/>
                                        </p:tgtEl>
                                        <p:attrNameLst>
                                          <p:attrName>ppt_x</p:attrName>
                                          <p:attrName>ppt_y</p:attrName>
                                        </p:attrNameLst>
                                      </p:cBhvr>
                                      <p:rCtr x="2014" y="-787"/>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24"/>
                                        </p:tgtEl>
                                      </p:cBhvr>
                                    </p:animEffect>
                                    <p:set>
                                      <p:cBhvr>
                                        <p:cTn id="25" dur="1" fill="hold">
                                          <p:stCondLst>
                                            <p:cond delay="499"/>
                                          </p:stCondLst>
                                        </p:cTn>
                                        <p:tgtEl>
                                          <p:spTgt spid="24"/>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fade">
                                      <p:cBhvr>
                                        <p:cTn id="29" dur="500"/>
                                        <p:tgtEl>
                                          <p:spTgt spid="26"/>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2.77778E-6 -2.22222E-6 L 2.77778E-6 0.00023 C -0.00139 -0.00023 -0.00278 -0.00046 -0.00417 -0.00069 C -0.00504 -0.00092 -0.00591 -0.00185 -0.00695 -0.00185 L -0.01563 -0.00324 C -0.01615 -0.00347 -0.01667 -0.0037 -0.01702 -0.0037 C -0.02413 -0.00509 -0.02657 -0.00416 -0.03472 -0.0037 C -0.03525 -0.00347 -0.03594 -0.00301 -0.03646 -0.00254 C -0.03716 -0.00231 -0.03785 -0.00208 -0.03837 -0.00185 C -0.03889 -0.00185 -0.03924 -0.00162 -0.03976 -0.00139 C -0.04028 -0.00092 -0.04063 -0.00046 -0.04115 -2.22222E-6 C -0.04358 0.00139 -0.04236 -0.00092 -0.04532 0.00301 L -0.04809 0.00672 L -0.04948 0.00857 C -0.05104 0.01459 -0.04861 0.00533 -0.05087 0.01297 C -0.05261 0.01829 -0.05104 0.01482 -0.05278 0.01852 C -0.05295 0.01922 -0.05295 0.02014 -0.05313 0.02084 C -0.0533 0.02153 -0.05347 0.02222 -0.05365 0.02269 L -0.05452 0.02778 C -0.05469 0.03357 -0.05486 0.03959 -0.05504 0.0456 C -0.05504 0.04653 -0.05538 0.04722 -0.05556 0.04815 C -0.05573 0.05 -0.05591 0.05185 -0.05591 0.05371 C -0.05591 0.06829 -0.05591 0.08287 -0.05556 0.09746 C -0.05556 0.09815 -0.05521 0.09861 -0.05504 0.09931 C -0.05226 0.11435 -0.05625 0.09445 -0.05417 0.10417 C -0.05347 0.10718 -0.05382 0.10764 -0.05174 0.11042 C -0.05139 0.11111 -0.05087 0.11181 -0.05035 0.11227 C -0.04948 0.1132 -0.04757 0.11482 -0.04757 0.11505 L -0.03976 0.11968 C -0.03837 0.11991 -0.03698 0.12014 -0.03559 0.12037 C -0.03472 0.1206 -0.03386 0.12107 -0.03282 0.12107 C -0.03091 0.12107 -0.02882 0.1206 -0.02674 0.12037 C -0.02639 0.11991 -0.02587 0.11945 -0.02535 0.11898 C -0.02483 0.11875 -0.02413 0.11875 -0.02361 0.11852 C -0.02309 0.11829 -0.02257 0.11806 -0.02222 0.11783 C -0.01997 0.11597 -0.02136 0.1169 -0.01806 0.11528 L -0.01667 0.11482 C -0.01441 0.11273 -0.0158 0.11366 -0.0125 0.11227 C -0.01198 0.11204 -0.01146 0.11204 -0.01111 0.11158 C -0.00972 0.11042 -0.00938 0.11042 -0.00834 0.10857 C -0.00643 0.10556 -0.00851 0.10787 -0.00591 0.10556 C -0.00452 0.10232 -0.00556 0.10417 -0.00226 0.10116 L -0.00087 0.1 C -0.00052 0.09931 -0.00018 0.09884 2.77778E-6 0.09815 C 0.00034 0.09722 0.00052 0.0963 0.00104 0.0956 C 0.00139 0.09491 0.00191 0.09445 0.00243 0.09375 C 0.00278 0.09329 0.0033 0.0919 0.0033 0.09213 L 0.01111 0.08195 C 0.01128 0.08009 0.01146 0.07824 0.01163 0.07639 C 0.01163 0.07593 0.01198 0.07523 0.01215 0.07454 C 0.01232 0.07292 0.01267 0.0713 0.01302 0.06968 C 0.01319 0.06875 0.01319 0.06806 0.01354 0.06713 L 0.01441 0.06343 L 0.01493 0.06158 C 0.01493 0.06019 0.0151 0.0588 0.01528 0.05741 C 0.01545 0.05672 0.01562 0.05602 0.0158 0.05556 C 0.01614 0.05301 0.01666 0.04815 0.01666 0.04838 C 0.01649 0.04213 0.01649 0.03611 0.01632 0.03009 C 0.01614 0.0294 0.01597 0.02894 0.0158 0.02824 C 0.01545 0.02662 0.01493 0.02338 0.01493 0.02361 C 0.01389 0.01158 0.01406 0.01574 0.01493 -0.00324 C 0.01493 -0.00393 0.01528 -0.00555 0.01528 -0.00532 L 0.01215 0.09931 C 0.01215 0.10232 0.01215 0.10509 0.0125 0.10787 C 0.01302 0.11227 0.01319 0.11088 0.01493 0.11343 C 0.01528 0.11412 0.01545 0.11482 0.0158 0.11528 C 0.01614 0.11621 0.01614 0.11713 0.01666 0.11783 C 0.01823 0.11991 0.01909 0.12014 0.02083 0.12107 C 0.02361 0.12084 0.02639 0.1206 0.02916 0.12037 C 0.02986 0.12014 0.03038 0.12014 0.03107 0.11968 C 0.03177 0.11922 0.03385 0.1169 0.03437 0.11667 C 0.03472 0.11621 0.03576 0.11597 0.03576 0.11621 " pathEditMode="relative" rAng="0" ptsTypes="AAAAAAAAAAAAAAAAAAAAAAAAAAAAAAAAAAAAAAAAAAAAAAAAAAAAAAAAAAAAAAAAAAAAAAAA">
                                      <p:cBhvr>
                                        <p:cTn id="32" dur="3000" fill="hold"/>
                                        <p:tgtEl>
                                          <p:spTgt spid="26"/>
                                        </p:tgtEl>
                                        <p:attrNameLst>
                                          <p:attrName>ppt_x</p:attrName>
                                          <p:attrName>ppt_y</p:attrName>
                                        </p:attrNameLst>
                                      </p:cBhvr>
                                      <p:rCtr x="-1007" y="5764"/>
                                    </p:animMotion>
                                  </p:childTnLst>
                                </p:cTn>
                              </p:par>
                            </p:childTnLst>
                          </p:cTn>
                        </p:par>
                        <p:par>
                          <p:cTn id="33" fill="hold">
                            <p:stCondLst>
                              <p:cond delay="11000"/>
                            </p:stCondLst>
                            <p:childTnLst>
                              <p:par>
                                <p:cTn id="34" presetID="10" presetClass="exit" presetSubtype="0" fill="hold" nodeType="afterEffect">
                                  <p:stCondLst>
                                    <p:cond delay="0"/>
                                  </p:stCondLst>
                                  <p:childTnLst>
                                    <p:animEffect transition="out" filter="fade">
                                      <p:cBhvr>
                                        <p:cTn id="35" dur="500"/>
                                        <p:tgtEl>
                                          <p:spTgt spid="26"/>
                                        </p:tgtEl>
                                      </p:cBhvr>
                                    </p:animEffect>
                                    <p:set>
                                      <p:cBhvr>
                                        <p:cTn id="36" dur="1" fill="hold">
                                          <p:stCondLst>
                                            <p:cond delay="499"/>
                                          </p:stCondLst>
                                        </p:cTn>
                                        <p:tgtEl>
                                          <p:spTgt spid="26"/>
                                        </p:tgtEl>
                                        <p:attrNameLst>
                                          <p:attrName>style.visibility</p:attrName>
                                        </p:attrNameLst>
                                      </p:cBhvr>
                                      <p:to>
                                        <p:strVal val="hidden"/>
                                      </p:to>
                                    </p:set>
                                  </p:childTnLst>
                                </p:cTn>
                              </p:par>
                            </p:childTnLst>
                          </p:cTn>
                        </p:par>
                        <p:par>
                          <p:cTn id="37" fill="hold">
                            <p:stCondLst>
                              <p:cond delay="11500"/>
                            </p:stCondLst>
                            <p:childTnLst>
                              <p:par>
                                <p:cTn id="38" presetID="10" presetClass="entr" presetSubtype="0"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childTnLst>
                          </p:cTn>
                        </p:par>
                        <p:par>
                          <p:cTn id="41" fill="hold">
                            <p:stCondLst>
                              <p:cond delay="12000"/>
                            </p:stCondLst>
                            <p:childTnLst>
                              <p:par>
                                <p:cTn id="42" presetID="0" presetClass="path" presetSubtype="0" accel="50000" decel="50000" fill="hold" nodeType="afterEffect">
                                  <p:stCondLst>
                                    <p:cond delay="0"/>
                                  </p:stCondLst>
                                  <p:childTnLst>
                                    <p:animMotion origin="layout" path="M -4.16667E-6 -2.96296E-6 L -0.01944 -0.00856 C -0.02222 -0.0081 -0.025 -0.00833 -0.02777 -0.0074 C -0.02882 -0.00694 -0.02951 -0.00555 -0.03055 -0.00486 C -0.03142 -0.00416 -0.03246 -0.00416 -0.03333 -0.0037 C -0.03524 -0.00208 -0.03697 -0.00023 -0.03888 0.00139 L -0.04166 0.00371 L -0.04444 0.00625 C -0.04496 0.00741 -0.04548 0.0088 -0.04618 0.00996 C -0.05156 0.01875 -0.04427 0.00463 -0.05 0.01621 C -0.05225 0.025 -0.05069 0.0213 -0.05364 0.02732 C -0.05399 0.03102 -0.05468 0.03797 -0.05555 0.04213 C -0.05555 0.04236 -0.05781 0.05139 -0.05833 0.05324 C -0.05868 0.0544 -0.05902 0.05556 -0.0592 0.05695 L -0.06007 0.06181 C -0.05989 0.06667 -0.05972 0.07176 -0.0592 0.07662 C -0.05902 0.07778 -0.0585 0.07894 -0.05833 0.08033 C -0.05572 0.09422 -0.05954 0.07801 -0.05555 0.09398 L -0.05451 0.09769 C -0.05434 0.09885 -0.05451 0.10047 -0.05364 0.10139 L -0.05086 0.10371 C -0.05052 0.1051 -0.05069 0.10672 -0.05 0.10741 C -0.04843 0.10903 -0.04618 0.10903 -0.04444 0.10996 L -0.04166 0.11111 C -0.04062 0.11158 -0.03975 0.11204 -0.03888 0.1125 C -0.03767 0.11273 -0.03628 0.1132 -0.03507 0.11366 C -0.0342 0.11389 -0.03333 0.11482 -0.03229 0.11482 C -0.0302 0.11505 -0.02812 0.11482 -0.02586 0.11482 L -0.00729 0.1088 C 0.00278 0.09931 -0.00173 0.10162 0.00469 0.09885 C 0.00556 0.09769 0.00643 0.0963 0.00747 0.09514 C 0.00834 0.09422 0.00955 0.09375 0.01025 0.0926 C 0.01337 0.08866 0.01077 0.08889 0.01303 0.08889 L 0.0158 0.07408 L 0.01945 -0.07754 L 0.01667 0.10371 C 0.0198 0.10949 0.02014 0.11204 0.02414 0.11482 C 0.025 0.11551 0.02605 0.11574 0.02691 0.11621 C 0.02952 0.11574 0.0349 0.11574 0.03803 0.11366 C 0.03837 0.11343 0.03872 0.11273 0.03907 0.1125 " pathEditMode="relative" rAng="0" ptsTypes="AAAAAAAAAAAAAAAAAAAAAAAAAAAAAAAAAAAAAAAA">
                                      <p:cBhvr>
                                        <p:cTn id="43" dur="2000" fill="hold"/>
                                        <p:tgtEl>
                                          <p:spTgt spid="28"/>
                                        </p:tgtEl>
                                        <p:attrNameLst>
                                          <p:attrName>ppt_x</p:attrName>
                                          <p:attrName>ppt_y</p:attrName>
                                        </p:attrNameLst>
                                      </p:cBhvr>
                                      <p:rCtr x="-1059" y="1921"/>
                                    </p:animMotion>
                                  </p:childTnLst>
                                </p:cTn>
                              </p:par>
                            </p:childTnLst>
                          </p:cTn>
                        </p:par>
                        <p:par>
                          <p:cTn id="44" fill="hold">
                            <p:stCondLst>
                              <p:cond delay="14000"/>
                            </p:stCondLst>
                            <p:childTnLst>
                              <p:par>
                                <p:cTn id="45" presetID="10" presetClass="exit" presetSubtype="0" fill="hold" nodeType="afterEffect">
                                  <p:stCondLst>
                                    <p:cond delay="0"/>
                                  </p:stCondLst>
                                  <p:childTnLst>
                                    <p:animEffect transition="out" filter="fade">
                                      <p:cBhvr>
                                        <p:cTn id="46" dur="500"/>
                                        <p:tgtEl>
                                          <p:spTgt spid="28"/>
                                        </p:tgtEl>
                                      </p:cBhvr>
                                    </p:animEffect>
                                    <p:set>
                                      <p:cBhvr>
                                        <p:cTn id="47"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5" name="Write Action"/>
          <p:cNvGrpSpPr>
            <a:grpSpLocks/>
          </p:cNvGrpSpPr>
          <p:nvPr/>
        </p:nvGrpSpPr>
        <p:grpSpPr bwMode="auto">
          <a:xfrm>
            <a:off x="6915150" y="5516563"/>
            <a:ext cx="1544638" cy="720725"/>
            <a:chOff x="6914614" y="5517232"/>
            <a:chExt cx="1545818" cy="720080"/>
          </a:xfrm>
        </p:grpSpPr>
        <p:grpSp>
          <p:nvGrpSpPr>
            <p:cNvPr id="13324" name="Write action"/>
            <p:cNvGrpSpPr>
              <a:grpSpLocks/>
            </p:cNvGrpSpPr>
            <p:nvPr/>
          </p:nvGrpSpPr>
          <p:grpSpPr bwMode="auto">
            <a:xfrm>
              <a:off x="6914614" y="5517232"/>
              <a:ext cx="1545818" cy="720080"/>
              <a:chOff x="6914614" y="5517232"/>
              <a:chExt cx="1545818" cy="720080"/>
            </a:xfrm>
          </p:grpSpPr>
          <p:sp>
            <p:nvSpPr>
              <p:cNvPr id="8"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9" name="Oval 8">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332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Group 28"/>
          <p:cNvGrpSpPr/>
          <p:nvPr/>
        </p:nvGrpSpPr>
        <p:grpSpPr>
          <a:xfrm>
            <a:off x="8020050" y="227397"/>
            <a:ext cx="1123947" cy="504056"/>
            <a:chOff x="8020930" y="1700808"/>
            <a:chExt cx="1159582" cy="504056"/>
          </a:xfrm>
          <a:solidFill>
            <a:schemeClr val="accent5"/>
          </a:solidFill>
        </p:grpSpPr>
        <p:sp>
          <p:nvSpPr>
            <p:cNvPr id="34" name="Oval 33"/>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38" name="Rectangle 37">
            <a:extLst>
              <a:ext uri="{FF2B5EF4-FFF2-40B4-BE49-F238E27FC236}">
                <a16:creationId xmlns:a16="http://schemas.microsoft.com/office/drawing/2014/main" id="{23A129C3-9E97-4331-ACD1-417BE3933740}"/>
              </a:ext>
            </a:extLst>
          </p:cNvPr>
          <p:cNvSpPr/>
          <p:nvPr/>
        </p:nvSpPr>
        <p:spPr>
          <a:xfrm>
            <a:off x="5678525" y="2014183"/>
            <a:ext cx="137730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d</a:t>
            </a:r>
            <a:endParaRPr lang="en-GB" sz="16600" dirty="0"/>
          </a:p>
        </p:txBody>
      </p:sp>
      <p:pic>
        <p:nvPicPr>
          <p:cNvPr id="39" name="Picture 38">
            <a:extLst>
              <a:ext uri="{FF2B5EF4-FFF2-40B4-BE49-F238E27FC236}">
                <a16:creationId xmlns:a16="http://schemas.microsoft.com/office/drawing/2014/main" id="{E16D1360-C90F-4A3C-AB89-A5A3206EB20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7166" y="2516011"/>
            <a:ext cx="710150" cy="707937"/>
          </a:xfrm>
          <a:prstGeom prst="rect">
            <a:avLst/>
          </a:prstGeom>
        </p:spPr>
      </p:pic>
      <p:sp>
        <p:nvSpPr>
          <p:cNvPr id="36" name="Rectangle 35">
            <a:extLst>
              <a:ext uri="{FF2B5EF4-FFF2-40B4-BE49-F238E27FC236}">
                <a16:creationId xmlns:a16="http://schemas.microsoft.com/office/drawing/2014/main" id="{68704308-E6D5-4DF1-91F8-8B7E3C799C6E}"/>
              </a:ext>
            </a:extLst>
          </p:cNvPr>
          <p:cNvSpPr/>
          <p:nvPr/>
        </p:nvSpPr>
        <p:spPr>
          <a:xfrm>
            <a:off x="4554338" y="2014183"/>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37" name="Picture 36">
            <a:extLst>
              <a:ext uri="{FF2B5EF4-FFF2-40B4-BE49-F238E27FC236}">
                <a16:creationId xmlns:a16="http://schemas.microsoft.com/office/drawing/2014/main" id="{BA896C8B-3B1D-49CC-B4C3-F25671E9164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46426" y="2493399"/>
            <a:ext cx="710150" cy="707937"/>
          </a:xfrm>
          <a:prstGeom prst="rect">
            <a:avLst/>
          </a:prstGeom>
        </p:spPr>
      </p:pic>
      <p:sp>
        <p:nvSpPr>
          <p:cNvPr id="32" name="Rectangle 31">
            <a:extLst>
              <a:ext uri="{FF2B5EF4-FFF2-40B4-BE49-F238E27FC236}">
                <a16:creationId xmlns:a16="http://schemas.microsoft.com/office/drawing/2014/main" id="{2840A206-B7E6-4310-8EBB-1F9EF94D4AEE}"/>
              </a:ext>
            </a:extLst>
          </p:cNvPr>
          <p:cNvSpPr/>
          <p:nvPr/>
        </p:nvSpPr>
        <p:spPr>
          <a:xfrm>
            <a:off x="3633654" y="2014183"/>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33" name="Picture 32">
            <a:extLst>
              <a:ext uri="{FF2B5EF4-FFF2-40B4-BE49-F238E27FC236}">
                <a16:creationId xmlns:a16="http://schemas.microsoft.com/office/drawing/2014/main" id="{5127AE9E-E39C-4156-9237-AB8AFEBC8F4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0691" y="2924384"/>
            <a:ext cx="710150" cy="707937"/>
          </a:xfrm>
          <a:prstGeom prst="rect">
            <a:avLst/>
          </a:prstGeom>
        </p:spPr>
      </p:pic>
      <p:sp>
        <p:nvSpPr>
          <p:cNvPr id="24" name="Rectangle 23">
            <a:extLst>
              <a:ext uri="{FF2B5EF4-FFF2-40B4-BE49-F238E27FC236}">
                <a16:creationId xmlns:a16="http://schemas.microsoft.com/office/drawing/2014/main" id="{1CE93C05-EDDD-405B-A498-007DAC1EC3CC}"/>
              </a:ext>
            </a:extLst>
          </p:cNvPr>
          <p:cNvSpPr/>
          <p:nvPr/>
        </p:nvSpPr>
        <p:spPr>
          <a:xfrm>
            <a:off x="2844014" y="2014183"/>
            <a:ext cx="107273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r</a:t>
            </a:r>
            <a:endParaRPr lang="en-GB" sz="16600" dirty="0"/>
          </a:p>
        </p:txBody>
      </p:sp>
      <p:pic>
        <p:nvPicPr>
          <p:cNvPr id="31" name="Picture 30">
            <a:extLst>
              <a:ext uri="{FF2B5EF4-FFF2-40B4-BE49-F238E27FC236}">
                <a16:creationId xmlns:a16="http://schemas.microsoft.com/office/drawing/2014/main" id="{DA010F7F-277A-43DA-857C-676A7017B16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92428" y="2443300"/>
            <a:ext cx="710150" cy="707937"/>
          </a:xfrm>
          <a:prstGeom prst="rect">
            <a:avLst/>
          </a:prstGeom>
        </p:spPr>
      </p:pic>
      <p:sp>
        <p:nvSpPr>
          <p:cNvPr id="20" name="Rectangle 19">
            <a:extLst>
              <a:ext uri="{FF2B5EF4-FFF2-40B4-BE49-F238E27FC236}">
                <a16:creationId xmlns:a16="http://schemas.microsoft.com/office/drawing/2014/main" id="{287A0862-81A5-42AB-A9AE-8F5A91201607}"/>
              </a:ext>
            </a:extLst>
          </p:cNvPr>
          <p:cNvSpPr/>
          <p:nvPr/>
        </p:nvSpPr>
        <p:spPr>
          <a:xfrm>
            <a:off x="1767291" y="2014183"/>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b</a:t>
            </a:r>
            <a:endParaRPr lang="en-GB" sz="16600" dirty="0"/>
          </a:p>
        </p:txBody>
      </p:sp>
      <p:pic>
        <p:nvPicPr>
          <p:cNvPr id="23" name="Picture 22">
            <a:extLst>
              <a:ext uri="{FF2B5EF4-FFF2-40B4-BE49-F238E27FC236}">
                <a16:creationId xmlns:a16="http://schemas.microsoft.com/office/drawing/2014/main" id="{6A50509D-0E47-4393-A393-4CA4E13D83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50518" y="1879520"/>
            <a:ext cx="710150" cy="707937"/>
          </a:xfrm>
          <a:prstGeom prst="rect">
            <a:avLst/>
          </a:prstGeom>
        </p:spPr>
      </p:pic>
    </p:spTree>
    <p:extLst>
      <p:ext uri="{BB962C8B-B14F-4D97-AF65-F5344CB8AC3E}">
        <p14:creationId xmlns:p14="http://schemas.microsoft.com/office/powerpoint/2010/main" val="956371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1.66667E-6 -4.44444E-6 L -0.00174 0.19746 L 0.00469 0.10973 L 0.025 0.08125 L 0.04913 0.07524 L 0.06024 0.08264 L 0.06667 0.10348 L 0.06857 0.15024 L 0.0592 0.1875 L 0.04167 0.19607 L 0.01857 0.19005 L 0.00191 0.17894 " pathEditMode="relative" rAng="0" ptsTypes="AAAAAAAAAAAA">
                                      <p:cBhvr>
                                        <p:cTn id="10" dur="2750" fill="hold"/>
                                        <p:tgtEl>
                                          <p:spTgt spid="23"/>
                                        </p:tgtEl>
                                        <p:attrNameLst>
                                          <p:attrName>ppt_x</p:attrName>
                                          <p:attrName>ppt_y</p:attrName>
                                        </p:attrNameLst>
                                      </p:cBhvr>
                                      <p:rCtr x="3333" y="9861"/>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23"/>
                                        </p:tgtEl>
                                      </p:cBhvr>
                                    </p:animEffect>
                                    <p:set>
                                      <p:cBhvr>
                                        <p:cTn id="14" dur="1" fill="hold">
                                          <p:stCondLst>
                                            <p:cond delay="499"/>
                                          </p:stCondLst>
                                        </p:cTn>
                                        <p:tgtEl>
                                          <p:spTgt spid="23"/>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0.00035 0.00023 L -0.00035 0.11528 L 0.00416 0.03357 C 0.00538 0.03032 0.00677 0.02708 0.00798 0.02361 C 0.00937 0.01944 0.0092 0.01574 0.01163 0.0125 C 0.0125 0.01157 0.01354 0.01111 0.01441 0.01019 C 0.0151 0.00926 0.01545 0.0081 0.01632 0.00764 C 0.01979 0.00556 0.02361 0.0044 0.02743 0.00278 C 0.0283 0.00232 0.02934 0.00208 0.03021 0.00139 C 0.03264 -0.00069 0.0335 -0.00208 0.03663 -0.00231 C 0.04218 -0.00255 0.04774 -0.00231 0.05347 -0.00231 " pathEditMode="relative" rAng="0" ptsTypes="AAAAAAAAAAA">
                                      <p:cBhvr>
                                        <p:cTn id="21" dur="2750" fill="hold"/>
                                        <p:tgtEl>
                                          <p:spTgt spid="31"/>
                                        </p:tgtEl>
                                        <p:attrNameLst>
                                          <p:attrName>ppt_x</p:attrName>
                                          <p:attrName>ppt_y</p:attrName>
                                        </p:attrNameLst>
                                      </p:cBhvr>
                                      <p:rCtr x="2691" y="5602"/>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31"/>
                                        </p:tgtEl>
                                      </p:cBhvr>
                                    </p:animEffect>
                                    <p:set>
                                      <p:cBhvr>
                                        <p:cTn id="25" dur="1" fill="hold">
                                          <p:stCondLst>
                                            <p:cond delay="499"/>
                                          </p:stCondLst>
                                        </p:cTn>
                                        <p:tgtEl>
                                          <p:spTgt spid="31"/>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2.5E-6 7.40741E-7 L -2.5E-6 0.00023 C 0.00712 -0.00116 0.00157 -0.00023 0.00712 -0.00139 C 0.00816 -0.00162 0.0092 -0.00162 0.01042 -0.00208 C 0.01198 -0.00232 0.01354 -0.00255 0.01511 -0.00324 C 0.01597 -0.0037 0.01702 -0.0044 0.01788 -0.0044 L 0.0217 -0.00509 L 0.02604 -0.00695 C 0.02639 -0.00718 0.02691 -0.00764 0.02743 -0.00764 C 0.0283 -0.00787 0.03021 -0.00833 0.03125 -0.00903 C 0.0316 -0.00926 0.03212 -0.00995 0.03264 -0.01019 C 0.03316 -0.01065 0.03386 -0.01065 0.03455 -0.01088 C 0.0349 -0.01111 0.03542 -0.01134 0.03594 -0.01157 C 0.03681 -0.01227 0.03768 -0.01343 0.03872 -0.01389 C 0.03924 -0.01412 0.03976 -0.01435 0.04011 -0.01458 C 0.04445 -0.01782 0.04167 -0.01597 0.04445 -0.01898 C 0.04479 -0.01945 0.04549 -0.01991 0.04584 -0.02037 C 0.04653 -0.02107 0.04775 -0.02292 0.04775 -0.02269 C 0.04792 -0.02361 0.04792 -0.02454 0.04827 -0.02546 C 0.04983 -0.03032 0.04861 -0.02431 0.04966 -0.02917 C 0.05 -0.03079 0.05035 -0.03241 0.05052 -0.03426 C 0.05087 -0.03681 0.05104 -0.03935 0.05157 -0.0419 C 0.05157 -0.04236 0.05191 -0.04306 0.05209 -0.04375 C 0.05191 -0.04884 0.05191 -0.0537 0.05157 -0.0588 C 0.05139 -0.06019 0.05052 -0.0632 0.04966 -0.06458 C 0.04931 -0.06505 0.04861 -0.06528 0.04827 -0.06574 C 0.04775 -0.06644 0.0474 -0.06736 0.04688 -0.06759 C 0.04584 -0.06829 0.04497 -0.06852 0.04393 -0.06898 L 0.04115 -0.07014 C 0.04063 -0.07037 0.04011 -0.07083 0.03976 -0.07083 C 0.03438 -0.07176 0.03716 -0.0713 0.03125 -0.07199 C 0.02743 -0.07176 0.02396 -0.07199 0.02032 -0.07083 C 0.01979 -0.0706 0.01927 -0.07037 0.01893 -0.07014 C 0.01806 -0.06991 0.01736 -0.06991 0.0165 -0.06968 C 0.01528 -0.06921 0.01268 -0.06829 0.01268 -0.06806 C 0.01233 -0.06782 0.01216 -0.06736 0.01181 -0.06713 C 0.01094 -0.06644 0.00816 -0.06597 0.00747 -0.06574 C 0.00347 -0.06389 0.00834 -0.06644 0.00521 -0.06389 C 0.00469 -0.06366 0.00417 -0.06343 0.00365 -0.0632 C 0.0033 -0.06273 0.00278 -0.06227 0.00226 -0.06204 C 0.00174 -0.06157 0.00104 -0.06134 0.00035 -0.06065 C -0.00034 -0.05995 -0.00069 -0.0588 -0.00156 -0.0581 L -0.00295 -0.05695 C -0.00538 -0.05185 -0.00208 -0.0581 -0.00521 -0.0537 C -0.00607 -0.05278 -0.00659 -0.0507 -0.00712 -0.04931 C -0.00868 -0.04583 -0.0085 -0.0463 -0.01007 -0.04421 C -0.01024 -0.04259 -0.01076 -0.04097 -0.01093 -0.03935 C -0.01163 -0.0338 -0.01128 -0.03681 -0.0118 -0.03032 C -0.0118 -0.0169 -0.0118 -0.00347 -0.01146 0.00995 C -0.01128 0.01412 -0.01146 0.01829 -0.01041 0.02199 C -0.00989 0.02407 -0.00989 0.0243 -0.00955 0.02639 C -0.00937 0.02755 -0.0092 0.02847 -0.00903 0.02963 C -0.00885 0.03079 -0.00833 0.03218 -0.00816 0.03333 C -0.00798 0.03403 -0.00746 0.03819 -0.00712 0.03912 C -0.00694 0.03981 -0.00659 0.04028 -0.00625 0.04097 C -0.00607 0.04167 -0.0059 0.04236 -0.00573 0.04282 C -0.00521 0.04468 -0.00434 0.04653 -0.0033 0.04792 C -0.00295 0.04838 -0.00243 0.04861 -0.00191 0.04907 C -0.00156 0.04954 -0.00139 0.05023 -0.00104 0.05046 C 0.00052 0.05139 0.00209 0.05185 0.00365 0.05231 C 0.00504 0.05278 0.00573 0.05347 0.00712 0.0537 C 0.00868 0.05393 0.01059 0.05393 0.01233 0.05417 C 0.01268 0.0544 0.0132 0.05463 0.01372 0.05486 C 0.01493 0.05532 0.01754 0.05579 0.01893 0.05625 C 0.02153 0.05579 0.0224 0.05579 0.02448 0.05486 C 0.02552 0.0544 0.02639 0.0537 0.02743 0.0537 L 0.0316 0.05301 C 0.03386 0.05255 0.0382 0.05162 0.0382 0.05185 C 0.03907 0.05139 0.03976 0.05069 0.04063 0.05046 C 0.04167 0.05 0.04375 0.05 0.04497 0.04907 C 0.04618 0.04838 0.04948 0.04537 0.05018 0.04352 L 0.05052 0.04213 " pathEditMode="relative" rAng="0" ptsTypes="AAAAAAAAAAAAAAAAAAAAAAAAAAAAAAAAAAAAAAAAAAAAAAAAAAAAAAAAAAAAAAAAAAAAAAAA">
                                      <p:cBhvr>
                                        <p:cTn id="32" dur="2750" fill="hold"/>
                                        <p:tgtEl>
                                          <p:spTgt spid="33"/>
                                        </p:tgtEl>
                                        <p:attrNameLst>
                                          <p:attrName>ppt_x</p:attrName>
                                          <p:attrName>ppt_y</p:attrName>
                                        </p:attrNameLst>
                                      </p:cBhvr>
                                      <p:rCtr x="2014" y="-787"/>
                                    </p:animMotion>
                                  </p:childTnLst>
                                </p:cTn>
                              </p:par>
                            </p:childTnLst>
                          </p:cTn>
                        </p:par>
                        <p:par>
                          <p:cTn id="33" fill="hold">
                            <p:stCondLst>
                              <p:cond delay="10750"/>
                            </p:stCondLst>
                            <p:childTnLst>
                              <p:par>
                                <p:cTn id="34" presetID="10" presetClass="exit" presetSubtype="0" fill="hold" nodeType="afterEffect">
                                  <p:stCondLst>
                                    <p:cond delay="0"/>
                                  </p:stCondLst>
                                  <p:childTnLst>
                                    <p:animEffect transition="out" filter="fade">
                                      <p:cBhvr>
                                        <p:cTn id="35" dur="500"/>
                                        <p:tgtEl>
                                          <p:spTgt spid="33"/>
                                        </p:tgtEl>
                                      </p:cBhvr>
                                    </p:animEffect>
                                    <p:set>
                                      <p:cBhvr>
                                        <p:cTn id="36" dur="1" fill="hold">
                                          <p:stCondLst>
                                            <p:cond delay="499"/>
                                          </p:stCondLst>
                                        </p:cTn>
                                        <p:tgtEl>
                                          <p:spTgt spid="33"/>
                                        </p:tgtEl>
                                        <p:attrNameLst>
                                          <p:attrName>style.visibility</p:attrName>
                                        </p:attrNameLst>
                                      </p:cBhvr>
                                      <p:to>
                                        <p:strVal val="hidden"/>
                                      </p:to>
                                    </p:set>
                                  </p:childTnLst>
                                </p:cTn>
                              </p:par>
                            </p:childTnLst>
                          </p:cTn>
                        </p:par>
                        <p:par>
                          <p:cTn id="37" fill="hold">
                            <p:stCondLst>
                              <p:cond delay="11250"/>
                            </p:stCondLst>
                            <p:childTnLst>
                              <p:par>
                                <p:cTn id="38" presetID="10"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childTnLst>
                                </p:cTn>
                              </p:par>
                            </p:childTnLst>
                          </p:cTn>
                        </p:par>
                        <p:par>
                          <p:cTn id="41" fill="hold">
                            <p:stCondLst>
                              <p:cond delay="11750"/>
                            </p:stCondLst>
                            <p:childTnLst>
                              <p:par>
                                <p:cTn id="42" presetID="0" presetClass="path" presetSubtype="0" accel="50000" decel="50000" fill="hold" nodeType="afterEffect">
                                  <p:stCondLst>
                                    <p:cond delay="0"/>
                                  </p:stCondLst>
                                  <p:childTnLst>
                                    <p:animMotion origin="layout" path="M 2.5E-6 2.22222E-6 L 2.5E-6 0.00023 C -0.00139 -0.00023 -0.00278 -0.00047 -0.00417 -0.0007 C -0.00504 -0.00093 -0.00591 -0.00185 -0.00695 -0.00185 L -0.01563 -0.00324 C -0.01615 -0.00347 -0.01667 -0.00371 -0.01702 -0.00371 C -0.02413 -0.00509 -0.02656 -0.00417 -0.03472 -0.00371 C -0.03525 -0.00347 -0.03594 -0.00301 -0.03646 -0.00255 C -0.03716 -0.00232 -0.03785 -0.00209 -0.03837 -0.00185 C -0.03889 -0.00185 -0.03924 -0.00162 -0.03976 -0.00139 C -0.04028 -0.00093 -0.04063 -0.00047 -0.04115 2.22222E-6 C -0.04358 0.00139 -0.04236 -0.00093 -0.04531 0.00301 L -0.04809 0.00671 L -0.04948 0.00856 C -0.05104 0.01458 -0.04861 0.00532 -0.05087 0.01296 C -0.05261 0.01828 -0.05104 0.01481 -0.05278 0.01852 C -0.05295 0.01921 -0.05295 0.02014 -0.05313 0.02083 C -0.0533 0.02153 -0.05347 0.02222 -0.05365 0.02268 L -0.05452 0.02778 C -0.05469 0.03356 -0.05486 0.03958 -0.05504 0.0456 C -0.05504 0.04653 -0.05538 0.04722 -0.05556 0.04815 C -0.05573 0.05 -0.05591 0.05185 -0.05591 0.0537 C -0.05591 0.06828 -0.05591 0.08287 -0.05556 0.09745 C -0.05556 0.09815 -0.05521 0.09861 -0.05504 0.0993 C -0.05226 0.11435 -0.05625 0.09444 -0.05417 0.10416 C -0.05347 0.10717 -0.05382 0.10764 -0.05174 0.11041 C -0.05139 0.11111 -0.05087 0.1118 -0.05035 0.11227 C -0.04948 0.11319 -0.04757 0.11481 -0.04757 0.11504 L -0.03976 0.11967 C -0.03837 0.11991 -0.03698 0.12014 -0.03559 0.12037 C -0.03472 0.1206 -0.03386 0.12106 -0.03281 0.12106 C -0.03091 0.12106 -0.02882 0.1206 -0.02674 0.12037 C -0.02639 0.11991 -0.02587 0.11944 -0.02535 0.11898 C -0.02483 0.11875 -0.02413 0.11875 -0.02361 0.11852 C -0.02309 0.11828 -0.02257 0.11805 -0.02222 0.11782 C -0.01997 0.11597 -0.02136 0.1169 -0.01806 0.11528 L -0.01667 0.11481 C -0.01441 0.11273 -0.0158 0.11366 -0.0125 0.11227 C -0.01198 0.11203 -0.01146 0.11203 -0.01111 0.11157 C -0.00972 0.11041 -0.00938 0.11041 -0.00834 0.10856 C -0.00643 0.10555 -0.00851 0.10787 -0.00591 0.10555 C -0.00452 0.10231 -0.00556 0.10416 -0.00226 0.10116 L -0.00087 0.1 C -0.00052 0.0993 -0.00018 0.09884 2.5E-6 0.09815 C 0.00034 0.09722 0.00052 0.09629 0.00104 0.0956 C 0.00139 0.09491 0.00191 0.09444 0.00243 0.09375 C 0.00278 0.09328 0.0033 0.0919 0.0033 0.09213 L 0.01111 0.08194 C 0.01128 0.08009 0.01146 0.07824 0.01163 0.07639 C 0.01163 0.07592 0.01198 0.07523 0.01215 0.07453 C 0.01232 0.07291 0.01267 0.07129 0.01302 0.06967 C 0.01319 0.06875 0.01319 0.06805 0.01354 0.06713 L 0.01441 0.06342 L 0.01493 0.06157 C 0.01493 0.06018 0.0151 0.05879 0.01528 0.05741 C 0.01545 0.05671 0.01562 0.05602 0.0158 0.05555 C 0.01614 0.05301 0.01666 0.04815 0.01666 0.04838 C 0.01649 0.04213 0.01649 0.03611 0.01632 0.03009 C 0.01614 0.0294 0.01597 0.02893 0.0158 0.02824 C 0.01545 0.02662 0.01493 0.02338 0.01493 0.02361 C 0.01389 0.01157 0.01406 0.01574 0.01493 -0.00324 C 0.01493 -0.00394 0.01528 -0.00556 0.01528 -0.00533 L 0.01215 0.0993 C 0.01215 0.10231 0.01215 0.10509 0.0125 0.10787 C 0.01302 0.11227 0.01319 0.11088 0.01493 0.11342 C 0.01528 0.11412 0.01545 0.11481 0.0158 0.11528 C 0.01614 0.1162 0.01614 0.11713 0.01666 0.11782 C 0.01823 0.11991 0.01909 0.12014 0.02083 0.12106 C 0.02361 0.12083 0.02639 0.1206 0.02916 0.12037 C 0.02986 0.12014 0.03038 0.12014 0.03107 0.11967 C 0.03177 0.11921 0.03385 0.1169 0.03437 0.11666 C 0.03472 0.1162 0.03576 0.11597 0.03576 0.1162 " pathEditMode="relative" rAng="0" ptsTypes="AAAAAAAAAAAAAAAAAAAAAAAAAAAAAAAAAAAAAAAAAAAAAAAAAAAAAAAAAAAAAAAAAAAAAAAA">
                                      <p:cBhvr>
                                        <p:cTn id="43" dur="3000" fill="hold"/>
                                        <p:tgtEl>
                                          <p:spTgt spid="37"/>
                                        </p:tgtEl>
                                        <p:attrNameLst>
                                          <p:attrName>ppt_x</p:attrName>
                                          <p:attrName>ppt_y</p:attrName>
                                        </p:attrNameLst>
                                      </p:cBhvr>
                                      <p:rCtr x="-1007" y="5764"/>
                                    </p:animMotion>
                                  </p:childTnLst>
                                </p:cTn>
                              </p:par>
                            </p:childTnLst>
                          </p:cTn>
                        </p:par>
                        <p:par>
                          <p:cTn id="44" fill="hold">
                            <p:stCondLst>
                              <p:cond delay="14750"/>
                            </p:stCondLst>
                            <p:childTnLst>
                              <p:par>
                                <p:cTn id="45" presetID="10" presetClass="exit" presetSubtype="0" fill="hold" nodeType="afterEffect">
                                  <p:stCondLst>
                                    <p:cond delay="0"/>
                                  </p:stCondLst>
                                  <p:childTnLst>
                                    <p:animEffect transition="out" filter="fade">
                                      <p:cBhvr>
                                        <p:cTn id="46" dur="500"/>
                                        <p:tgtEl>
                                          <p:spTgt spid="37"/>
                                        </p:tgtEl>
                                      </p:cBhvr>
                                    </p:animEffect>
                                    <p:set>
                                      <p:cBhvr>
                                        <p:cTn id="47" dur="1" fill="hold">
                                          <p:stCondLst>
                                            <p:cond delay="499"/>
                                          </p:stCondLst>
                                        </p:cTn>
                                        <p:tgtEl>
                                          <p:spTgt spid="37"/>
                                        </p:tgtEl>
                                        <p:attrNameLst>
                                          <p:attrName>style.visibility</p:attrName>
                                        </p:attrNameLst>
                                      </p:cBhvr>
                                      <p:to>
                                        <p:strVal val="hidden"/>
                                      </p:to>
                                    </p:set>
                                  </p:childTnLst>
                                </p:cTn>
                              </p:par>
                            </p:childTnLst>
                          </p:cTn>
                        </p:par>
                        <p:par>
                          <p:cTn id="48" fill="hold">
                            <p:stCondLst>
                              <p:cond delay="15250"/>
                            </p:stCondLst>
                            <p:childTnLst>
                              <p:par>
                                <p:cTn id="49" presetID="10" presetClass="entr" presetSubtype="0"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fade">
                                      <p:cBhvr>
                                        <p:cTn id="51" dur="500"/>
                                        <p:tgtEl>
                                          <p:spTgt spid="39"/>
                                        </p:tgtEl>
                                      </p:cBhvr>
                                    </p:animEffect>
                                  </p:childTnLst>
                                </p:cTn>
                              </p:par>
                            </p:childTnLst>
                          </p:cTn>
                        </p:par>
                        <p:par>
                          <p:cTn id="52" fill="hold">
                            <p:stCondLst>
                              <p:cond delay="15750"/>
                            </p:stCondLst>
                            <p:childTnLst>
                              <p:par>
                                <p:cTn id="53" presetID="0" presetClass="path" presetSubtype="0" accel="50000" decel="50000" fill="hold" nodeType="afterEffect">
                                  <p:stCondLst>
                                    <p:cond delay="0"/>
                                  </p:stCondLst>
                                  <p:childTnLst>
                                    <p:animMotion origin="layout" path="M 1.38889E-6 1.48148E-6 L -0.01945 -0.00857 C -0.02222 -0.0081 -0.025 -0.00833 -0.02778 -0.00741 C -0.02882 -0.00695 -0.02952 -0.00556 -0.03056 -0.00486 C -0.03142 -0.00417 -0.03247 -0.00417 -0.03333 -0.00371 C -0.03524 -0.00208 -0.03698 -0.00023 -0.03889 0.00139 L -0.04167 0.0037 L -0.04445 0.00625 C -0.04497 0.00741 -0.04549 0.00879 -0.04618 0.00995 C -0.05156 0.01875 -0.04427 0.00463 -0.05 0.0162 C -0.05226 0.025 -0.0507 0.02129 -0.05365 0.02731 C -0.05399 0.03102 -0.05469 0.03796 -0.05556 0.04213 C -0.05556 0.04236 -0.05781 0.05139 -0.05833 0.05324 C -0.05868 0.0544 -0.05903 0.05555 -0.0592 0.05694 L -0.06007 0.0618 C -0.0599 0.06667 -0.05972 0.07176 -0.0592 0.07662 C -0.05903 0.07778 -0.05851 0.07893 -0.05833 0.08032 C -0.05573 0.09421 -0.05955 0.07801 -0.05556 0.09398 L -0.05452 0.09768 C -0.05434 0.09884 -0.05452 0.10046 -0.05365 0.10139 L -0.05087 0.1037 C -0.05052 0.10509 -0.0507 0.10671 -0.05 0.10741 C -0.04844 0.10903 -0.04618 0.10903 -0.04445 0.10995 L -0.04167 0.11111 C -0.04063 0.11157 -0.03976 0.11204 -0.03889 0.1125 C -0.03767 0.11273 -0.03629 0.11319 -0.03507 0.11366 C -0.0342 0.11389 -0.03333 0.11481 -0.03229 0.11481 C -0.03021 0.11504 -0.02813 0.11481 -0.02587 0.11481 L -0.00729 0.10879 C 0.00278 0.0993 -0.00174 0.10162 0.00469 0.09884 C 0.00555 0.09768 0.00642 0.09629 0.00746 0.09514 C 0.00833 0.09421 0.00955 0.09375 0.01024 0.09259 C 0.01337 0.08866 0.01076 0.08889 0.01302 0.08889 L 0.0158 0.07407 L 0.01944 -0.07755 L 0.01667 0.1037 C 0.01979 0.10949 0.02014 0.11204 0.02413 0.11481 C 0.025 0.11551 0.02604 0.11574 0.02691 0.1162 C 0.02951 0.11574 0.03489 0.11574 0.03802 0.11366 C 0.03837 0.11342 0.03871 0.11273 0.03906 0.1125 " pathEditMode="relative" rAng="0" ptsTypes="AAAAAAAAAAAAAAAAAAAAAAAAAAAAAAAAAAAAAAAA">
                                      <p:cBhvr>
                                        <p:cTn id="54" dur="2000" fill="hold"/>
                                        <p:tgtEl>
                                          <p:spTgt spid="39"/>
                                        </p:tgtEl>
                                        <p:attrNameLst>
                                          <p:attrName>ppt_x</p:attrName>
                                          <p:attrName>ppt_y</p:attrName>
                                        </p:attrNameLst>
                                      </p:cBhvr>
                                      <p:rCtr x="-1059" y="1921"/>
                                    </p:animMotion>
                                  </p:childTnLst>
                                </p:cTn>
                              </p:par>
                            </p:childTnLst>
                          </p:cTn>
                        </p:par>
                        <p:par>
                          <p:cTn id="55" fill="hold">
                            <p:stCondLst>
                              <p:cond delay="17750"/>
                            </p:stCondLst>
                            <p:childTnLst>
                              <p:par>
                                <p:cTn id="56" presetID="10" presetClass="exit" presetSubtype="0" fill="hold" nodeType="afterEffect">
                                  <p:stCondLst>
                                    <p:cond delay="0"/>
                                  </p:stCondLst>
                                  <p:childTnLst>
                                    <p:animEffect transition="out" filter="fade">
                                      <p:cBhvr>
                                        <p:cTn id="57" dur="500"/>
                                        <p:tgtEl>
                                          <p:spTgt spid="39"/>
                                        </p:tgtEl>
                                      </p:cBhvr>
                                    </p:animEffect>
                                    <p:set>
                                      <p:cBhvr>
                                        <p:cTn id="58"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5" name="Write Action"/>
          <p:cNvGrpSpPr>
            <a:grpSpLocks/>
          </p:cNvGrpSpPr>
          <p:nvPr/>
        </p:nvGrpSpPr>
        <p:grpSpPr bwMode="auto">
          <a:xfrm>
            <a:off x="6915150" y="5516563"/>
            <a:ext cx="1544638" cy="720725"/>
            <a:chOff x="6914614" y="5517232"/>
            <a:chExt cx="1545818" cy="720080"/>
          </a:xfrm>
        </p:grpSpPr>
        <p:grpSp>
          <p:nvGrpSpPr>
            <p:cNvPr id="13324" name="Write action"/>
            <p:cNvGrpSpPr>
              <a:grpSpLocks/>
            </p:cNvGrpSpPr>
            <p:nvPr/>
          </p:nvGrpSpPr>
          <p:grpSpPr bwMode="auto">
            <a:xfrm>
              <a:off x="6914614" y="5517232"/>
              <a:ext cx="1545818" cy="720080"/>
              <a:chOff x="6914614" y="5517232"/>
              <a:chExt cx="1545818" cy="720080"/>
            </a:xfrm>
          </p:grpSpPr>
          <p:sp>
            <p:nvSpPr>
              <p:cNvPr id="8"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9" name="Oval 8">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332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Group 28"/>
          <p:cNvGrpSpPr/>
          <p:nvPr/>
        </p:nvGrpSpPr>
        <p:grpSpPr>
          <a:xfrm>
            <a:off x="8020050" y="227397"/>
            <a:ext cx="1123947" cy="504056"/>
            <a:chOff x="8020930" y="1700808"/>
            <a:chExt cx="1159582" cy="504056"/>
          </a:xfrm>
          <a:solidFill>
            <a:schemeClr val="accent5"/>
          </a:solidFill>
        </p:grpSpPr>
        <p:sp>
          <p:nvSpPr>
            <p:cNvPr id="34" name="Oval 33"/>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40" name="Rectangle 39">
            <a:extLst>
              <a:ext uri="{FF2B5EF4-FFF2-40B4-BE49-F238E27FC236}">
                <a16:creationId xmlns:a16="http://schemas.microsoft.com/office/drawing/2014/main" id="{BAFB8A2E-D983-4B63-9048-CF5184EFAEA3}"/>
              </a:ext>
            </a:extLst>
          </p:cNvPr>
          <p:cNvSpPr/>
          <p:nvPr/>
        </p:nvSpPr>
        <p:spPr>
          <a:xfrm>
            <a:off x="5817391" y="1970222"/>
            <a:ext cx="136768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y</a:t>
            </a:r>
            <a:endParaRPr lang="en-GB" sz="16600" dirty="0"/>
          </a:p>
        </p:txBody>
      </p:sp>
      <p:pic>
        <p:nvPicPr>
          <p:cNvPr id="41" name="Picture 40">
            <a:extLst>
              <a:ext uri="{FF2B5EF4-FFF2-40B4-BE49-F238E27FC236}">
                <a16:creationId xmlns:a16="http://schemas.microsoft.com/office/drawing/2014/main" id="{3A3C4905-52D3-4119-8BFA-D43ABAB71C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46157" y="2453355"/>
            <a:ext cx="710150" cy="707937"/>
          </a:xfrm>
          <a:prstGeom prst="rect">
            <a:avLst/>
          </a:prstGeom>
        </p:spPr>
      </p:pic>
      <p:sp>
        <p:nvSpPr>
          <p:cNvPr id="30" name="Rectangle 29">
            <a:extLst>
              <a:ext uri="{FF2B5EF4-FFF2-40B4-BE49-F238E27FC236}">
                <a16:creationId xmlns:a16="http://schemas.microsoft.com/office/drawing/2014/main" id="{0D6BBBB4-0D5A-4794-8F06-B785D51F3E77}"/>
              </a:ext>
            </a:extLst>
          </p:cNvPr>
          <p:cNvSpPr/>
          <p:nvPr/>
        </p:nvSpPr>
        <p:spPr>
          <a:xfrm>
            <a:off x="4699180" y="1970222"/>
            <a:ext cx="137730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d</a:t>
            </a:r>
            <a:endParaRPr lang="en-GB" sz="16600" dirty="0"/>
          </a:p>
        </p:txBody>
      </p:sp>
      <p:pic>
        <p:nvPicPr>
          <p:cNvPr id="38" name="Picture 37">
            <a:extLst>
              <a:ext uri="{FF2B5EF4-FFF2-40B4-BE49-F238E27FC236}">
                <a16:creationId xmlns:a16="http://schemas.microsoft.com/office/drawing/2014/main" id="{486D8220-5264-44A8-8D57-50C53CBBE84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97821" y="2472050"/>
            <a:ext cx="710150" cy="707937"/>
          </a:xfrm>
          <a:prstGeom prst="rect">
            <a:avLst/>
          </a:prstGeom>
        </p:spPr>
      </p:pic>
      <p:sp>
        <p:nvSpPr>
          <p:cNvPr id="27" name="Rectangle 26">
            <a:extLst>
              <a:ext uri="{FF2B5EF4-FFF2-40B4-BE49-F238E27FC236}">
                <a16:creationId xmlns:a16="http://schemas.microsoft.com/office/drawing/2014/main" id="{C6E231FB-4209-407C-ACCB-BC7AB024C5C1}"/>
              </a:ext>
            </a:extLst>
          </p:cNvPr>
          <p:cNvSpPr/>
          <p:nvPr/>
        </p:nvSpPr>
        <p:spPr>
          <a:xfrm>
            <a:off x="3570831" y="1970222"/>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28" name="Picture 27">
            <a:extLst>
              <a:ext uri="{FF2B5EF4-FFF2-40B4-BE49-F238E27FC236}">
                <a16:creationId xmlns:a16="http://schemas.microsoft.com/office/drawing/2014/main" id="{F8093939-998E-4C61-8759-555B3E81BA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2919" y="2449438"/>
            <a:ext cx="710150" cy="707937"/>
          </a:xfrm>
          <a:prstGeom prst="rect">
            <a:avLst/>
          </a:prstGeom>
        </p:spPr>
      </p:pic>
      <p:sp>
        <p:nvSpPr>
          <p:cNvPr id="25" name="Rectangle 24">
            <a:extLst>
              <a:ext uri="{FF2B5EF4-FFF2-40B4-BE49-F238E27FC236}">
                <a16:creationId xmlns:a16="http://schemas.microsoft.com/office/drawing/2014/main" id="{33385086-EC3F-40D3-9B15-BEFD48C01E70}"/>
              </a:ext>
            </a:extLst>
          </p:cNvPr>
          <p:cNvSpPr/>
          <p:nvPr/>
        </p:nvSpPr>
        <p:spPr>
          <a:xfrm>
            <a:off x="2615661" y="1970222"/>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26" name="Picture 25">
            <a:extLst>
              <a:ext uri="{FF2B5EF4-FFF2-40B4-BE49-F238E27FC236}">
                <a16:creationId xmlns:a16="http://schemas.microsoft.com/office/drawing/2014/main" id="{E59E5147-B228-4B72-9DA4-764B00F5EFB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2698" y="2880423"/>
            <a:ext cx="710150" cy="707937"/>
          </a:xfrm>
          <a:prstGeom prst="rect">
            <a:avLst/>
          </a:prstGeom>
        </p:spPr>
      </p:pic>
      <p:sp>
        <p:nvSpPr>
          <p:cNvPr id="21" name="Rectangle 20">
            <a:extLst>
              <a:ext uri="{FF2B5EF4-FFF2-40B4-BE49-F238E27FC236}">
                <a16:creationId xmlns:a16="http://schemas.microsoft.com/office/drawing/2014/main" id="{4214C635-BEDA-4090-B3EA-CD22CC34E729}"/>
              </a:ext>
            </a:extLst>
          </p:cNvPr>
          <p:cNvSpPr/>
          <p:nvPr/>
        </p:nvSpPr>
        <p:spPr>
          <a:xfrm>
            <a:off x="1791535" y="1970222"/>
            <a:ext cx="107273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r</a:t>
            </a:r>
            <a:endParaRPr lang="en-GB" sz="16600" dirty="0"/>
          </a:p>
        </p:txBody>
      </p:sp>
      <p:pic>
        <p:nvPicPr>
          <p:cNvPr id="22" name="Picture 21">
            <a:extLst>
              <a:ext uri="{FF2B5EF4-FFF2-40B4-BE49-F238E27FC236}">
                <a16:creationId xmlns:a16="http://schemas.microsoft.com/office/drawing/2014/main" id="{4702CB15-060D-4878-B18D-B8DE1327EB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39949" y="2399339"/>
            <a:ext cx="710150" cy="707937"/>
          </a:xfrm>
          <a:prstGeom prst="rect">
            <a:avLst/>
          </a:prstGeom>
        </p:spPr>
      </p:pic>
    </p:spTree>
    <p:extLst>
      <p:ext uri="{BB962C8B-B14F-4D97-AF65-F5344CB8AC3E}">
        <p14:creationId xmlns:p14="http://schemas.microsoft.com/office/powerpoint/2010/main" val="1294260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0.00034 0.00023 L -0.00034 0.11528 L 0.00417 0.03356 C 0.00539 0.03032 0.00677 0.02708 0.00799 0.02361 C 0.00938 0.01944 0.0092 0.01574 0.01164 0.0125 C 0.0125 0.01157 0.01354 0.01111 0.01441 0.01018 C 0.01511 0.00926 0.01545 0.0081 0.01632 0.00764 C 0.01979 0.00555 0.02361 0.0044 0.02743 0.00278 C 0.0283 0.00231 0.02934 0.00208 0.03021 0.00139 C 0.03264 -0.0007 0.03351 -0.00208 0.03664 -0.00232 C 0.04219 -0.00255 0.04775 -0.00232 0.05348 -0.00232 " pathEditMode="relative" rAng="0" ptsTypes="AAAAAAAAAAA">
                                      <p:cBhvr>
                                        <p:cTn id="10" dur="2750" fill="hold"/>
                                        <p:tgtEl>
                                          <p:spTgt spid="22"/>
                                        </p:tgtEl>
                                        <p:attrNameLst>
                                          <p:attrName>ppt_x</p:attrName>
                                          <p:attrName>ppt_y</p:attrName>
                                        </p:attrNameLst>
                                      </p:cBhvr>
                                      <p:rCtr x="2691" y="5602"/>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22"/>
                                        </p:tgtEl>
                                      </p:cBhvr>
                                    </p:animEffect>
                                    <p:set>
                                      <p:cBhvr>
                                        <p:cTn id="14" dur="1" fill="hold">
                                          <p:stCondLst>
                                            <p:cond delay="499"/>
                                          </p:stCondLst>
                                        </p:cTn>
                                        <p:tgtEl>
                                          <p:spTgt spid="22"/>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2.22222E-6 2.22222E-6 L 2.22222E-6 0.00023 C 0.00712 -0.00116 0.00156 -0.00023 0.00712 -0.00139 C 0.00816 -0.00162 0.0092 -0.00162 0.01041 -0.00209 C 0.01198 -0.00232 0.01354 -0.00255 0.0151 -0.00324 C 0.01597 -0.00371 0.01701 -0.0044 0.01788 -0.0044 L 0.0217 -0.00509 L 0.02604 -0.00695 C 0.02639 -0.00718 0.02691 -0.00764 0.02743 -0.00764 C 0.0283 -0.00787 0.03021 -0.00834 0.03125 -0.00903 C 0.0316 -0.00926 0.03212 -0.00996 0.03264 -0.01019 C 0.03316 -0.01065 0.03385 -0.01065 0.03455 -0.01088 C 0.03489 -0.01111 0.03541 -0.01134 0.03594 -0.01158 C 0.0368 -0.01227 0.03767 -0.01343 0.03871 -0.01389 C 0.03923 -0.01412 0.03975 -0.01435 0.0401 -0.01459 C 0.04444 -0.01783 0.04166 -0.01597 0.04444 -0.01898 C 0.04479 -0.01945 0.04548 -0.01991 0.04583 -0.02037 C 0.04653 -0.02107 0.04774 -0.02292 0.04774 -0.02269 C 0.04791 -0.02361 0.04791 -0.02454 0.04826 -0.02547 C 0.04982 -0.03033 0.04861 -0.02431 0.04965 -0.02917 C 0.05 -0.03079 0.05035 -0.03241 0.05052 -0.03426 C 0.05087 -0.03681 0.05104 -0.03935 0.05156 -0.0419 C 0.05156 -0.04236 0.05191 -0.04306 0.05208 -0.04375 C 0.05191 -0.04884 0.05191 -0.05371 0.05156 -0.0588 C 0.05139 -0.06019 0.05052 -0.0632 0.04965 -0.06459 C 0.0493 -0.06505 0.04861 -0.06528 0.04826 -0.06574 C 0.04774 -0.06644 0.04739 -0.06736 0.04687 -0.06759 C 0.04583 -0.06829 0.04496 -0.06852 0.04392 -0.06898 L 0.04114 -0.07014 C 0.04062 -0.07037 0.0401 -0.07084 0.03975 -0.07084 C 0.03437 -0.07176 0.03715 -0.0713 0.03125 -0.07199 C 0.02743 -0.07176 0.02396 -0.07199 0.02031 -0.07084 C 0.01979 -0.0706 0.01927 -0.07037 0.01892 -0.07014 C 0.01805 -0.06991 0.01736 -0.06991 0.01649 -0.06968 C 0.01528 -0.06922 0.01267 -0.06829 0.01267 -0.06806 C 0.01232 -0.06783 0.01215 -0.06736 0.0118 -0.06713 C 0.01094 -0.06644 0.00816 -0.06597 0.00746 -0.06574 C 0.00347 -0.06389 0.00833 -0.06644 0.00521 -0.06389 C 0.00469 -0.06366 0.00416 -0.06343 0.00364 -0.0632 C 0.0033 -0.06273 0.00278 -0.06227 0.00225 -0.06204 C 0.00173 -0.06158 0.00104 -0.06134 0.00035 -0.06065 C -0.00035 -0.05996 -0.0007 -0.0588 -0.00156 -0.0581 L -0.00295 -0.05695 C -0.00538 -0.05185 -0.00209 -0.0581 -0.00521 -0.05371 C -0.00608 -0.05278 -0.0066 -0.0507 -0.00712 -0.04931 C -0.00868 -0.04584 -0.00851 -0.0463 -0.01007 -0.04422 C -0.01025 -0.04259 -0.01077 -0.04097 -0.01094 -0.03935 C -0.01163 -0.0338 -0.01129 -0.03681 -0.01181 -0.03033 C -0.01181 -0.0169 -0.01181 -0.00347 -0.01146 0.00995 C -0.01129 0.01412 -0.01146 0.01828 -0.01042 0.02199 C -0.0099 0.02407 -0.0099 0.0243 -0.00955 0.02639 C -0.00938 0.02754 -0.0092 0.02847 -0.00903 0.02963 C -0.00886 0.03078 -0.00834 0.03217 -0.00816 0.03333 C -0.00799 0.03403 -0.00747 0.03819 -0.00712 0.03912 C -0.00695 0.03981 -0.0066 0.04028 -0.00625 0.04097 C -0.00608 0.04166 -0.0059 0.04236 -0.00573 0.04282 C -0.00521 0.04467 -0.00434 0.04653 -0.0033 0.04791 C -0.00295 0.04838 -0.00243 0.04861 -0.00191 0.04907 C -0.00156 0.04953 -0.00139 0.05023 -0.00104 0.05046 C 0.00052 0.05139 0.00208 0.05185 0.00364 0.05231 C 0.00503 0.05278 0.00573 0.05347 0.00712 0.0537 C 0.00868 0.05393 0.01059 0.05393 0.01232 0.05416 C 0.01267 0.0544 0.01319 0.05463 0.01371 0.05486 C 0.01493 0.05532 0.01753 0.05578 0.01892 0.05625 C 0.02153 0.05578 0.02239 0.05578 0.02448 0.05486 C 0.02552 0.0544 0.02639 0.0537 0.02743 0.0537 L 0.0316 0.05301 C 0.03385 0.05254 0.03819 0.05162 0.03819 0.05185 C 0.03906 0.05139 0.03975 0.05069 0.04062 0.05046 C 0.04166 0.05 0.04375 0.05 0.04496 0.04907 C 0.04618 0.04838 0.04948 0.04537 0.05017 0.04352 L 0.05052 0.04213 " pathEditMode="relative" rAng="0" ptsTypes="AAAAAAAAAAAAAAAAAAAAAAAAAAAAAAAAAAAAAAAAAAAAAAAAAAAAAAAAAAAAAAAAAAAAAAAA">
                                      <p:cBhvr>
                                        <p:cTn id="21" dur="2750" fill="hold"/>
                                        <p:tgtEl>
                                          <p:spTgt spid="26"/>
                                        </p:tgtEl>
                                        <p:attrNameLst>
                                          <p:attrName>ppt_x</p:attrName>
                                          <p:attrName>ppt_y</p:attrName>
                                        </p:attrNameLst>
                                      </p:cBhvr>
                                      <p:rCtr x="2014" y="-787"/>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26"/>
                                        </p:tgtEl>
                                      </p:cBhvr>
                                    </p:animEffect>
                                    <p:set>
                                      <p:cBhvr>
                                        <p:cTn id="25" dur="1" fill="hold">
                                          <p:stCondLst>
                                            <p:cond delay="499"/>
                                          </p:stCondLst>
                                        </p:cTn>
                                        <p:tgtEl>
                                          <p:spTgt spid="26"/>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2.22222E-6 3.7037E-6 L -2.22222E-6 0.00023 C -0.00139 -0.00024 -0.00278 -0.00047 -0.00416 -0.0007 C -0.00503 -0.00093 -0.0059 -0.00186 -0.00694 -0.00186 L -0.01562 -0.00324 C -0.01614 -0.00348 -0.01666 -0.00371 -0.01701 -0.00371 C -0.02413 -0.0051 -0.02656 -0.00417 -0.03472 -0.00371 C -0.03524 -0.00348 -0.03594 -0.00301 -0.03646 -0.00255 C -0.03715 -0.00232 -0.03784 -0.00209 -0.03837 -0.00186 C -0.03889 -0.00186 -0.03923 -0.00162 -0.03975 -0.00139 C -0.04028 -0.00093 -0.04062 -0.00047 -0.04114 3.7037E-6 C -0.04357 0.00139 -0.04236 -0.00093 -0.04531 0.00301 L -0.04809 0.00671 L -0.04948 0.00856 C -0.05104 0.01458 -0.04861 0.00532 -0.05087 0.01296 C -0.0526 0.01828 -0.05104 0.01481 -0.05278 0.01851 C -0.05295 0.01921 -0.05295 0.02014 -0.05312 0.02083 C -0.0533 0.02152 -0.05347 0.02222 -0.05364 0.02268 L -0.05451 0.02777 C -0.05469 0.03356 -0.05486 0.03958 -0.05503 0.0456 C -0.05503 0.04652 -0.05538 0.04722 -0.05555 0.04814 C -0.05573 0.05 -0.0559 0.05185 -0.0559 0.0537 C -0.0559 0.06828 -0.0559 0.08287 -0.05555 0.09745 C -0.05555 0.09814 -0.05521 0.09861 -0.05503 0.0993 C -0.05225 0.11435 -0.05625 0.09444 -0.05416 0.10416 C -0.05347 0.10717 -0.05382 0.10764 -0.05173 0.11041 C -0.05139 0.11111 -0.05087 0.1118 -0.05034 0.11226 C -0.04948 0.11319 -0.04757 0.11481 -0.04757 0.11504 L -0.03975 0.11967 C -0.03837 0.1199 -0.03698 0.12014 -0.03559 0.12037 C -0.03472 0.1206 -0.03385 0.12106 -0.03281 0.12106 C -0.0309 0.12106 -0.02882 0.1206 -0.02673 0.12037 C -0.02639 0.1199 -0.02587 0.11944 -0.02534 0.11898 C -0.02482 0.11875 -0.02413 0.11875 -0.02361 0.11851 C -0.02309 0.11828 -0.02257 0.11805 -0.02222 0.11782 C -0.01996 0.11597 -0.02135 0.11689 -0.01805 0.11527 L -0.01666 0.11481 C -0.01441 0.11273 -0.0158 0.11365 -0.0125 0.11226 C -0.01198 0.11203 -0.01146 0.11203 -0.01111 0.11157 C -0.00972 0.11041 -0.00937 0.11041 -0.00833 0.10856 C -0.00642 0.10555 -0.0085 0.10787 -0.0059 0.10555 C -0.00451 0.10231 -0.00555 0.10416 -0.00225 0.10115 L -0.00087 0.1 C -0.00052 0.0993 -0.00017 0.09884 -2.22222E-6 0.09814 C 0.00035 0.09722 0.00052 0.09629 0.00104 0.0956 C 0.00139 0.0949 0.00191 0.09444 0.00243 0.09375 C 0.00278 0.09328 0.0033 0.09189 0.0033 0.09213 L 0.01111 0.08194 C 0.01129 0.08009 0.01146 0.07824 0.01163 0.07639 C 0.01163 0.07592 0.01198 0.07523 0.01216 0.07453 C 0.01233 0.07291 0.01268 0.07129 0.01302 0.06967 C 0.0132 0.06875 0.0132 0.06805 0.01354 0.06713 L 0.01441 0.06342 L 0.01493 0.06157 C 0.01493 0.06018 0.01511 0.05879 0.01528 0.0574 C 0.01545 0.05671 0.01563 0.05601 0.0158 0.05555 C 0.01615 0.05301 0.01667 0.04814 0.01667 0.04838 C 0.0165 0.04213 0.0165 0.03611 0.01632 0.03009 C 0.01615 0.02939 0.01597 0.02893 0.0158 0.02824 C 0.01545 0.02662 0.01493 0.02338 0.01493 0.02361 C 0.01389 0.01157 0.01406 0.01574 0.01493 -0.00324 C 0.01493 -0.00394 0.01528 -0.00556 0.01528 -0.00533 L 0.01216 0.0993 C 0.01216 0.10231 0.01216 0.10509 0.0125 0.10787 C 0.01302 0.11226 0.0132 0.11088 0.01493 0.11342 C 0.01528 0.11412 0.01545 0.11481 0.0158 0.11527 C 0.01615 0.1162 0.01615 0.11713 0.01667 0.11782 C 0.01823 0.1199 0.0191 0.12014 0.02084 0.12106 C 0.02361 0.12083 0.02639 0.1206 0.02917 0.12037 C 0.02986 0.12014 0.03038 0.12014 0.03108 0.11967 C 0.03177 0.11921 0.03386 0.11689 0.03438 0.11666 C 0.03472 0.1162 0.03577 0.11597 0.03577 0.1162 " pathEditMode="relative" rAng="0" ptsTypes="AAAAAAAAAAAAAAAAAAAAAAAAAAAAAAAAAAAAAAAAAAAAAAAAAAAAAAAAAAAAAAAAAAAAAAAA">
                                      <p:cBhvr>
                                        <p:cTn id="32" dur="3000" fill="hold"/>
                                        <p:tgtEl>
                                          <p:spTgt spid="28"/>
                                        </p:tgtEl>
                                        <p:attrNameLst>
                                          <p:attrName>ppt_x</p:attrName>
                                          <p:attrName>ppt_y</p:attrName>
                                        </p:attrNameLst>
                                      </p:cBhvr>
                                      <p:rCtr x="-1007" y="5764"/>
                                    </p:animMotion>
                                  </p:childTnLst>
                                </p:cTn>
                              </p:par>
                            </p:childTnLst>
                          </p:cTn>
                        </p:par>
                        <p:par>
                          <p:cTn id="33" fill="hold">
                            <p:stCondLst>
                              <p:cond delay="11000"/>
                            </p:stCondLst>
                            <p:childTnLst>
                              <p:par>
                                <p:cTn id="34" presetID="10" presetClass="exit" presetSubtype="0" fill="hold" nodeType="afterEffect">
                                  <p:stCondLst>
                                    <p:cond delay="0"/>
                                  </p:stCondLst>
                                  <p:childTnLst>
                                    <p:animEffect transition="out" filter="fade">
                                      <p:cBhvr>
                                        <p:cTn id="35" dur="500"/>
                                        <p:tgtEl>
                                          <p:spTgt spid="28"/>
                                        </p:tgtEl>
                                      </p:cBhvr>
                                    </p:animEffect>
                                    <p:set>
                                      <p:cBhvr>
                                        <p:cTn id="36" dur="1" fill="hold">
                                          <p:stCondLst>
                                            <p:cond delay="499"/>
                                          </p:stCondLst>
                                        </p:cTn>
                                        <p:tgtEl>
                                          <p:spTgt spid="28"/>
                                        </p:tgtEl>
                                        <p:attrNameLst>
                                          <p:attrName>style.visibility</p:attrName>
                                        </p:attrNameLst>
                                      </p:cBhvr>
                                      <p:to>
                                        <p:strVal val="hidden"/>
                                      </p:to>
                                    </p:set>
                                  </p:childTnLst>
                                </p:cTn>
                              </p:par>
                            </p:childTnLst>
                          </p:cTn>
                        </p:par>
                        <p:par>
                          <p:cTn id="37" fill="hold">
                            <p:stCondLst>
                              <p:cond delay="11500"/>
                            </p:stCondLst>
                            <p:childTnLst>
                              <p:par>
                                <p:cTn id="38" presetID="10" presetClass="entr" presetSubtype="0"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childTnLst>
                                </p:cTn>
                              </p:par>
                            </p:childTnLst>
                          </p:cTn>
                        </p:par>
                        <p:par>
                          <p:cTn id="41" fill="hold">
                            <p:stCondLst>
                              <p:cond delay="12000"/>
                            </p:stCondLst>
                            <p:childTnLst>
                              <p:par>
                                <p:cTn id="42" presetID="0" presetClass="path" presetSubtype="0" accel="50000" decel="50000" fill="hold" nodeType="afterEffect">
                                  <p:stCondLst>
                                    <p:cond delay="0"/>
                                  </p:stCondLst>
                                  <p:childTnLst>
                                    <p:animMotion origin="layout" path="M -4.16667E-6 2.96296E-6 L -0.01944 -0.00857 C -0.02222 -0.0081 -0.025 -0.00834 -0.02777 -0.00741 C -0.02882 -0.00695 -0.02951 -0.00556 -0.03055 -0.00486 C -0.03142 -0.00417 -0.03246 -0.00417 -0.03333 -0.00371 C -0.03524 -0.00209 -0.03697 -0.00023 -0.03888 0.00139 L -0.04166 0.0037 L -0.04444 0.00625 C -0.04496 0.0074 -0.04548 0.00879 -0.04618 0.00995 C -0.05156 0.01875 -0.04427 0.00463 -0.05 0.0162 C -0.05225 0.025 -0.05069 0.02129 -0.05364 0.02731 C -0.05399 0.03102 -0.05468 0.03796 -0.05555 0.04213 C -0.05555 0.04236 -0.05781 0.05139 -0.05833 0.05324 C -0.05868 0.0544 -0.05902 0.05555 -0.0592 0.05694 L -0.06007 0.0618 C -0.05989 0.06666 -0.05972 0.07176 -0.0592 0.07662 C -0.05902 0.07777 -0.0585 0.07893 -0.05833 0.08032 C -0.05572 0.09421 -0.05954 0.07801 -0.05555 0.09398 L -0.05451 0.09768 C -0.05434 0.09884 -0.05451 0.10046 -0.05364 0.10139 L -0.05086 0.1037 C -0.05052 0.10509 -0.05069 0.10671 -0.05 0.1074 C -0.04843 0.10902 -0.04618 0.10902 -0.04444 0.10995 L -0.04166 0.11111 C -0.04062 0.11157 -0.03975 0.11203 -0.03888 0.1125 C -0.03767 0.11273 -0.03628 0.11319 -0.03507 0.11365 C -0.0342 0.11389 -0.03333 0.11481 -0.03229 0.11481 C -0.0302 0.11504 -0.02812 0.11481 -0.02586 0.11481 L -0.00729 0.10879 C 0.00278 0.0993 -0.00173 0.10162 0.00469 0.09884 C 0.00556 0.09768 0.00643 0.09629 0.00747 0.09514 C 0.00834 0.09421 0.00955 0.09375 0.01025 0.09259 C 0.01337 0.08865 0.01077 0.08889 0.01303 0.08889 L 0.0158 0.07407 L 0.01945 -0.07755 L 0.01667 0.1037 C 0.0198 0.10949 0.02014 0.11203 0.02414 0.11481 C 0.025 0.11551 0.02605 0.11574 0.02691 0.1162 C 0.02952 0.11574 0.0349 0.11574 0.03803 0.11365 C 0.03837 0.11342 0.03872 0.11273 0.03907 0.1125 " pathEditMode="relative" rAng="0" ptsTypes="AAAAAAAAAAAAAAAAAAAAAAAAAAAAAAAAAAAAAAAA">
                                      <p:cBhvr>
                                        <p:cTn id="43" dur="2000" fill="hold"/>
                                        <p:tgtEl>
                                          <p:spTgt spid="38"/>
                                        </p:tgtEl>
                                        <p:attrNameLst>
                                          <p:attrName>ppt_x</p:attrName>
                                          <p:attrName>ppt_y</p:attrName>
                                        </p:attrNameLst>
                                      </p:cBhvr>
                                      <p:rCtr x="-1059" y="1921"/>
                                    </p:animMotion>
                                  </p:childTnLst>
                                </p:cTn>
                              </p:par>
                            </p:childTnLst>
                          </p:cTn>
                        </p:par>
                        <p:par>
                          <p:cTn id="44" fill="hold">
                            <p:stCondLst>
                              <p:cond delay="14000"/>
                            </p:stCondLst>
                            <p:childTnLst>
                              <p:par>
                                <p:cTn id="45" presetID="10" presetClass="exit" presetSubtype="0" fill="hold" nodeType="afterEffect">
                                  <p:stCondLst>
                                    <p:cond delay="0"/>
                                  </p:stCondLst>
                                  <p:childTnLst>
                                    <p:animEffect transition="out" filter="fade">
                                      <p:cBhvr>
                                        <p:cTn id="46" dur="500"/>
                                        <p:tgtEl>
                                          <p:spTgt spid="38"/>
                                        </p:tgtEl>
                                      </p:cBhvr>
                                    </p:animEffect>
                                    <p:set>
                                      <p:cBhvr>
                                        <p:cTn id="47" dur="1" fill="hold">
                                          <p:stCondLst>
                                            <p:cond delay="499"/>
                                          </p:stCondLst>
                                        </p:cTn>
                                        <p:tgtEl>
                                          <p:spTgt spid="38"/>
                                        </p:tgtEl>
                                        <p:attrNameLst>
                                          <p:attrName>style.visibility</p:attrName>
                                        </p:attrNameLst>
                                      </p:cBhvr>
                                      <p:to>
                                        <p:strVal val="hidden"/>
                                      </p:to>
                                    </p:set>
                                  </p:childTnLst>
                                </p:cTn>
                              </p:par>
                            </p:childTnLst>
                          </p:cTn>
                        </p:par>
                        <p:par>
                          <p:cTn id="48" fill="hold">
                            <p:stCondLst>
                              <p:cond delay="14500"/>
                            </p:stCondLst>
                            <p:childTnLst>
                              <p:par>
                                <p:cTn id="49" presetID="10" presetClass="entr" presetSubtype="0" fill="hold" nodeType="after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500"/>
                                        <p:tgtEl>
                                          <p:spTgt spid="41"/>
                                        </p:tgtEl>
                                      </p:cBhvr>
                                    </p:animEffect>
                                  </p:childTnLst>
                                </p:cTn>
                              </p:par>
                            </p:childTnLst>
                          </p:cTn>
                        </p:par>
                        <p:par>
                          <p:cTn id="52" fill="hold">
                            <p:stCondLst>
                              <p:cond delay="15000"/>
                            </p:stCondLst>
                            <p:childTnLst>
                              <p:par>
                                <p:cTn id="53" presetID="0" presetClass="path" presetSubtype="0" accel="50000" decel="50000" fill="hold" nodeType="afterEffect">
                                  <p:stCondLst>
                                    <p:cond delay="0"/>
                                  </p:stCondLst>
                                  <p:childTnLst>
                                    <p:animMotion origin="layout" path="M 2.5E-6 7.40741E-7 L 2.5E-6 0.09861 L 0.00642 0.11481 L 0.02031 0.12083 L 0.03142 0.12083 L 0.04809 0.10856 L 0.06198 0.0963 L 0.06753 0.0838 L 0.06944 0.0037 L 0.06284 0.16412 L 0.05451 0.18148 L 0.03333 0.19259 L 0.00451 0.1912 L -0.00365 0.1875 " pathEditMode="relative" rAng="0" ptsTypes="AAAAAAAAAAAAAA">
                                      <p:cBhvr>
                                        <p:cTn id="54" dur="2750" fill="hold"/>
                                        <p:tgtEl>
                                          <p:spTgt spid="41"/>
                                        </p:tgtEl>
                                        <p:attrNameLst>
                                          <p:attrName>ppt_x</p:attrName>
                                          <p:attrName>ppt_y</p:attrName>
                                        </p:attrNameLst>
                                      </p:cBhvr>
                                      <p:rCtr x="3281" y="9630"/>
                                    </p:animMotion>
                                  </p:childTnLst>
                                </p:cTn>
                              </p:par>
                            </p:childTnLst>
                          </p:cTn>
                        </p:par>
                        <p:par>
                          <p:cTn id="55" fill="hold">
                            <p:stCondLst>
                              <p:cond delay="17750"/>
                            </p:stCondLst>
                            <p:childTnLst>
                              <p:par>
                                <p:cTn id="56" presetID="10" presetClass="exit" presetSubtype="0" fill="hold" nodeType="afterEffect">
                                  <p:stCondLst>
                                    <p:cond delay="0"/>
                                  </p:stCondLst>
                                  <p:childTnLst>
                                    <p:animEffect transition="out" filter="fade">
                                      <p:cBhvr>
                                        <p:cTn id="57" dur="500"/>
                                        <p:tgtEl>
                                          <p:spTgt spid="41"/>
                                        </p:tgtEl>
                                      </p:cBhvr>
                                    </p:animEffect>
                                    <p:set>
                                      <p:cBhvr>
                                        <p:cTn id="58"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5" name="Write Action"/>
          <p:cNvGrpSpPr>
            <a:grpSpLocks/>
          </p:cNvGrpSpPr>
          <p:nvPr/>
        </p:nvGrpSpPr>
        <p:grpSpPr bwMode="auto">
          <a:xfrm>
            <a:off x="6915150" y="5516563"/>
            <a:ext cx="1544638" cy="720725"/>
            <a:chOff x="6914614" y="5517232"/>
            <a:chExt cx="1545818" cy="720080"/>
          </a:xfrm>
        </p:grpSpPr>
        <p:grpSp>
          <p:nvGrpSpPr>
            <p:cNvPr id="13324" name="Write action"/>
            <p:cNvGrpSpPr>
              <a:grpSpLocks/>
            </p:cNvGrpSpPr>
            <p:nvPr/>
          </p:nvGrpSpPr>
          <p:grpSpPr bwMode="auto">
            <a:xfrm>
              <a:off x="6914614" y="5517232"/>
              <a:ext cx="1545818" cy="720080"/>
              <a:chOff x="6914614" y="5517232"/>
              <a:chExt cx="1545818" cy="720080"/>
            </a:xfrm>
          </p:grpSpPr>
          <p:sp>
            <p:nvSpPr>
              <p:cNvPr id="8"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9" name="Oval 8">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332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9" name="Group 28"/>
          <p:cNvGrpSpPr/>
          <p:nvPr/>
        </p:nvGrpSpPr>
        <p:grpSpPr>
          <a:xfrm>
            <a:off x="8020050" y="227397"/>
            <a:ext cx="1123947" cy="504056"/>
            <a:chOff x="8020930" y="1700808"/>
            <a:chExt cx="1159582" cy="504056"/>
          </a:xfrm>
          <a:solidFill>
            <a:schemeClr val="accent5"/>
          </a:solidFill>
        </p:grpSpPr>
        <p:sp>
          <p:nvSpPr>
            <p:cNvPr id="34" name="Oval 33"/>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5" name="Rectangle 34"/>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33" name="Rectangle 32">
            <a:extLst>
              <a:ext uri="{FF2B5EF4-FFF2-40B4-BE49-F238E27FC236}">
                <a16:creationId xmlns:a16="http://schemas.microsoft.com/office/drawing/2014/main" id="{8B6FCE96-1002-430F-A542-A089580B3EF6}"/>
              </a:ext>
            </a:extLst>
          </p:cNvPr>
          <p:cNvSpPr/>
          <p:nvPr/>
        </p:nvSpPr>
        <p:spPr>
          <a:xfrm>
            <a:off x="4386732" y="1884111"/>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sp>
        <p:nvSpPr>
          <p:cNvPr id="19" name="Rectangle 18">
            <a:extLst>
              <a:ext uri="{FF2B5EF4-FFF2-40B4-BE49-F238E27FC236}">
                <a16:creationId xmlns:a16="http://schemas.microsoft.com/office/drawing/2014/main" id="{A45C492C-9389-4146-9DD3-FDD4DE6304AD}"/>
              </a:ext>
            </a:extLst>
          </p:cNvPr>
          <p:cNvSpPr/>
          <p:nvPr/>
        </p:nvSpPr>
        <p:spPr>
          <a:xfrm>
            <a:off x="5565399" y="1975108"/>
            <a:ext cx="893193"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f</a:t>
            </a:r>
            <a:endParaRPr lang="en-GB" sz="16600" dirty="0"/>
          </a:p>
        </p:txBody>
      </p:sp>
      <p:pic>
        <p:nvPicPr>
          <p:cNvPr id="20" name="Picture 19">
            <a:extLst>
              <a:ext uri="{FF2B5EF4-FFF2-40B4-BE49-F238E27FC236}">
                <a16:creationId xmlns:a16="http://schemas.microsoft.com/office/drawing/2014/main" id="{530E165E-61D9-4F10-8110-DE77C78B16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63261" y="1889227"/>
            <a:ext cx="710150" cy="707937"/>
          </a:xfrm>
          <a:prstGeom prst="rect">
            <a:avLst/>
          </a:prstGeom>
        </p:spPr>
      </p:pic>
      <p:pic>
        <p:nvPicPr>
          <p:cNvPr id="21" name="Picture 20">
            <a:extLst>
              <a:ext uri="{FF2B5EF4-FFF2-40B4-BE49-F238E27FC236}">
                <a16:creationId xmlns:a16="http://schemas.microsoft.com/office/drawing/2014/main" id="{989E4E8E-BD1F-4F96-83E7-D8F5E89E104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1109" y="2442880"/>
            <a:ext cx="710150" cy="707937"/>
          </a:xfrm>
          <a:prstGeom prst="rect">
            <a:avLst/>
          </a:prstGeom>
        </p:spPr>
      </p:pic>
      <p:pic>
        <p:nvPicPr>
          <p:cNvPr id="36" name="Picture 35">
            <a:extLst>
              <a:ext uri="{FF2B5EF4-FFF2-40B4-BE49-F238E27FC236}">
                <a16:creationId xmlns:a16="http://schemas.microsoft.com/office/drawing/2014/main" id="{5685BBD0-A9DF-46F9-821B-462B6A40D8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8820" y="2363327"/>
            <a:ext cx="710150" cy="707937"/>
          </a:xfrm>
          <a:prstGeom prst="rect">
            <a:avLst/>
          </a:prstGeom>
        </p:spPr>
      </p:pic>
      <p:sp>
        <p:nvSpPr>
          <p:cNvPr id="31" name="Rectangle 30">
            <a:extLst>
              <a:ext uri="{FF2B5EF4-FFF2-40B4-BE49-F238E27FC236}">
                <a16:creationId xmlns:a16="http://schemas.microsoft.com/office/drawing/2014/main" id="{1959D706-5DBC-42D4-AF7E-377AFA4175CA}"/>
              </a:ext>
            </a:extLst>
          </p:cNvPr>
          <p:cNvSpPr/>
          <p:nvPr/>
        </p:nvSpPr>
        <p:spPr>
          <a:xfrm>
            <a:off x="3451792" y="1884111"/>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32" name="Picture 31">
            <a:extLst>
              <a:ext uri="{FF2B5EF4-FFF2-40B4-BE49-F238E27FC236}">
                <a16:creationId xmlns:a16="http://schemas.microsoft.com/office/drawing/2014/main" id="{913E62C9-4BC0-4228-A1D5-4CF84FA2B1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78829" y="2794312"/>
            <a:ext cx="710150" cy="707937"/>
          </a:xfrm>
          <a:prstGeom prst="rect">
            <a:avLst/>
          </a:prstGeom>
        </p:spPr>
      </p:pic>
      <p:sp>
        <p:nvSpPr>
          <p:cNvPr id="23" name="Rectangle 22">
            <a:extLst>
              <a:ext uri="{FF2B5EF4-FFF2-40B4-BE49-F238E27FC236}">
                <a16:creationId xmlns:a16="http://schemas.microsoft.com/office/drawing/2014/main" id="{D35B6087-2D25-4203-8AF3-884CD93F8573}"/>
              </a:ext>
            </a:extLst>
          </p:cNvPr>
          <p:cNvSpPr/>
          <p:nvPr/>
        </p:nvSpPr>
        <p:spPr>
          <a:xfrm>
            <a:off x="2310064" y="1884111"/>
            <a:ext cx="137730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d</a:t>
            </a:r>
            <a:endParaRPr lang="en-GB" sz="16600" dirty="0"/>
          </a:p>
        </p:txBody>
      </p:sp>
      <p:pic>
        <p:nvPicPr>
          <p:cNvPr id="24" name="Picture 23">
            <a:extLst>
              <a:ext uri="{FF2B5EF4-FFF2-40B4-BE49-F238E27FC236}">
                <a16:creationId xmlns:a16="http://schemas.microsoft.com/office/drawing/2014/main" id="{433D6761-575D-4902-83E4-DBBC75A162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08705" y="2385939"/>
            <a:ext cx="710150" cy="707937"/>
          </a:xfrm>
          <a:prstGeom prst="rect">
            <a:avLst/>
          </a:prstGeom>
        </p:spPr>
      </p:pic>
    </p:spTree>
    <p:extLst>
      <p:ext uri="{BB962C8B-B14F-4D97-AF65-F5344CB8AC3E}">
        <p14:creationId xmlns:p14="http://schemas.microsoft.com/office/powerpoint/2010/main" val="1497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5.55556E-7 2.96296E-6 L -0.01944 -0.00857 C -0.02222 -0.0081 -0.025 -0.00834 -0.02778 -0.00741 C -0.02882 -0.00695 -0.02951 -0.00556 -0.03056 -0.00486 C -0.03142 -0.00417 -0.03247 -0.00417 -0.03333 -0.00371 C -0.03524 -0.00209 -0.03698 -0.00023 -0.03889 0.00139 L -0.04167 0.0037 L -0.04444 0.00625 C -0.04497 0.0074 -0.04549 0.00879 -0.04618 0.00995 C -0.05156 0.01875 -0.04427 0.00463 -0.05 0.0162 C -0.05226 0.025 -0.05069 0.02129 -0.05365 0.02731 C -0.05399 0.03102 -0.05469 0.03796 -0.05556 0.04213 C -0.05556 0.04236 -0.05781 0.05139 -0.05833 0.05324 C -0.05868 0.0544 -0.05903 0.05555 -0.0592 0.05694 L -0.06007 0.0618 C -0.0599 0.06666 -0.05972 0.07176 -0.0592 0.07662 C -0.05903 0.07777 -0.05851 0.07893 -0.05833 0.08032 C -0.05573 0.09421 -0.05955 0.07801 -0.05556 0.09398 L -0.05451 0.09768 C -0.05434 0.09884 -0.05451 0.10046 -0.05365 0.10139 L -0.05087 0.1037 C -0.05052 0.10509 -0.05069 0.10671 -0.05 0.1074 C -0.04844 0.10902 -0.04618 0.10902 -0.04444 0.10995 L -0.04167 0.11111 C -0.04063 0.11157 -0.03976 0.11203 -0.03889 0.1125 C -0.03767 0.11273 -0.03629 0.11319 -0.03507 0.11365 C -0.0342 0.11389 -0.03333 0.11481 -0.03229 0.11481 C -0.03021 0.11504 -0.02813 0.11481 -0.02587 0.11481 L -0.00729 0.10879 C 0.00278 0.0993 -0.00174 0.10162 0.00469 0.09884 C 0.00556 0.09768 0.00642 0.09629 0.00746 0.09514 C 0.00833 0.09421 0.00955 0.09375 0.01024 0.09259 C 0.01337 0.08865 0.01076 0.08889 0.01302 0.08889 L 0.0158 0.07407 L 0.01944 -0.07755 L 0.01667 0.1037 C 0.01979 0.10949 0.02014 0.11203 0.02413 0.11481 C 0.025 0.11551 0.02604 0.11574 0.02691 0.1162 C 0.02951 0.11574 0.0349 0.11574 0.03802 0.11365 C 0.03837 0.11342 0.03871 0.11273 0.03906 0.1125 " pathEditMode="relative" rAng="0" ptsTypes="AAAAAAAAAAAAAAAAAAAAAAAAAAAAAAAAAAAAAAAA">
                                      <p:cBhvr>
                                        <p:cTn id="10" dur="2000" fill="hold"/>
                                        <p:tgtEl>
                                          <p:spTgt spid="24"/>
                                        </p:tgtEl>
                                        <p:attrNameLst>
                                          <p:attrName>ppt_x</p:attrName>
                                          <p:attrName>ppt_y</p:attrName>
                                        </p:attrNameLst>
                                      </p:cBhvr>
                                      <p:rCtr x="-1059" y="1921"/>
                                    </p:animMotion>
                                  </p:childTnLst>
                                </p:cTn>
                              </p:par>
                            </p:childTnLst>
                          </p:cTn>
                        </p:par>
                        <p:par>
                          <p:cTn id="11" fill="hold">
                            <p:stCondLst>
                              <p:cond delay="2500"/>
                            </p:stCondLst>
                            <p:childTnLst>
                              <p:par>
                                <p:cTn id="12" presetID="10" presetClass="exit" presetSubtype="0" fill="hold" nodeType="afterEffect">
                                  <p:stCondLst>
                                    <p:cond delay="0"/>
                                  </p:stCondLst>
                                  <p:childTnLst>
                                    <p:animEffect transition="out" filter="fade">
                                      <p:cBhvr>
                                        <p:cTn id="13" dur="500"/>
                                        <p:tgtEl>
                                          <p:spTgt spid="24"/>
                                        </p:tgtEl>
                                      </p:cBhvr>
                                    </p:animEffect>
                                    <p:set>
                                      <p:cBhvr>
                                        <p:cTn id="14" dur="1" fill="hold">
                                          <p:stCondLst>
                                            <p:cond delay="499"/>
                                          </p:stCondLst>
                                        </p:cTn>
                                        <p:tgtEl>
                                          <p:spTgt spid="24"/>
                                        </p:tgtEl>
                                        <p:attrNameLst>
                                          <p:attrName>style.visibility</p:attrName>
                                        </p:attrNameLst>
                                      </p:cBhvr>
                                      <p:to>
                                        <p:strVal val="hidden"/>
                                      </p:to>
                                    </p:set>
                                  </p:childTnLst>
                                </p:cTn>
                              </p:par>
                            </p:childTnLst>
                          </p:cTn>
                        </p:par>
                        <p:par>
                          <p:cTn id="15" fill="hold">
                            <p:stCondLst>
                              <p:cond delay="3000"/>
                            </p:stCondLst>
                            <p:childTnLst>
                              <p:par>
                                <p:cTn id="16" presetID="10"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childTnLst>
                                </p:cTn>
                              </p:par>
                            </p:childTnLst>
                          </p:cTn>
                        </p:par>
                        <p:par>
                          <p:cTn id="19" fill="hold">
                            <p:stCondLst>
                              <p:cond delay="3500"/>
                            </p:stCondLst>
                            <p:childTnLst>
                              <p:par>
                                <p:cTn id="20" presetID="0" presetClass="path" presetSubtype="0" accel="50000" decel="50000" fill="hold" nodeType="afterEffect">
                                  <p:stCondLst>
                                    <p:cond delay="0"/>
                                  </p:stCondLst>
                                  <p:childTnLst>
                                    <p:animMotion origin="layout" path="M -8.33333E-7 2.22222E-6 L -8.33333E-7 0.00023 C 0.00712 -0.00116 0.00156 -0.00023 0.00712 -0.00139 C 0.00816 -0.00162 0.0092 -0.00162 0.01042 -0.00209 C 0.01198 -0.00232 0.01354 -0.00255 0.01511 -0.00324 C 0.01597 -0.00371 0.01701 -0.0044 0.01788 -0.0044 L 0.0217 -0.00509 L 0.02604 -0.00695 C 0.02639 -0.00718 0.02691 -0.00764 0.02743 -0.00764 C 0.0283 -0.00787 0.03021 -0.00834 0.03125 -0.00903 C 0.0316 -0.00926 0.03212 -0.00996 0.03264 -0.01019 C 0.03316 -0.01065 0.03386 -0.01065 0.03455 -0.01088 C 0.0349 -0.01111 0.03542 -0.01134 0.03594 -0.01158 C 0.03681 -0.01227 0.03767 -0.01343 0.03872 -0.01389 C 0.03924 -0.01412 0.03976 -0.01435 0.04011 -0.01459 C 0.04445 -0.01783 0.04167 -0.01597 0.04445 -0.01898 C 0.04479 -0.01945 0.04549 -0.01991 0.04583 -0.02037 C 0.04653 -0.02107 0.04774 -0.02292 0.04774 -0.02269 C 0.04792 -0.02361 0.04792 -0.02454 0.04826 -0.02547 C 0.04983 -0.03033 0.04861 -0.02431 0.04965 -0.02917 C 0.05 -0.03079 0.05035 -0.03241 0.05052 -0.03426 C 0.05087 -0.03681 0.05104 -0.03935 0.05156 -0.0419 C 0.05156 -0.04236 0.05191 -0.04306 0.05208 -0.04375 C 0.05191 -0.04884 0.05191 -0.05371 0.05156 -0.0588 C 0.05139 -0.06019 0.05052 -0.0632 0.04965 -0.06459 C 0.04931 -0.06505 0.04861 -0.06528 0.04826 -0.06574 C 0.04774 -0.06644 0.0474 -0.06736 0.04688 -0.06759 C 0.04583 -0.06829 0.04497 -0.06852 0.04392 -0.06898 L 0.04115 -0.07014 C 0.04063 -0.07037 0.04011 -0.07084 0.03976 -0.07084 C 0.03438 -0.07176 0.03715 -0.0713 0.03125 -0.07199 C 0.02743 -0.07176 0.02396 -0.07199 0.02031 -0.07084 C 0.01979 -0.0706 0.01927 -0.07037 0.01892 -0.07014 C 0.01806 -0.06991 0.01736 -0.06991 0.01649 -0.06968 C 0.01528 -0.06922 0.01267 -0.06829 0.01267 -0.06806 C 0.01233 -0.06783 0.01215 -0.06736 0.01181 -0.06713 C 0.01094 -0.06644 0.00816 -0.06597 0.00747 -0.06574 C 0.00347 -0.06389 0.00833 -0.06644 0.00521 -0.06389 C 0.00469 -0.06366 0.00417 -0.06343 0.00365 -0.0632 C 0.0033 -0.06273 0.00278 -0.06227 0.00226 -0.06204 C 0.00174 -0.06158 0.00104 -0.06134 0.00035 -0.06065 C -0.00035 -0.05996 -0.00069 -0.0588 -0.00156 -0.0581 L -0.00295 -0.05695 C -0.00538 -0.05185 -0.00208 -0.0581 -0.00521 -0.05371 C -0.00608 -0.05278 -0.0066 -0.0507 -0.00712 -0.04931 C -0.00868 -0.04584 -0.00851 -0.0463 -0.01007 -0.04422 C -0.01024 -0.04259 -0.01076 -0.04097 -0.01094 -0.03935 C -0.01163 -0.0338 -0.01128 -0.03681 -0.0118 -0.03033 C -0.0118 -0.0169 -0.0118 -0.00347 -0.01146 0.00995 C -0.01128 0.01412 -0.01146 0.01828 -0.01042 0.02199 C -0.00989 0.02407 -0.00989 0.0243 -0.00955 0.02639 C -0.00937 0.02754 -0.0092 0.02847 -0.00903 0.02963 C -0.00885 0.03078 -0.00833 0.03217 -0.00816 0.03333 C -0.00799 0.03403 -0.00746 0.03819 -0.00712 0.03912 C -0.00694 0.03981 -0.0066 0.04028 -0.00625 0.04097 C -0.00608 0.04166 -0.0059 0.04236 -0.00573 0.04282 C -0.00521 0.04467 -0.00434 0.04653 -0.0033 0.04791 C -0.00295 0.04838 -0.00243 0.04861 -0.00191 0.04907 C -0.00156 0.04953 -0.00139 0.05023 -0.00104 0.05046 C 0.00052 0.05139 0.00208 0.05185 0.00365 0.05231 C 0.00504 0.05278 0.00573 0.05347 0.00712 0.0537 C 0.00868 0.05393 0.01059 0.05393 0.01233 0.05416 C 0.01267 0.0544 0.0132 0.05463 0.01372 0.05486 C 0.01493 0.05532 0.01754 0.05578 0.01892 0.05625 C 0.02153 0.05578 0.0224 0.05578 0.02448 0.05486 C 0.02552 0.0544 0.02639 0.0537 0.02743 0.0537 L 0.0316 0.05301 C 0.03386 0.05254 0.0382 0.05162 0.0382 0.05185 C 0.03906 0.05139 0.03976 0.05069 0.04063 0.05046 C 0.04167 0.05 0.04375 0.05 0.04497 0.04907 C 0.04618 0.04838 0.04948 0.04537 0.05017 0.04352 L 0.05052 0.04213 " pathEditMode="relative" rAng="0" ptsTypes="AAAAAAAAAAAAAAAAAAAAAAAAAAAAAAAAAAAAAAAAAAAAAAAAAAAAAAAAAAAAAAAAAAAAAAAA">
                                      <p:cBhvr>
                                        <p:cTn id="21" dur="2750" fill="hold"/>
                                        <p:tgtEl>
                                          <p:spTgt spid="32"/>
                                        </p:tgtEl>
                                        <p:attrNameLst>
                                          <p:attrName>ppt_x</p:attrName>
                                          <p:attrName>ppt_y</p:attrName>
                                        </p:attrNameLst>
                                      </p:cBhvr>
                                      <p:rCtr x="2014" y="-787"/>
                                    </p:animMotion>
                                  </p:childTnLst>
                                </p:cTn>
                              </p:par>
                            </p:childTnLst>
                          </p:cTn>
                        </p:par>
                        <p:par>
                          <p:cTn id="22" fill="hold">
                            <p:stCondLst>
                              <p:cond delay="6250"/>
                            </p:stCondLst>
                            <p:childTnLst>
                              <p:par>
                                <p:cTn id="23" presetID="10" presetClass="exit" presetSubtype="0" fill="hold" nodeType="afterEffect">
                                  <p:stCondLst>
                                    <p:cond delay="0"/>
                                  </p:stCondLst>
                                  <p:childTnLst>
                                    <p:animEffect transition="out" filter="fade">
                                      <p:cBhvr>
                                        <p:cTn id="24" dur="500"/>
                                        <p:tgtEl>
                                          <p:spTgt spid="32"/>
                                        </p:tgtEl>
                                      </p:cBhvr>
                                    </p:animEffect>
                                    <p:set>
                                      <p:cBhvr>
                                        <p:cTn id="25" dur="1" fill="hold">
                                          <p:stCondLst>
                                            <p:cond delay="499"/>
                                          </p:stCondLst>
                                        </p:cTn>
                                        <p:tgtEl>
                                          <p:spTgt spid="32"/>
                                        </p:tgtEl>
                                        <p:attrNameLst>
                                          <p:attrName>style.visibility</p:attrName>
                                        </p:attrNameLst>
                                      </p:cBhvr>
                                      <p:to>
                                        <p:strVal val="hidden"/>
                                      </p:to>
                                    </p:set>
                                  </p:childTnLst>
                                </p:cTn>
                              </p:par>
                            </p:childTnLst>
                          </p:cTn>
                        </p:par>
                        <p:par>
                          <p:cTn id="26" fill="hold">
                            <p:stCondLst>
                              <p:cond delay="6750"/>
                            </p:stCondLst>
                            <p:childTnLst>
                              <p:par>
                                <p:cTn id="27" presetID="10" presetClass="entr" presetSubtype="0" fill="hold"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7250"/>
                            </p:stCondLst>
                            <p:childTnLst>
                              <p:par>
                                <p:cTn id="31" presetID="0" presetClass="path" presetSubtype="0" accel="50000" decel="50000" fill="hold" nodeType="afterEffect">
                                  <p:stCondLst>
                                    <p:cond delay="0"/>
                                  </p:stCondLst>
                                  <p:childTnLst>
                                    <p:animMotion origin="layout" path="M 1.66667E-6 3.7037E-6 L 1.66667E-6 0.00023 C -0.00139 -0.00024 -0.00278 -0.00047 -0.00417 -0.0007 C -0.00504 -0.00093 -0.0059 -0.00186 -0.00695 -0.00186 L -0.01563 -0.00324 C -0.01615 -0.00348 -0.01667 -0.00371 -0.01702 -0.00371 C -0.02413 -0.0051 -0.02656 -0.00417 -0.03472 -0.00371 C -0.03524 -0.00348 -0.03594 -0.00301 -0.03646 -0.00255 C -0.03715 -0.00232 -0.03785 -0.00209 -0.03837 -0.00186 C -0.03889 -0.00186 -0.03924 -0.00162 -0.03976 -0.00139 C -0.04028 -0.00093 -0.04063 -0.00047 -0.04115 3.7037E-6 C -0.04358 0.00139 -0.04236 -0.00093 -0.04531 0.00301 L -0.04809 0.00671 L -0.04948 0.00856 C -0.05104 0.01458 -0.04861 0.00532 -0.05087 0.01296 C -0.05261 0.01828 -0.05104 0.01481 -0.05278 0.01851 C -0.05295 0.01921 -0.05295 0.02014 -0.05313 0.02083 C -0.0533 0.02152 -0.05347 0.02222 -0.05365 0.02268 L -0.05452 0.02777 C -0.05469 0.03356 -0.05486 0.03958 -0.05504 0.0456 C -0.05504 0.04652 -0.05538 0.04722 -0.05556 0.04814 C -0.05573 0.05 -0.0559 0.05185 -0.0559 0.0537 C -0.0559 0.06828 -0.0559 0.08287 -0.05556 0.09745 C -0.05556 0.09814 -0.05521 0.09861 -0.05504 0.0993 C -0.05226 0.11435 -0.05625 0.09444 -0.05417 0.10416 C -0.05347 0.10717 -0.05382 0.10764 -0.05174 0.11041 C -0.05139 0.11111 -0.05087 0.1118 -0.05035 0.11226 C -0.04948 0.11319 -0.04757 0.11481 -0.04757 0.11504 L -0.03976 0.11967 C -0.03837 0.1199 -0.03698 0.12014 -0.03559 0.12037 C -0.03472 0.1206 -0.03386 0.12106 -0.03281 0.12106 C -0.0309 0.12106 -0.02882 0.1206 -0.02674 0.12037 C -0.02639 0.1199 -0.02587 0.11944 -0.02535 0.11898 C -0.02483 0.11875 -0.02413 0.11875 -0.02361 0.11851 C -0.02309 0.11828 -0.02257 0.11805 -0.02222 0.11782 C -0.01997 0.11597 -0.02136 0.11689 -0.01806 0.11527 L -0.01667 0.11481 C -0.01441 0.11273 -0.0158 0.11365 -0.0125 0.11226 C -0.01198 0.11203 -0.01146 0.11203 -0.01111 0.11157 C -0.00972 0.11041 -0.00938 0.11041 -0.00833 0.10856 C -0.00643 0.10555 -0.00851 0.10787 -0.0059 0.10555 C -0.00452 0.10231 -0.00556 0.10416 -0.00226 0.10115 L -0.00087 0.1 C -0.00052 0.0993 -0.00018 0.09884 1.66667E-6 0.09814 C 0.00035 0.09722 0.00052 0.09629 0.00104 0.0956 C 0.00139 0.0949 0.00191 0.09444 0.00243 0.09375 C 0.00278 0.09328 0.0033 0.09189 0.0033 0.09213 L 0.01111 0.08194 C 0.01128 0.08009 0.01146 0.07824 0.01163 0.07639 C 0.01163 0.07592 0.01198 0.07523 0.01215 0.07453 C 0.01232 0.07291 0.01267 0.07129 0.01302 0.06967 C 0.01319 0.06875 0.01319 0.06805 0.01354 0.06713 L 0.01441 0.06342 L 0.01493 0.06157 C 0.01493 0.06018 0.0151 0.05879 0.01528 0.0574 C 0.01545 0.05671 0.01562 0.05601 0.0158 0.05555 C 0.01614 0.05301 0.01667 0.04814 0.01667 0.04838 C 0.01649 0.04213 0.01649 0.03611 0.01632 0.03009 C 0.01614 0.02939 0.01597 0.02893 0.0158 0.02824 C 0.01545 0.02662 0.01493 0.02338 0.01493 0.02361 C 0.01389 0.01157 0.01406 0.01574 0.01493 -0.00324 C 0.01493 -0.00394 0.01528 -0.00556 0.01528 -0.00533 L 0.01215 0.0993 C 0.01215 0.10231 0.01215 0.10509 0.0125 0.10787 C 0.01302 0.11226 0.01319 0.11088 0.01493 0.11342 C 0.01528 0.11412 0.01545 0.11481 0.0158 0.11527 C 0.01614 0.1162 0.01614 0.11713 0.01667 0.11782 C 0.01823 0.1199 0.0191 0.12014 0.02083 0.12106 C 0.02361 0.12083 0.02639 0.1206 0.02917 0.12037 C 0.02986 0.12014 0.03038 0.12014 0.03107 0.11967 C 0.03177 0.11921 0.03385 0.11689 0.03437 0.11666 C 0.03472 0.1162 0.03576 0.11597 0.03576 0.1162 " pathEditMode="relative" rAng="0" ptsTypes="AAAAAAAAAAAAAAAAAAAAAAAAAAAAAAAAAAAAAAAAAAAAAAAAAAAAAAAAAAAAAAAAAAAAAAAA">
                                      <p:cBhvr>
                                        <p:cTn id="32" dur="3000" fill="hold"/>
                                        <p:tgtEl>
                                          <p:spTgt spid="36"/>
                                        </p:tgtEl>
                                        <p:attrNameLst>
                                          <p:attrName>ppt_x</p:attrName>
                                          <p:attrName>ppt_y</p:attrName>
                                        </p:attrNameLst>
                                      </p:cBhvr>
                                      <p:rCtr x="-1007" y="5764"/>
                                    </p:animMotion>
                                  </p:childTnLst>
                                </p:cTn>
                              </p:par>
                            </p:childTnLst>
                          </p:cTn>
                        </p:par>
                        <p:par>
                          <p:cTn id="33" fill="hold">
                            <p:stCondLst>
                              <p:cond delay="10250"/>
                            </p:stCondLst>
                            <p:childTnLst>
                              <p:par>
                                <p:cTn id="34" presetID="10" presetClass="exit" presetSubtype="0" fill="hold" nodeType="afterEffect">
                                  <p:stCondLst>
                                    <p:cond delay="0"/>
                                  </p:stCondLst>
                                  <p:childTnLst>
                                    <p:animEffect transition="out" filter="fade">
                                      <p:cBhvr>
                                        <p:cTn id="35" dur="500"/>
                                        <p:tgtEl>
                                          <p:spTgt spid="36"/>
                                        </p:tgtEl>
                                      </p:cBhvr>
                                    </p:animEffect>
                                    <p:set>
                                      <p:cBhvr>
                                        <p:cTn id="36" dur="1" fill="hold">
                                          <p:stCondLst>
                                            <p:cond delay="499"/>
                                          </p:stCondLst>
                                        </p:cTn>
                                        <p:tgtEl>
                                          <p:spTgt spid="36"/>
                                        </p:tgtEl>
                                        <p:attrNameLst>
                                          <p:attrName>style.visibility</p:attrName>
                                        </p:attrNameLst>
                                      </p:cBhvr>
                                      <p:to>
                                        <p:strVal val="hidden"/>
                                      </p:to>
                                    </p:set>
                                  </p:childTnLst>
                                </p:cTn>
                              </p:par>
                            </p:childTnLst>
                          </p:cTn>
                        </p:par>
                        <p:par>
                          <p:cTn id="37" fill="hold">
                            <p:stCondLst>
                              <p:cond delay="10750"/>
                            </p:stCondLst>
                            <p:childTnLst>
                              <p:par>
                                <p:cTn id="38" presetID="10" presetClass="entr" presetSubtype="0" fill="hold"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500"/>
                                        <p:tgtEl>
                                          <p:spTgt spid="20"/>
                                        </p:tgtEl>
                                      </p:cBhvr>
                                    </p:animEffect>
                                  </p:childTnLst>
                                </p:cTn>
                              </p:par>
                            </p:childTnLst>
                          </p:cTn>
                        </p:par>
                        <p:par>
                          <p:cTn id="41" fill="hold">
                            <p:stCondLst>
                              <p:cond delay="11250"/>
                            </p:stCondLst>
                            <p:childTnLst>
                              <p:par>
                                <p:cTn id="42" presetID="0" presetClass="path" presetSubtype="0" accel="50000" decel="50000" fill="hold" nodeType="afterEffect">
                                  <p:stCondLst>
                                    <p:cond delay="0"/>
                                  </p:stCondLst>
                                  <p:childTnLst>
                                    <p:animMotion origin="layout" path="M 5.55556E-7 4.81481E-6 L -0.01684 -0.00602 C -0.01875 -0.00602 -0.0283 -0.00649 -0.03247 -0.00371 C -0.03351 -0.00301 -0.03438 -0.00209 -0.03524 -0.00116 C -0.03594 4.81481E-6 -0.03646 0.00138 -0.03715 0.00254 C -0.03767 0.00347 -0.03872 0.00393 -0.03906 0.00486 C -0.03993 0.0074 -0.04028 0.00995 -0.0408 0.01226 C -0.04201 0.01689 -0.04184 0.01481 -0.04184 0.01851 L -0.04826 0.24699 C -0.05226 0.26296 -0.04826 0.25995 -0.05486 0.26296 C -0.05538 0.26365 -0.0559 0.26481 -0.0566 0.2655 C -0.05885 0.26689 -0.06319 0.26828 -0.06597 0.26921 C -0.07118 0.26875 -0.07656 0.26898 -0.0816 0.26782 C -0.08247 0.26759 -0.08281 0.26597 -0.08351 0.2655 C -0.08385 0.26527 -0.0842 0.2655 -0.08438 0.2655 " pathEditMode="relative" rAng="0" ptsTypes="AAAAAAAAAAAAAAA">
                                      <p:cBhvr>
                                        <p:cTn id="43" dur="2000" fill="hold"/>
                                        <p:tgtEl>
                                          <p:spTgt spid="20"/>
                                        </p:tgtEl>
                                        <p:attrNameLst>
                                          <p:attrName>ppt_x</p:attrName>
                                          <p:attrName>ppt_y</p:attrName>
                                        </p:attrNameLst>
                                      </p:cBhvr>
                                      <p:rCtr x="-4219" y="13148"/>
                                    </p:animMotion>
                                  </p:childTnLst>
                                </p:cTn>
                              </p:par>
                            </p:childTnLst>
                          </p:cTn>
                        </p:par>
                        <p:par>
                          <p:cTn id="44" fill="hold">
                            <p:stCondLst>
                              <p:cond delay="13250"/>
                            </p:stCondLst>
                            <p:childTnLst>
                              <p:par>
                                <p:cTn id="45" presetID="10" presetClass="exit" presetSubtype="0" fill="hold" nodeType="afterEffect">
                                  <p:stCondLst>
                                    <p:cond delay="0"/>
                                  </p:stCondLst>
                                  <p:childTnLst>
                                    <p:animEffect transition="out" filter="fade">
                                      <p:cBhvr>
                                        <p:cTn id="46" dur="500"/>
                                        <p:tgtEl>
                                          <p:spTgt spid="20"/>
                                        </p:tgtEl>
                                      </p:cBhvr>
                                    </p:animEffect>
                                    <p:set>
                                      <p:cBhvr>
                                        <p:cTn id="47" dur="1" fill="hold">
                                          <p:stCondLst>
                                            <p:cond delay="499"/>
                                          </p:stCondLst>
                                        </p:cTn>
                                        <p:tgtEl>
                                          <p:spTgt spid="20"/>
                                        </p:tgtEl>
                                        <p:attrNameLst>
                                          <p:attrName>style.visibility</p:attrName>
                                        </p:attrNameLst>
                                      </p:cBhvr>
                                      <p:to>
                                        <p:strVal val="hidden"/>
                                      </p:to>
                                    </p:set>
                                  </p:childTnLst>
                                </p:cTn>
                              </p:par>
                            </p:childTnLst>
                          </p:cTn>
                        </p:par>
                        <p:par>
                          <p:cTn id="48" fill="hold">
                            <p:stCondLst>
                              <p:cond delay="13750"/>
                            </p:stCondLst>
                            <p:childTnLst>
                              <p:par>
                                <p:cTn id="49" presetID="10" presetClass="entr" presetSubtype="0"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par>
                          <p:cTn id="52" fill="hold">
                            <p:stCondLst>
                              <p:cond delay="14250"/>
                            </p:stCondLst>
                            <p:childTnLst>
                              <p:par>
                                <p:cTn id="53" presetID="0" presetClass="path" presetSubtype="0" accel="50000" decel="50000" fill="hold" nodeType="afterEffect">
                                  <p:stCondLst>
                                    <p:cond delay="0"/>
                                  </p:stCondLst>
                                  <p:childTnLst>
                                    <p:animMotion origin="layout" path="M -3.05556E-6 -2.22222E-6 L 0.05226 -0.00324 " pathEditMode="relative" rAng="0" ptsTypes="AA">
                                      <p:cBhvr>
                                        <p:cTn id="54" dur="1000" fill="hold"/>
                                        <p:tgtEl>
                                          <p:spTgt spid="21"/>
                                        </p:tgtEl>
                                        <p:attrNameLst>
                                          <p:attrName>ppt_x</p:attrName>
                                          <p:attrName>ppt_y</p:attrName>
                                        </p:attrNameLst>
                                      </p:cBhvr>
                                      <p:rCtr x="2604" y="-162"/>
                                    </p:animMotion>
                                  </p:childTnLst>
                                </p:cTn>
                              </p:par>
                            </p:childTnLst>
                          </p:cTn>
                        </p:par>
                        <p:par>
                          <p:cTn id="55" fill="hold">
                            <p:stCondLst>
                              <p:cond delay="15250"/>
                            </p:stCondLst>
                            <p:childTnLst>
                              <p:par>
                                <p:cTn id="56" presetID="10" presetClass="exit" presetSubtype="0" fill="hold" nodeType="afterEffect">
                                  <p:stCondLst>
                                    <p:cond delay="0"/>
                                  </p:stCondLst>
                                  <p:childTnLst>
                                    <p:animEffect transition="out" filter="fade">
                                      <p:cBhvr>
                                        <p:cTn id="57" dur="500"/>
                                        <p:tgtEl>
                                          <p:spTgt spid="21"/>
                                        </p:tgtEl>
                                      </p:cBhvr>
                                    </p:animEffect>
                                    <p:set>
                                      <p:cBhvr>
                                        <p:cTn id="58"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3" name="Write Action"/>
          <p:cNvGrpSpPr>
            <a:grpSpLocks/>
          </p:cNvGrpSpPr>
          <p:nvPr/>
        </p:nvGrpSpPr>
        <p:grpSpPr bwMode="auto">
          <a:xfrm>
            <a:off x="6915150" y="5516563"/>
            <a:ext cx="1544638" cy="720725"/>
            <a:chOff x="6914614" y="5517232"/>
            <a:chExt cx="1545818" cy="720080"/>
          </a:xfrm>
        </p:grpSpPr>
        <p:grpSp>
          <p:nvGrpSpPr>
            <p:cNvPr id="14" name="Write action"/>
            <p:cNvGrpSpPr>
              <a:grpSpLocks/>
            </p:cNvGrpSpPr>
            <p:nvPr/>
          </p:nvGrpSpPr>
          <p:grpSpPr bwMode="auto">
            <a:xfrm>
              <a:off x="6914614" y="5517232"/>
              <a:ext cx="1545818" cy="720080"/>
              <a:chOff x="6914614" y="5517232"/>
              <a:chExt cx="1545818" cy="720080"/>
            </a:xfrm>
          </p:grpSpPr>
          <p:sp>
            <p:nvSpPr>
              <p:cNvPr id="16"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17" name="Oval 16">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7" name="Rectangle 26">
            <a:extLst>
              <a:ext uri="{FF2B5EF4-FFF2-40B4-BE49-F238E27FC236}">
                <a16:creationId xmlns:a16="http://schemas.microsoft.com/office/drawing/2014/main" id="{114CA6C2-FBF5-4694-AC6B-6BDC3F43A7F3}"/>
              </a:ext>
            </a:extLst>
          </p:cNvPr>
          <p:cNvSpPr/>
          <p:nvPr/>
        </p:nvSpPr>
        <p:spPr>
          <a:xfrm>
            <a:off x="6731048" y="2010294"/>
            <a:ext cx="136768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y</a:t>
            </a:r>
            <a:endParaRPr lang="en-GB" sz="16600" dirty="0"/>
          </a:p>
        </p:txBody>
      </p:sp>
      <p:pic>
        <p:nvPicPr>
          <p:cNvPr id="28" name="Picture 27">
            <a:extLst>
              <a:ext uri="{FF2B5EF4-FFF2-40B4-BE49-F238E27FC236}">
                <a16:creationId xmlns:a16="http://schemas.microsoft.com/office/drawing/2014/main" id="{D099F3EE-8E08-49F6-9F14-D2E4C77DA3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9814" y="2493427"/>
            <a:ext cx="710150" cy="707937"/>
          </a:xfrm>
          <a:prstGeom prst="rect">
            <a:avLst/>
          </a:prstGeom>
        </p:spPr>
      </p:pic>
      <p:sp>
        <p:nvSpPr>
          <p:cNvPr id="29" name="Rectangle 28">
            <a:extLst>
              <a:ext uri="{FF2B5EF4-FFF2-40B4-BE49-F238E27FC236}">
                <a16:creationId xmlns:a16="http://schemas.microsoft.com/office/drawing/2014/main" id="{F8521A1F-9D70-4112-92FC-0714EFDBE049}"/>
              </a:ext>
            </a:extLst>
          </p:cNvPr>
          <p:cNvSpPr/>
          <p:nvPr/>
        </p:nvSpPr>
        <p:spPr>
          <a:xfrm>
            <a:off x="5567588" y="2010294"/>
            <a:ext cx="141577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h</a:t>
            </a:r>
            <a:endParaRPr lang="en-GB" sz="16600" dirty="0"/>
          </a:p>
        </p:txBody>
      </p:sp>
      <p:pic>
        <p:nvPicPr>
          <p:cNvPr id="30" name="Picture 29">
            <a:extLst>
              <a:ext uri="{FF2B5EF4-FFF2-40B4-BE49-F238E27FC236}">
                <a16:creationId xmlns:a16="http://schemas.microsoft.com/office/drawing/2014/main" id="{39573B7D-598C-431D-B1A5-B578C84859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40985" y="1982105"/>
            <a:ext cx="710150" cy="707937"/>
          </a:xfrm>
          <a:prstGeom prst="rect">
            <a:avLst/>
          </a:prstGeom>
        </p:spPr>
      </p:pic>
      <p:sp>
        <p:nvSpPr>
          <p:cNvPr id="31" name="Rectangle 30">
            <a:extLst>
              <a:ext uri="{FF2B5EF4-FFF2-40B4-BE49-F238E27FC236}">
                <a16:creationId xmlns:a16="http://schemas.microsoft.com/office/drawing/2014/main" id="{7EE44234-800D-4AF3-BDC9-71B99AB98223}"/>
              </a:ext>
            </a:extLst>
          </p:cNvPr>
          <p:cNvSpPr/>
          <p:nvPr/>
        </p:nvSpPr>
        <p:spPr>
          <a:xfrm>
            <a:off x="4808568" y="2015452"/>
            <a:ext cx="981359"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t</a:t>
            </a:r>
            <a:endParaRPr lang="en-GB" sz="16600" dirty="0"/>
          </a:p>
        </p:txBody>
      </p:sp>
      <p:pic>
        <p:nvPicPr>
          <p:cNvPr id="32" name="Picture 31">
            <a:extLst>
              <a:ext uri="{FF2B5EF4-FFF2-40B4-BE49-F238E27FC236}">
                <a16:creationId xmlns:a16="http://schemas.microsoft.com/office/drawing/2014/main" id="{B3872051-64E4-41BF-9D07-CACE09757A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99793" y="2189534"/>
            <a:ext cx="710150" cy="707937"/>
          </a:xfrm>
          <a:prstGeom prst="rect">
            <a:avLst/>
          </a:prstGeom>
        </p:spPr>
      </p:pic>
      <p:pic>
        <p:nvPicPr>
          <p:cNvPr id="33" name="Picture 32">
            <a:extLst>
              <a:ext uri="{FF2B5EF4-FFF2-40B4-BE49-F238E27FC236}">
                <a16:creationId xmlns:a16="http://schemas.microsoft.com/office/drawing/2014/main" id="{BF79DE8F-24F7-4EAC-876C-AFCE3C6744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81972" y="2497309"/>
            <a:ext cx="710150" cy="707937"/>
          </a:xfrm>
          <a:prstGeom prst="rect">
            <a:avLst/>
          </a:prstGeom>
        </p:spPr>
      </p:pic>
      <p:sp>
        <p:nvSpPr>
          <p:cNvPr id="34" name="Rectangle 33">
            <a:extLst>
              <a:ext uri="{FF2B5EF4-FFF2-40B4-BE49-F238E27FC236}">
                <a16:creationId xmlns:a16="http://schemas.microsoft.com/office/drawing/2014/main" id="{E419C68F-E081-4A07-A159-3EA70B48D635}"/>
              </a:ext>
            </a:extLst>
          </p:cNvPr>
          <p:cNvSpPr/>
          <p:nvPr/>
        </p:nvSpPr>
        <p:spPr>
          <a:xfrm>
            <a:off x="4241284" y="2025621"/>
            <a:ext cx="827471"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l</a:t>
            </a:r>
            <a:endParaRPr lang="en-GB" sz="16600" dirty="0"/>
          </a:p>
        </p:txBody>
      </p:sp>
      <p:pic>
        <p:nvPicPr>
          <p:cNvPr id="35" name="Picture 34">
            <a:extLst>
              <a:ext uri="{FF2B5EF4-FFF2-40B4-BE49-F238E27FC236}">
                <a16:creationId xmlns:a16="http://schemas.microsoft.com/office/drawing/2014/main" id="{FCC17A4A-FBB2-46AF-BF4D-0A557107E9B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34661" y="1969243"/>
            <a:ext cx="710150" cy="707937"/>
          </a:xfrm>
          <a:prstGeom prst="rect">
            <a:avLst/>
          </a:prstGeom>
        </p:spPr>
      </p:pic>
      <p:sp>
        <p:nvSpPr>
          <p:cNvPr id="36" name="Rectangle 35">
            <a:extLst>
              <a:ext uri="{FF2B5EF4-FFF2-40B4-BE49-F238E27FC236}">
                <a16:creationId xmlns:a16="http://schemas.microsoft.com/office/drawing/2014/main" id="{B60C947D-1F6D-4F62-90BA-12CEC4295330}"/>
              </a:ext>
            </a:extLst>
          </p:cNvPr>
          <p:cNvSpPr/>
          <p:nvPr/>
        </p:nvSpPr>
        <p:spPr>
          <a:xfrm>
            <a:off x="3110343" y="2025621"/>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37" name="Picture 36">
            <a:extLst>
              <a:ext uri="{FF2B5EF4-FFF2-40B4-BE49-F238E27FC236}">
                <a16:creationId xmlns:a16="http://schemas.microsoft.com/office/drawing/2014/main" id="{253C9DBB-1101-488F-B7ED-09B0530AC8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02431" y="2504837"/>
            <a:ext cx="710150" cy="707937"/>
          </a:xfrm>
          <a:prstGeom prst="rect">
            <a:avLst/>
          </a:prstGeom>
        </p:spPr>
      </p:pic>
      <p:sp>
        <p:nvSpPr>
          <p:cNvPr id="38" name="Rectangle 37">
            <a:extLst>
              <a:ext uri="{FF2B5EF4-FFF2-40B4-BE49-F238E27FC236}">
                <a16:creationId xmlns:a16="http://schemas.microsoft.com/office/drawing/2014/main" id="{7C10FD87-9C44-47BB-83FE-E52ECD9AE242}"/>
              </a:ext>
            </a:extLst>
          </p:cNvPr>
          <p:cNvSpPr/>
          <p:nvPr/>
        </p:nvSpPr>
        <p:spPr>
          <a:xfrm>
            <a:off x="2201758" y="2025621"/>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39" name="Picture 38">
            <a:extLst>
              <a:ext uri="{FF2B5EF4-FFF2-40B4-BE49-F238E27FC236}">
                <a16:creationId xmlns:a16="http://schemas.microsoft.com/office/drawing/2014/main" id="{3A6D45D8-203D-47CF-AC23-3E2731241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28795" y="2935822"/>
            <a:ext cx="710150" cy="707937"/>
          </a:xfrm>
          <a:prstGeom prst="rect">
            <a:avLst/>
          </a:prstGeom>
        </p:spPr>
      </p:pic>
      <p:sp>
        <p:nvSpPr>
          <p:cNvPr id="40" name="Rectangle 39">
            <a:extLst>
              <a:ext uri="{FF2B5EF4-FFF2-40B4-BE49-F238E27FC236}">
                <a16:creationId xmlns:a16="http://schemas.microsoft.com/office/drawing/2014/main" id="{1098CDD4-DB45-43A2-B153-C8CC45DA8A69}"/>
              </a:ext>
            </a:extLst>
          </p:cNvPr>
          <p:cNvSpPr/>
          <p:nvPr/>
        </p:nvSpPr>
        <p:spPr>
          <a:xfrm>
            <a:off x="1061197" y="2053810"/>
            <a:ext cx="141577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h</a:t>
            </a:r>
            <a:endParaRPr lang="en-GB" sz="16600" dirty="0"/>
          </a:p>
        </p:txBody>
      </p:sp>
      <p:pic>
        <p:nvPicPr>
          <p:cNvPr id="41" name="Picture 40">
            <a:extLst>
              <a:ext uri="{FF2B5EF4-FFF2-40B4-BE49-F238E27FC236}">
                <a16:creationId xmlns:a16="http://schemas.microsoft.com/office/drawing/2014/main" id="{2F881167-9178-4E3D-B4F3-7FF780B024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4594" y="2025621"/>
            <a:ext cx="710150" cy="707937"/>
          </a:xfrm>
          <a:prstGeom prst="rect">
            <a:avLst/>
          </a:prstGeom>
        </p:spPr>
      </p:pic>
    </p:spTree>
    <p:extLst>
      <p:ext uri="{BB962C8B-B14F-4D97-AF65-F5344CB8AC3E}">
        <p14:creationId xmlns:p14="http://schemas.microsoft.com/office/powerpoint/2010/main" val="33188842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6.38889E-6 -4.44444E-6 L -0.00504 0.20625 L 0.00155 0.12084 C 0.00242 0.11806 0.00294 0.11482 0.00416 0.11204 C 0.00468 0.11065 0.00572 0.10973 0.00659 0.10857 C 0.00815 0.10695 0.00919 0.10625 0.01076 0.10533 L 0.02846 0.08959 L 0.0361 0.08727 C 0.03749 0.08681 0.03888 0.08635 0.04027 0.08612 C 0.04322 0.08565 0.04635 0.08542 0.04947 0.08519 C 0.05121 0.08542 0.05294 0.08542 0.05451 0.08612 C 0.05555 0.08658 0.05607 0.08774 0.05711 0.08843 C 0.0578 0.08889 0.05867 0.08912 0.05954 0.08959 C 0.06006 0.09028 0.06076 0.09098 0.06128 0.0919 C 0.0618 0.09283 0.06232 0.09399 0.06284 0.09514 C 0.06371 0.09676 0.06458 0.09815 0.06544 0.09954 C 0.06683 0.10556 0.06631 0.10186 0.06631 0.11088 L 0.06128 0.18936 C 0.06215 0.19237 0.06301 0.19537 0.06371 0.19838 C 0.06405 0.19931 0.06388 0.20093 0.06458 0.20162 C 0.06544 0.20255 0.06683 0.20232 0.06787 0.20278 L 0.08315 0.20162 " pathEditMode="relative" ptsTypes="AAAAAAAAAAAAAAAAAAAAAA">
                                      <p:cBhvr>
                                        <p:cTn id="10" dur="2750" fill="hold"/>
                                        <p:tgtEl>
                                          <p:spTgt spid="41"/>
                                        </p:tgtEl>
                                        <p:attrNameLst>
                                          <p:attrName>ppt_x</p:attrName>
                                          <p:attrName>ppt_y</p:attrName>
                                        </p:attrNameLst>
                                      </p:cBhvr>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41"/>
                                        </p:tgtEl>
                                      </p:cBhvr>
                                    </p:animEffect>
                                    <p:set>
                                      <p:cBhvr>
                                        <p:cTn id="14" dur="1" fill="hold">
                                          <p:stCondLst>
                                            <p:cond delay="499"/>
                                          </p:stCondLst>
                                        </p:cTn>
                                        <p:tgtEl>
                                          <p:spTgt spid="41"/>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fade">
                                      <p:cBhvr>
                                        <p:cTn id="18" dur="500"/>
                                        <p:tgtEl>
                                          <p:spTgt spid="39"/>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5.55556E-7 -4.07407E-6 L 5.55556E-7 0.00024 C 0.00712 -0.00115 0.00156 -0.00023 0.00712 -0.00138 C 0.00816 -0.00162 0.0092 -0.00162 0.01042 -0.00208 C 0.01198 -0.00231 0.01354 -0.00254 0.0151 -0.00324 C 0.01597 -0.0037 0.01701 -0.00439 0.01788 -0.00439 L 0.0217 -0.00509 L 0.02604 -0.00694 C 0.02639 -0.00717 0.02691 -0.00763 0.02743 -0.00763 C 0.0283 -0.00787 0.03021 -0.00833 0.03125 -0.00902 C 0.0316 -0.00926 0.03212 -0.00995 0.03264 -0.01018 C 0.03316 -0.01064 0.03385 -0.01064 0.03455 -0.01088 C 0.0349 -0.01111 0.03542 -0.01134 0.03594 -0.01157 C 0.03681 -0.01226 0.03767 -0.01342 0.03871 -0.01388 C 0.03924 -0.01412 0.03976 -0.01435 0.0401 -0.01458 C 0.04444 -0.01782 0.04167 -0.01597 0.04444 -0.01898 C 0.04479 -0.01944 0.04549 -0.0199 0.04583 -0.02037 C 0.04653 -0.02106 0.04774 -0.02291 0.04774 -0.02268 C 0.04792 -0.02361 0.04792 -0.02453 0.04826 -0.02546 C 0.04983 -0.03032 0.04861 -0.0243 0.04965 -0.02916 C 0.05 -0.03078 0.05035 -0.0324 0.05052 -0.03426 C 0.05087 -0.0368 0.05104 -0.03935 0.05156 -0.04189 C 0.05156 -0.04236 0.05191 -0.04305 0.05208 -0.04375 C 0.05191 -0.04884 0.05191 -0.0537 0.05156 -0.05879 C 0.05139 -0.06018 0.05052 -0.06319 0.04965 -0.06458 C 0.04931 -0.06504 0.04861 -0.06527 0.04826 -0.06574 C 0.04774 -0.06643 0.0474 -0.06736 0.04687 -0.06759 C 0.04583 -0.06828 0.04496 -0.06851 0.04392 -0.06898 L 0.04115 -0.07013 C 0.04062 -0.07037 0.0401 -0.07083 0.03976 -0.07083 C 0.03437 -0.07176 0.03715 -0.07129 0.03125 -0.07199 C 0.02743 -0.07176 0.02396 -0.07199 0.02031 -0.07083 C 0.01979 -0.0706 0.01927 -0.07037 0.01892 -0.07013 C 0.01806 -0.0699 0.01736 -0.0699 0.01649 -0.06967 C 0.01528 -0.06921 0.01267 -0.06828 0.01267 -0.06805 C 0.01233 -0.06782 0.01215 -0.06736 0.01181 -0.06713 C 0.01094 -0.06643 0.00816 -0.06597 0.00746 -0.06574 C 0.00347 -0.06388 0.00833 -0.06643 0.00521 -0.06388 C 0.00469 -0.06365 0.00417 -0.06342 0.00365 -0.06319 C 0.0033 -0.06273 0.00278 -0.06226 0.00226 -0.06203 C 0.00174 -0.06157 0.00104 -0.06134 0.00035 -0.06064 C -0.00035 -0.05995 -0.00069 -0.05879 -0.00156 -0.0581 L -0.00295 -0.05694 C -0.00538 -0.05185 -0.00208 -0.0581 -0.00521 -0.0537 C -0.00608 -0.05277 -0.0066 -0.05069 -0.00712 -0.0493 C -0.00868 -0.04583 -0.00851 -0.04629 -0.01007 -0.04421 C -0.01024 -0.04259 -0.01076 -0.04097 -0.01094 -0.03935 C -0.01163 -0.03379 -0.01129 -0.0368 -0.01181 -0.03032 C -0.01181 -0.01689 -0.01181 -0.00347 -0.01146 0.00996 C -0.01129 0.01412 -0.01146 0.01829 -0.01042 0.02199 C -0.0099 0.02408 -0.0099 0.02431 -0.00955 0.02639 C -0.00938 0.02755 -0.0092 0.02848 -0.00903 0.02963 C -0.00885 0.03079 -0.00833 0.03218 -0.00816 0.03334 C -0.00799 0.03403 -0.00747 0.0382 -0.00712 0.03912 C -0.00694 0.03982 -0.0066 0.04028 -0.00625 0.04098 C -0.00608 0.04167 -0.0059 0.04237 -0.00573 0.04283 C -0.00521 0.04468 -0.00434 0.04653 -0.0033 0.04792 C -0.00295 0.04838 -0.00243 0.04862 -0.00191 0.04908 C -0.00156 0.04954 -0.00139 0.05024 -0.00104 0.05047 C 0.00052 0.05139 0.00208 0.05186 0.00365 0.05232 C 0.00503 0.05278 0.00573 0.05348 0.00712 0.05371 C 0.00868 0.05394 0.01059 0.05394 0.01233 0.05417 C 0.01267 0.0544 0.01319 0.05463 0.01371 0.05487 C 0.01493 0.05533 0.01753 0.05579 0.01892 0.05625 C 0.02153 0.05579 0.0224 0.05579 0.02448 0.05487 C 0.02552 0.0544 0.02639 0.05371 0.02743 0.05371 L 0.0316 0.05301 C 0.03385 0.05255 0.03819 0.05162 0.03819 0.05186 C 0.03906 0.05139 0.03976 0.0507 0.04062 0.05047 C 0.04167 0.05 0.04375 0.05 0.04496 0.04908 C 0.04618 0.04838 0.04948 0.04537 0.05017 0.04352 L 0.05052 0.04213 " pathEditMode="relative" rAng="0" ptsTypes="AAAAAAAAAAAAAAAAAAAAAAAAAAAAAAAAAAAAAAAAAAAAAAAAAAAAAAAAAAAAAAAAAAAAAAAA">
                                      <p:cBhvr>
                                        <p:cTn id="21" dur="2750" fill="hold"/>
                                        <p:tgtEl>
                                          <p:spTgt spid="39"/>
                                        </p:tgtEl>
                                        <p:attrNameLst>
                                          <p:attrName>ppt_x</p:attrName>
                                          <p:attrName>ppt_y</p:attrName>
                                        </p:attrNameLst>
                                      </p:cBhvr>
                                      <p:rCtr x="2014" y="-787"/>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39"/>
                                        </p:tgtEl>
                                      </p:cBhvr>
                                    </p:animEffect>
                                    <p:set>
                                      <p:cBhvr>
                                        <p:cTn id="25" dur="1" fill="hold">
                                          <p:stCondLst>
                                            <p:cond delay="499"/>
                                          </p:stCondLst>
                                        </p:cTn>
                                        <p:tgtEl>
                                          <p:spTgt spid="39"/>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37"/>
                                        </p:tgtEl>
                                        <p:attrNameLst>
                                          <p:attrName>style.visibility</p:attrName>
                                        </p:attrNameLst>
                                      </p:cBhvr>
                                      <p:to>
                                        <p:strVal val="visible"/>
                                      </p:to>
                                    </p:set>
                                    <p:animEffect transition="in" filter="fade">
                                      <p:cBhvr>
                                        <p:cTn id="29" dur="500"/>
                                        <p:tgtEl>
                                          <p:spTgt spid="37"/>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5.55112E-17 -2.59259E-6 L -5.55112E-17 0.00023 C -0.00139 -0.00023 -0.00278 -0.00046 -0.00417 -0.00069 C -0.00503 -0.00092 -0.0059 -0.00185 -0.00694 -0.00185 L -0.01562 -0.00324 C -0.01615 -0.00347 -0.01667 -0.0037 -0.01701 -0.0037 C -0.02413 -0.00509 -0.02656 -0.00416 -0.03472 -0.0037 C -0.03524 -0.00347 -0.03594 -0.00301 -0.03646 -0.00254 C -0.03715 -0.00231 -0.03785 -0.00208 -0.03837 -0.00185 C -0.03889 -0.00185 -0.03924 -0.00162 -0.03976 -0.00139 C -0.04028 -0.00092 -0.04062 -0.00046 -0.04115 -2.59259E-6 C -0.04358 0.00139 -0.04236 -0.00092 -0.04531 0.00301 L -0.04809 0.00672 L -0.04948 0.00857 C -0.05104 0.01459 -0.04861 0.00533 -0.05087 0.01297 C -0.0526 0.01829 -0.05104 0.01482 -0.05278 0.01852 C -0.05295 0.01922 -0.05295 0.02014 -0.05312 0.02084 C -0.0533 0.02153 -0.05347 0.02222 -0.05365 0.02269 L -0.05451 0.02778 C -0.05469 0.03357 -0.05486 0.03959 -0.05503 0.0456 C -0.05503 0.04653 -0.05538 0.04722 -0.05556 0.04815 C -0.05573 0.05 -0.0559 0.05185 -0.0559 0.05371 C -0.0559 0.06829 -0.0559 0.08287 -0.05556 0.09746 C -0.05556 0.09815 -0.05521 0.09861 -0.05503 0.09931 C -0.05226 0.11435 -0.05625 0.09445 -0.05417 0.10417 C -0.05347 0.10718 -0.05382 0.10764 -0.05174 0.11042 C -0.05139 0.11111 -0.05087 0.11181 -0.05035 0.11227 C -0.04948 0.1132 -0.04757 0.11482 -0.04757 0.11505 L -0.03976 0.11968 C -0.03837 0.11991 -0.03698 0.12014 -0.03559 0.12037 C -0.03472 0.1206 -0.03385 0.12107 -0.03281 0.12107 C -0.0309 0.12107 -0.02882 0.1206 -0.02674 0.12037 C -0.02639 0.11991 -0.02587 0.11945 -0.02535 0.11898 C -0.02483 0.11875 -0.02413 0.11875 -0.02361 0.11852 C -0.02309 0.11829 -0.02257 0.11806 -0.02222 0.11783 C -0.01997 0.11597 -0.02135 0.1169 -0.01806 0.11528 L -0.01667 0.11482 C -0.01441 0.11273 -0.0158 0.11366 -0.0125 0.11227 C -0.01198 0.11204 -0.01146 0.11204 -0.01111 0.11158 C -0.00972 0.11042 -0.00937 0.11042 -0.00833 0.10857 C -0.00642 0.10556 -0.00851 0.10787 -0.0059 0.10556 C -0.00451 0.10232 -0.00556 0.10417 -0.00226 0.10116 L -0.00087 0.1 C -0.00052 0.09931 -0.00017 0.09885 -5.55112E-17 0.09815 C 0.00035 0.09722 0.00052 0.0963 0.00104 0.0956 C 0.00139 0.09491 0.00191 0.09445 0.00243 0.09375 C 0.00278 0.09329 0.0033 0.0919 0.0033 0.09213 L 0.01111 0.08195 C 0.01128 0.0801 0.01146 0.07824 0.01163 0.07639 C 0.01163 0.07593 0.01198 0.07523 0.01215 0.07454 C 0.01233 0.07292 0.01267 0.0713 0.01302 0.06968 C 0.01319 0.06875 0.01319 0.06806 0.01354 0.06713 L 0.01441 0.06343 L 0.01493 0.06158 C 0.01493 0.06019 0.0151 0.0588 0.01528 0.05741 C 0.01545 0.05672 0.01563 0.05602 0.0158 0.05556 C 0.01615 0.05301 0.01667 0.04815 0.01667 0.04838 C 0.01649 0.04213 0.01649 0.03611 0.01632 0.0301 C 0.01615 0.0294 0.01597 0.02894 0.0158 0.02824 C 0.01545 0.02662 0.01493 0.02338 0.01493 0.02361 C 0.01389 0.01158 0.01406 0.01574 0.01493 -0.00324 C 0.01493 -0.00393 0.01528 -0.00555 0.01528 -0.00532 L 0.01215 0.09931 C 0.01215 0.10232 0.01215 0.1051 0.0125 0.10787 C 0.01302 0.11227 0.01319 0.11088 0.01493 0.11343 C 0.01528 0.11412 0.01545 0.11482 0.0158 0.11528 C 0.01615 0.11621 0.01615 0.11713 0.01667 0.11783 C 0.01823 0.11991 0.0191 0.12014 0.02083 0.12107 C 0.02361 0.12084 0.02639 0.1206 0.02917 0.12037 C 0.02986 0.12014 0.03038 0.12014 0.03108 0.11968 C 0.03177 0.11922 0.03385 0.1169 0.03438 0.11667 C 0.03472 0.11621 0.03576 0.11597 0.03576 0.11621 " pathEditMode="relative" rAng="0" ptsTypes="AAAAAAAAAAAAAAAAAAAAAAAAAAAAAAAAAAAAAAAAAAAAAAAAAAAAAAAAAAAAAAAAAAAAAAAA">
                                      <p:cBhvr>
                                        <p:cTn id="32" dur="3000" fill="hold"/>
                                        <p:tgtEl>
                                          <p:spTgt spid="37"/>
                                        </p:tgtEl>
                                        <p:attrNameLst>
                                          <p:attrName>ppt_x</p:attrName>
                                          <p:attrName>ppt_y</p:attrName>
                                        </p:attrNameLst>
                                      </p:cBhvr>
                                      <p:rCtr x="-1007" y="5764"/>
                                    </p:animMotion>
                                  </p:childTnLst>
                                </p:cTn>
                              </p:par>
                            </p:childTnLst>
                          </p:cTn>
                        </p:par>
                        <p:par>
                          <p:cTn id="33" fill="hold">
                            <p:stCondLst>
                              <p:cond delay="11000"/>
                            </p:stCondLst>
                            <p:childTnLst>
                              <p:par>
                                <p:cTn id="34" presetID="10" presetClass="exit" presetSubtype="0" fill="hold" nodeType="afterEffect">
                                  <p:stCondLst>
                                    <p:cond delay="0"/>
                                  </p:stCondLst>
                                  <p:childTnLst>
                                    <p:animEffect transition="out" filter="fade">
                                      <p:cBhvr>
                                        <p:cTn id="35" dur="500"/>
                                        <p:tgtEl>
                                          <p:spTgt spid="37"/>
                                        </p:tgtEl>
                                      </p:cBhvr>
                                    </p:animEffect>
                                    <p:set>
                                      <p:cBhvr>
                                        <p:cTn id="36" dur="1" fill="hold">
                                          <p:stCondLst>
                                            <p:cond delay="499"/>
                                          </p:stCondLst>
                                        </p:cTn>
                                        <p:tgtEl>
                                          <p:spTgt spid="37"/>
                                        </p:tgtEl>
                                        <p:attrNameLst>
                                          <p:attrName>style.visibility</p:attrName>
                                        </p:attrNameLst>
                                      </p:cBhvr>
                                      <p:to>
                                        <p:strVal val="hidden"/>
                                      </p:to>
                                    </p:set>
                                  </p:childTnLst>
                                </p:cTn>
                              </p:par>
                            </p:childTnLst>
                          </p:cTn>
                        </p:par>
                        <p:par>
                          <p:cTn id="37" fill="hold">
                            <p:stCondLst>
                              <p:cond delay="11500"/>
                            </p:stCondLst>
                            <p:childTnLst>
                              <p:par>
                                <p:cTn id="38" presetID="10" presetClass="entr" presetSubtype="0" fill="hold" nodeType="after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fade">
                                      <p:cBhvr>
                                        <p:cTn id="40" dur="500"/>
                                        <p:tgtEl>
                                          <p:spTgt spid="35"/>
                                        </p:tgtEl>
                                      </p:cBhvr>
                                    </p:animEffect>
                                  </p:childTnLst>
                                </p:cTn>
                              </p:par>
                            </p:childTnLst>
                          </p:cTn>
                        </p:par>
                        <p:par>
                          <p:cTn id="41" fill="hold">
                            <p:stCondLst>
                              <p:cond delay="12000"/>
                            </p:stCondLst>
                            <p:childTnLst>
                              <p:par>
                                <p:cTn id="42" presetID="0" presetClass="path" presetSubtype="0" accel="50000" decel="50000" fill="hold" nodeType="afterEffect">
                                  <p:stCondLst>
                                    <p:cond delay="0"/>
                                  </p:stCondLst>
                                  <p:childTnLst>
                                    <p:animMotion origin="layout" path="M -2.5E-6 -3.7037E-6 L -0.0033 0.17616 C -0.0033 0.17663 -0.00035 0.19213 0.00347 0.19306 C 0.00729 0.19375 0.01111 0.1919 0.01493 0.19144 C 0.01944 0.18936 0.01753 0.19098 0.02083 0.18681 " pathEditMode="relative" ptsTypes="AAAAA">
                                      <p:cBhvr>
                                        <p:cTn id="43" dur="2500" fill="hold"/>
                                        <p:tgtEl>
                                          <p:spTgt spid="35"/>
                                        </p:tgtEl>
                                        <p:attrNameLst>
                                          <p:attrName>ppt_x</p:attrName>
                                          <p:attrName>ppt_y</p:attrName>
                                        </p:attrNameLst>
                                      </p:cBhvr>
                                    </p:animMotion>
                                  </p:childTnLst>
                                </p:cTn>
                              </p:par>
                            </p:childTnLst>
                          </p:cTn>
                        </p:par>
                        <p:par>
                          <p:cTn id="44" fill="hold">
                            <p:stCondLst>
                              <p:cond delay="14500"/>
                            </p:stCondLst>
                            <p:childTnLst>
                              <p:par>
                                <p:cTn id="45" presetID="10" presetClass="exit" presetSubtype="0" fill="hold" nodeType="afterEffect">
                                  <p:stCondLst>
                                    <p:cond delay="0"/>
                                  </p:stCondLst>
                                  <p:childTnLst>
                                    <p:animEffect transition="out" filter="fade">
                                      <p:cBhvr>
                                        <p:cTn id="46" dur="500"/>
                                        <p:tgtEl>
                                          <p:spTgt spid="35"/>
                                        </p:tgtEl>
                                      </p:cBhvr>
                                    </p:animEffect>
                                    <p:set>
                                      <p:cBhvr>
                                        <p:cTn id="47" dur="1" fill="hold">
                                          <p:stCondLst>
                                            <p:cond delay="499"/>
                                          </p:stCondLst>
                                        </p:cTn>
                                        <p:tgtEl>
                                          <p:spTgt spid="35"/>
                                        </p:tgtEl>
                                        <p:attrNameLst>
                                          <p:attrName>style.visibility</p:attrName>
                                        </p:attrNameLst>
                                      </p:cBhvr>
                                      <p:to>
                                        <p:strVal val="hidden"/>
                                      </p:to>
                                    </p:set>
                                  </p:childTnLst>
                                </p:cTn>
                              </p:par>
                            </p:childTnLst>
                          </p:cTn>
                        </p:par>
                        <p:par>
                          <p:cTn id="48" fill="hold">
                            <p:stCondLst>
                              <p:cond delay="15000"/>
                            </p:stCondLst>
                            <p:childTnLst>
                              <p:par>
                                <p:cTn id="49" presetID="10" presetClass="entr" presetSubtype="0"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childTnLst>
                          </p:cTn>
                        </p:par>
                        <p:par>
                          <p:cTn id="52" fill="hold">
                            <p:stCondLst>
                              <p:cond delay="15500"/>
                            </p:stCondLst>
                            <p:childTnLst>
                              <p:par>
                                <p:cTn id="53" presetID="0" presetClass="path" presetSubtype="0" accel="50000" decel="50000" fill="hold" nodeType="afterEffect">
                                  <p:stCondLst>
                                    <p:cond delay="0"/>
                                  </p:stCondLst>
                                  <p:childTnLst>
                                    <p:animMotion origin="layout" path="M -1.38889E-6 1.85185E-6 L -0.00191 0.15208 C -0.00191 0.15463 -0.00191 0.15717 -0.00156 0.15972 C -0.00139 0.16065 -0.00104 0.16134 -0.00052 0.1618 C 0.00035 0.1625 0.00313 0.16342 0.00434 0.16366 C 0.00504 0.16412 0.00556 0.16481 0.00625 0.16504 C 0.00764 0.16551 0.01024 0.16643 0.01024 0.16666 C 0.01389 0.1662 0.01771 0.16597 0.02153 0.16574 C 0.02205 0.16551 0.02274 0.16528 0.02344 0.16504 C 0.02431 0.16481 0.025 0.16458 0.02587 0.16435 C 0.03004 0.16065 0.02465 0.16504 0.02882 0.1625 C 0.02934 0.16204 0.02969 0.16157 0.03021 0.16111 C 0.03229 0.15972 0.03143 0.16157 0.03229 0.15926 " pathEditMode="relative" rAng="0" ptsTypes="AAAAAAAAAAAAA">
                                      <p:cBhvr>
                                        <p:cTn id="54" dur="3000" fill="hold"/>
                                        <p:tgtEl>
                                          <p:spTgt spid="32"/>
                                        </p:tgtEl>
                                        <p:attrNameLst>
                                          <p:attrName>ppt_x</p:attrName>
                                          <p:attrName>ppt_y</p:attrName>
                                        </p:attrNameLst>
                                      </p:cBhvr>
                                      <p:rCtr x="1510" y="8333"/>
                                    </p:animMotion>
                                  </p:childTnLst>
                                </p:cTn>
                              </p:par>
                            </p:childTnLst>
                          </p:cTn>
                        </p:par>
                        <p:par>
                          <p:cTn id="55" fill="hold">
                            <p:stCondLst>
                              <p:cond delay="18500"/>
                            </p:stCondLst>
                            <p:childTnLst>
                              <p:par>
                                <p:cTn id="56" presetID="10" presetClass="exit" presetSubtype="0" fill="hold" nodeType="afterEffect">
                                  <p:stCondLst>
                                    <p:cond delay="0"/>
                                  </p:stCondLst>
                                  <p:childTnLst>
                                    <p:animEffect transition="out" filter="fade">
                                      <p:cBhvr>
                                        <p:cTn id="57" dur="500"/>
                                        <p:tgtEl>
                                          <p:spTgt spid="32"/>
                                        </p:tgtEl>
                                      </p:cBhvr>
                                    </p:animEffect>
                                    <p:set>
                                      <p:cBhvr>
                                        <p:cTn id="58" dur="1" fill="hold">
                                          <p:stCondLst>
                                            <p:cond delay="499"/>
                                          </p:stCondLst>
                                        </p:cTn>
                                        <p:tgtEl>
                                          <p:spTgt spid="32"/>
                                        </p:tgtEl>
                                        <p:attrNameLst>
                                          <p:attrName>style.visibility</p:attrName>
                                        </p:attrNameLst>
                                      </p:cBhvr>
                                      <p:to>
                                        <p:strVal val="hidden"/>
                                      </p:to>
                                    </p:set>
                                  </p:childTnLst>
                                </p:cTn>
                              </p:par>
                            </p:childTnLst>
                          </p:cTn>
                        </p:par>
                        <p:par>
                          <p:cTn id="59" fill="hold">
                            <p:stCondLst>
                              <p:cond delay="19000"/>
                            </p:stCondLst>
                            <p:childTnLst>
                              <p:par>
                                <p:cTn id="60" presetID="10" presetClass="entr" presetSubtype="0" fill="hold" nodeType="after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500"/>
                                        <p:tgtEl>
                                          <p:spTgt spid="33"/>
                                        </p:tgtEl>
                                      </p:cBhvr>
                                    </p:animEffect>
                                  </p:childTnLst>
                                </p:cTn>
                              </p:par>
                            </p:childTnLst>
                          </p:cTn>
                        </p:par>
                        <p:par>
                          <p:cTn id="63" fill="hold">
                            <p:stCondLst>
                              <p:cond delay="19500"/>
                            </p:stCondLst>
                            <p:childTnLst>
                              <p:par>
                                <p:cTn id="64" presetID="42" presetClass="path" presetSubtype="0" accel="50000" decel="50000" fill="hold" nodeType="afterEffect">
                                  <p:stCondLst>
                                    <p:cond delay="0"/>
                                  </p:stCondLst>
                                  <p:childTnLst>
                                    <p:animMotion origin="layout" path="M 3.33333E-6 4.44444E-6 L 0.05746 -0.00116 " pathEditMode="relative" rAng="0" ptsTypes="AA">
                                      <p:cBhvr>
                                        <p:cTn id="65" dur="2000" fill="hold"/>
                                        <p:tgtEl>
                                          <p:spTgt spid="33"/>
                                        </p:tgtEl>
                                        <p:attrNameLst>
                                          <p:attrName>ppt_x</p:attrName>
                                          <p:attrName>ppt_y</p:attrName>
                                        </p:attrNameLst>
                                      </p:cBhvr>
                                      <p:rCtr x="2865" y="-69"/>
                                    </p:animMotion>
                                  </p:childTnLst>
                                </p:cTn>
                              </p:par>
                            </p:childTnLst>
                          </p:cTn>
                        </p:par>
                        <p:par>
                          <p:cTn id="66" fill="hold">
                            <p:stCondLst>
                              <p:cond delay="21500"/>
                            </p:stCondLst>
                            <p:childTnLst>
                              <p:par>
                                <p:cTn id="67" presetID="10" presetClass="exit" presetSubtype="0" fill="hold" nodeType="afterEffect">
                                  <p:stCondLst>
                                    <p:cond delay="0"/>
                                  </p:stCondLst>
                                  <p:childTnLst>
                                    <p:animEffect transition="out" filter="fade">
                                      <p:cBhvr>
                                        <p:cTn id="68" dur="500"/>
                                        <p:tgtEl>
                                          <p:spTgt spid="33"/>
                                        </p:tgtEl>
                                      </p:cBhvr>
                                    </p:animEffect>
                                    <p:set>
                                      <p:cBhvr>
                                        <p:cTn id="69" dur="1" fill="hold">
                                          <p:stCondLst>
                                            <p:cond delay="499"/>
                                          </p:stCondLst>
                                        </p:cTn>
                                        <p:tgtEl>
                                          <p:spTgt spid="33"/>
                                        </p:tgtEl>
                                        <p:attrNameLst>
                                          <p:attrName>style.visibility</p:attrName>
                                        </p:attrNameLst>
                                      </p:cBhvr>
                                      <p:to>
                                        <p:strVal val="hidden"/>
                                      </p:to>
                                    </p:set>
                                  </p:childTnLst>
                                </p:cTn>
                              </p:par>
                            </p:childTnLst>
                          </p:cTn>
                        </p:par>
                        <p:par>
                          <p:cTn id="70" fill="hold">
                            <p:stCondLst>
                              <p:cond delay="22000"/>
                            </p:stCondLst>
                            <p:childTnLst>
                              <p:par>
                                <p:cTn id="71" presetID="10" presetClass="entr" presetSubtype="0" fill="hold"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childTnLst>
                                </p:cTn>
                              </p:par>
                            </p:childTnLst>
                          </p:cTn>
                        </p:par>
                        <p:par>
                          <p:cTn id="74" fill="hold">
                            <p:stCondLst>
                              <p:cond delay="22500"/>
                            </p:stCondLst>
                            <p:childTnLst>
                              <p:par>
                                <p:cTn id="75" presetID="0" presetClass="path" presetSubtype="0" accel="50000" decel="50000" fill="hold" nodeType="afterEffect">
                                  <p:stCondLst>
                                    <p:cond delay="0"/>
                                  </p:stCondLst>
                                  <p:childTnLst>
                                    <p:animMotion origin="layout" path="M -6.38889E-6 -4.44444E-6 L -0.00504 0.20625 L 0.00155 0.12084 C 0.00242 0.11806 0.00294 0.11482 0.00416 0.11204 C 0.00468 0.11065 0.00572 0.10973 0.00659 0.10857 C 0.00815 0.10695 0.00919 0.10625 0.01076 0.10533 L 0.02846 0.08959 L 0.0361 0.08727 C 0.03749 0.08681 0.03888 0.08635 0.04027 0.08612 C 0.04322 0.08565 0.04635 0.08542 0.04947 0.08519 C 0.05121 0.08542 0.05294 0.08542 0.05451 0.08612 C 0.05555 0.08658 0.05607 0.08774 0.05711 0.08843 C 0.0578 0.08889 0.05867 0.08912 0.05954 0.08959 C 0.06006 0.09028 0.06076 0.09098 0.06128 0.0919 C 0.0618 0.09283 0.06232 0.09399 0.06284 0.09514 C 0.06371 0.09676 0.06458 0.09815 0.06544 0.09954 C 0.06683 0.10556 0.06631 0.10186 0.06631 0.11088 L 0.06128 0.18936 C 0.06215 0.19237 0.06301 0.19537 0.06371 0.19838 C 0.06405 0.19931 0.06388 0.20093 0.06458 0.20162 C 0.06544 0.20255 0.06683 0.20232 0.06787 0.20278 L 0.08315 0.20162 " pathEditMode="relative" ptsTypes="AAAAAAAAAAAAAAAAAAAAAA">
                                      <p:cBhvr>
                                        <p:cTn id="76" dur="2750" fill="hold"/>
                                        <p:tgtEl>
                                          <p:spTgt spid="30"/>
                                        </p:tgtEl>
                                        <p:attrNameLst>
                                          <p:attrName>ppt_x</p:attrName>
                                          <p:attrName>ppt_y</p:attrName>
                                        </p:attrNameLst>
                                      </p:cBhvr>
                                    </p:animMotion>
                                  </p:childTnLst>
                                </p:cTn>
                              </p:par>
                            </p:childTnLst>
                          </p:cTn>
                        </p:par>
                        <p:par>
                          <p:cTn id="77" fill="hold">
                            <p:stCondLst>
                              <p:cond delay="25250"/>
                            </p:stCondLst>
                            <p:childTnLst>
                              <p:par>
                                <p:cTn id="78" presetID="10" presetClass="exit" presetSubtype="0" fill="hold" nodeType="afterEffect">
                                  <p:stCondLst>
                                    <p:cond delay="0"/>
                                  </p:stCondLst>
                                  <p:childTnLst>
                                    <p:animEffect transition="out" filter="fade">
                                      <p:cBhvr>
                                        <p:cTn id="79" dur="500"/>
                                        <p:tgtEl>
                                          <p:spTgt spid="30"/>
                                        </p:tgtEl>
                                      </p:cBhvr>
                                    </p:animEffect>
                                    <p:set>
                                      <p:cBhvr>
                                        <p:cTn id="80" dur="1" fill="hold">
                                          <p:stCondLst>
                                            <p:cond delay="499"/>
                                          </p:stCondLst>
                                        </p:cTn>
                                        <p:tgtEl>
                                          <p:spTgt spid="30"/>
                                        </p:tgtEl>
                                        <p:attrNameLst>
                                          <p:attrName>style.visibility</p:attrName>
                                        </p:attrNameLst>
                                      </p:cBhvr>
                                      <p:to>
                                        <p:strVal val="hidden"/>
                                      </p:to>
                                    </p:set>
                                  </p:childTnLst>
                                </p:cTn>
                              </p:par>
                            </p:childTnLst>
                          </p:cTn>
                        </p:par>
                        <p:par>
                          <p:cTn id="81" fill="hold">
                            <p:stCondLst>
                              <p:cond delay="25750"/>
                            </p:stCondLst>
                            <p:childTnLst>
                              <p:par>
                                <p:cTn id="82" presetID="10" presetClass="entr" presetSubtype="0" fill="hold" nodeType="after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fade">
                                      <p:cBhvr>
                                        <p:cTn id="84" dur="500"/>
                                        <p:tgtEl>
                                          <p:spTgt spid="28"/>
                                        </p:tgtEl>
                                      </p:cBhvr>
                                    </p:animEffect>
                                  </p:childTnLst>
                                </p:cTn>
                              </p:par>
                            </p:childTnLst>
                          </p:cTn>
                        </p:par>
                        <p:par>
                          <p:cTn id="85" fill="hold">
                            <p:stCondLst>
                              <p:cond delay="26250"/>
                            </p:stCondLst>
                            <p:childTnLst>
                              <p:par>
                                <p:cTn id="86" presetID="0" presetClass="path" presetSubtype="0" accel="50000" decel="50000" fill="hold" nodeType="afterEffect">
                                  <p:stCondLst>
                                    <p:cond delay="0"/>
                                  </p:stCondLst>
                                  <p:childTnLst>
                                    <p:animMotion origin="layout" path="M 5.55556E-7 6.93889E-18 L 5.55556E-7 0.09861 L 0.00642 0.11481 L 0.02031 0.12083 L 0.03142 0.12083 L 0.04809 0.10856 L 0.06198 0.0963 L 0.06753 0.0838 L 0.06944 0.0037 L 0.06285 0.16412 L 0.05451 0.18148 L 0.03333 0.19259 L 0.00451 0.1912 L -0.00365 0.1875 " pathEditMode="relative" ptsTypes="AAAAAAAAAAAAAA">
                                      <p:cBhvr>
                                        <p:cTn id="87" dur="2750" fill="hold"/>
                                        <p:tgtEl>
                                          <p:spTgt spid="28"/>
                                        </p:tgtEl>
                                        <p:attrNameLst>
                                          <p:attrName>ppt_x</p:attrName>
                                          <p:attrName>ppt_y</p:attrName>
                                        </p:attrNameLst>
                                      </p:cBhvr>
                                    </p:animMotion>
                                  </p:childTnLst>
                                </p:cTn>
                              </p:par>
                            </p:childTnLst>
                          </p:cTn>
                        </p:par>
                        <p:par>
                          <p:cTn id="88" fill="hold">
                            <p:stCondLst>
                              <p:cond delay="29000"/>
                            </p:stCondLst>
                            <p:childTnLst>
                              <p:par>
                                <p:cTn id="89" presetID="10" presetClass="exit" presetSubtype="0" fill="hold" nodeType="afterEffect">
                                  <p:stCondLst>
                                    <p:cond delay="0"/>
                                  </p:stCondLst>
                                  <p:childTnLst>
                                    <p:animEffect transition="out" filter="fade">
                                      <p:cBhvr>
                                        <p:cTn id="90" dur="500"/>
                                        <p:tgtEl>
                                          <p:spTgt spid="28"/>
                                        </p:tgtEl>
                                      </p:cBhvr>
                                    </p:animEffect>
                                    <p:set>
                                      <p:cBhvr>
                                        <p:cTn id="91" dur="1" fill="hold">
                                          <p:stCondLst>
                                            <p:cond delay="4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3" name="Write Action"/>
          <p:cNvGrpSpPr>
            <a:grpSpLocks/>
          </p:cNvGrpSpPr>
          <p:nvPr/>
        </p:nvGrpSpPr>
        <p:grpSpPr bwMode="auto">
          <a:xfrm>
            <a:off x="6915150" y="5516563"/>
            <a:ext cx="1544638" cy="720725"/>
            <a:chOff x="6914614" y="5517232"/>
            <a:chExt cx="1545818" cy="720080"/>
          </a:xfrm>
        </p:grpSpPr>
        <p:grpSp>
          <p:nvGrpSpPr>
            <p:cNvPr id="14" name="Write action"/>
            <p:cNvGrpSpPr>
              <a:grpSpLocks/>
            </p:cNvGrpSpPr>
            <p:nvPr/>
          </p:nvGrpSpPr>
          <p:grpSpPr bwMode="auto">
            <a:xfrm>
              <a:off x="6914614" y="5517232"/>
              <a:ext cx="1545818" cy="720080"/>
              <a:chOff x="6914614" y="5517232"/>
              <a:chExt cx="1545818" cy="720080"/>
            </a:xfrm>
          </p:grpSpPr>
          <p:sp>
            <p:nvSpPr>
              <p:cNvPr id="16"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17" name="Oval 16">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4" name="Rectangle 23">
            <a:extLst>
              <a:ext uri="{FF2B5EF4-FFF2-40B4-BE49-F238E27FC236}">
                <a16:creationId xmlns:a16="http://schemas.microsoft.com/office/drawing/2014/main" id="{ECB640CF-2FF6-43BA-B77D-CFA6FA3F0034}"/>
              </a:ext>
            </a:extLst>
          </p:cNvPr>
          <p:cNvSpPr/>
          <p:nvPr/>
        </p:nvSpPr>
        <p:spPr>
          <a:xfrm>
            <a:off x="7255353" y="1984661"/>
            <a:ext cx="107273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r</a:t>
            </a:r>
            <a:endParaRPr lang="en-GB" sz="16600" dirty="0"/>
          </a:p>
        </p:txBody>
      </p:sp>
      <p:pic>
        <p:nvPicPr>
          <p:cNvPr id="25" name="Picture 24">
            <a:extLst>
              <a:ext uri="{FF2B5EF4-FFF2-40B4-BE49-F238E27FC236}">
                <a16:creationId xmlns:a16="http://schemas.microsoft.com/office/drawing/2014/main" id="{4DC91A9E-7A98-4EC2-905A-07C191CFE6F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03767" y="2413778"/>
            <a:ext cx="710150" cy="707937"/>
          </a:xfrm>
          <a:prstGeom prst="rect">
            <a:avLst/>
          </a:prstGeom>
        </p:spPr>
      </p:pic>
      <p:sp>
        <p:nvSpPr>
          <p:cNvPr id="38" name="Rectangle 37">
            <a:extLst>
              <a:ext uri="{FF2B5EF4-FFF2-40B4-BE49-F238E27FC236}">
                <a16:creationId xmlns:a16="http://schemas.microsoft.com/office/drawing/2014/main" id="{889F4C06-D6BD-4079-88CD-1F62224A9427}"/>
              </a:ext>
            </a:extLst>
          </p:cNvPr>
          <p:cNvSpPr/>
          <p:nvPr/>
        </p:nvSpPr>
        <p:spPr>
          <a:xfrm>
            <a:off x="6326541" y="1985257"/>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39" name="Picture 38">
            <a:extLst>
              <a:ext uri="{FF2B5EF4-FFF2-40B4-BE49-F238E27FC236}">
                <a16:creationId xmlns:a16="http://schemas.microsoft.com/office/drawing/2014/main" id="{4C31E39C-16AB-4C21-84B2-7C0660DA2D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53578" y="2895458"/>
            <a:ext cx="710150" cy="707937"/>
          </a:xfrm>
          <a:prstGeom prst="rect">
            <a:avLst/>
          </a:prstGeom>
        </p:spPr>
      </p:pic>
      <p:sp>
        <p:nvSpPr>
          <p:cNvPr id="40" name="Rectangle 39">
            <a:extLst>
              <a:ext uri="{FF2B5EF4-FFF2-40B4-BE49-F238E27FC236}">
                <a16:creationId xmlns:a16="http://schemas.microsoft.com/office/drawing/2014/main" id="{C4B07240-98CD-4E13-B2EC-8849CE8AC675}"/>
              </a:ext>
            </a:extLst>
          </p:cNvPr>
          <p:cNvSpPr/>
          <p:nvPr/>
        </p:nvSpPr>
        <p:spPr>
          <a:xfrm>
            <a:off x="5124288" y="1984661"/>
            <a:ext cx="141577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h</a:t>
            </a:r>
            <a:endParaRPr lang="en-GB" sz="16600" dirty="0"/>
          </a:p>
        </p:txBody>
      </p:sp>
      <p:pic>
        <p:nvPicPr>
          <p:cNvPr id="41" name="Picture 40">
            <a:extLst>
              <a:ext uri="{FF2B5EF4-FFF2-40B4-BE49-F238E27FC236}">
                <a16:creationId xmlns:a16="http://schemas.microsoft.com/office/drawing/2014/main" id="{822D2215-4B52-4468-A21A-5CCFF4BE748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97685" y="1956472"/>
            <a:ext cx="710150" cy="707937"/>
          </a:xfrm>
          <a:prstGeom prst="rect">
            <a:avLst/>
          </a:prstGeom>
        </p:spPr>
      </p:pic>
      <p:sp>
        <p:nvSpPr>
          <p:cNvPr id="42" name="Rectangle 41">
            <a:extLst>
              <a:ext uri="{FF2B5EF4-FFF2-40B4-BE49-F238E27FC236}">
                <a16:creationId xmlns:a16="http://schemas.microsoft.com/office/drawing/2014/main" id="{1DF49D79-0066-41AA-AA2C-DD6C2E165B5C}"/>
              </a:ext>
            </a:extLst>
          </p:cNvPr>
          <p:cNvSpPr/>
          <p:nvPr/>
        </p:nvSpPr>
        <p:spPr>
          <a:xfrm>
            <a:off x="4371003" y="2012850"/>
            <a:ext cx="981359"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t</a:t>
            </a:r>
            <a:endParaRPr lang="en-GB" sz="16600" dirty="0"/>
          </a:p>
        </p:txBody>
      </p:sp>
      <p:pic>
        <p:nvPicPr>
          <p:cNvPr id="43" name="Picture 42">
            <a:extLst>
              <a:ext uri="{FF2B5EF4-FFF2-40B4-BE49-F238E27FC236}">
                <a16:creationId xmlns:a16="http://schemas.microsoft.com/office/drawing/2014/main" id="{57C9B3B5-4901-42CD-9034-EDE9B70C2B8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62228" y="2186932"/>
            <a:ext cx="710150" cy="707937"/>
          </a:xfrm>
          <a:prstGeom prst="rect">
            <a:avLst/>
          </a:prstGeom>
        </p:spPr>
      </p:pic>
      <p:pic>
        <p:nvPicPr>
          <p:cNvPr id="44" name="Picture 43">
            <a:extLst>
              <a:ext uri="{FF2B5EF4-FFF2-40B4-BE49-F238E27FC236}">
                <a16:creationId xmlns:a16="http://schemas.microsoft.com/office/drawing/2014/main" id="{92D111BE-3E80-4973-ABB7-8D4F7D9BAD8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44407" y="2494707"/>
            <a:ext cx="710150" cy="707937"/>
          </a:xfrm>
          <a:prstGeom prst="rect">
            <a:avLst/>
          </a:prstGeom>
        </p:spPr>
      </p:pic>
      <p:sp>
        <p:nvSpPr>
          <p:cNvPr id="47" name="Rectangle 46">
            <a:extLst>
              <a:ext uri="{FF2B5EF4-FFF2-40B4-BE49-F238E27FC236}">
                <a16:creationId xmlns:a16="http://schemas.microsoft.com/office/drawing/2014/main" id="{D25E2E7D-9E12-492C-9EAE-24B402ABD4BB}"/>
              </a:ext>
            </a:extLst>
          </p:cNvPr>
          <p:cNvSpPr/>
          <p:nvPr/>
        </p:nvSpPr>
        <p:spPr>
          <a:xfrm>
            <a:off x="3259842" y="2012850"/>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48" name="Picture 47">
            <a:extLst>
              <a:ext uri="{FF2B5EF4-FFF2-40B4-BE49-F238E27FC236}">
                <a16:creationId xmlns:a16="http://schemas.microsoft.com/office/drawing/2014/main" id="{50F73FC8-050B-4ED2-8DCD-D55024E623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51930" y="2492066"/>
            <a:ext cx="710150" cy="707937"/>
          </a:xfrm>
          <a:prstGeom prst="rect">
            <a:avLst/>
          </a:prstGeom>
        </p:spPr>
      </p:pic>
      <p:sp>
        <p:nvSpPr>
          <p:cNvPr id="49" name="Rectangle 48">
            <a:extLst>
              <a:ext uri="{FF2B5EF4-FFF2-40B4-BE49-F238E27FC236}">
                <a16:creationId xmlns:a16="http://schemas.microsoft.com/office/drawing/2014/main" id="{5D76D871-3488-4C8F-97A8-012282E1105C}"/>
              </a:ext>
            </a:extLst>
          </p:cNvPr>
          <p:cNvSpPr/>
          <p:nvPr/>
        </p:nvSpPr>
        <p:spPr>
          <a:xfrm>
            <a:off x="2351136" y="2012850"/>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50" name="Picture 49">
            <a:extLst>
              <a:ext uri="{FF2B5EF4-FFF2-40B4-BE49-F238E27FC236}">
                <a16:creationId xmlns:a16="http://schemas.microsoft.com/office/drawing/2014/main" id="{3282D699-D0A7-404E-ABF9-69A646AE42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78173" y="2923051"/>
            <a:ext cx="710150" cy="707937"/>
          </a:xfrm>
          <a:prstGeom prst="rect">
            <a:avLst/>
          </a:prstGeom>
        </p:spPr>
      </p:pic>
      <p:sp>
        <p:nvSpPr>
          <p:cNvPr id="51" name="Rectangle 50">
            <a:extLst>
              <a:ext uri="{FF2B5EF4-FFF2-40B4-BE49-F238E27FC236}">
                <a16:creationId xmlns:a16="http://schemas.microsoft.com/office/drawing/2014/main" id="{8F920E9B-BFCB-4672-B435-30607D4F3B71}"/>
              </a:ext>
            </a:extLst>
          </p:cNvPr>
          <p:cNvSpPr/>
          <p:nvPr/>
        </p:nvSpPr>
        <p:spPr>
          <a:xfrm>
            <a:off x="787610" y="2014687"/>
            <a:ext cx="1879041"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w</a:t>
            </a:r>
            <a:endParaRPr lang="en-GB" sz="16600" dirty="0"/>
          </a:p>
        </p:txBody>
      </p:sp>
      <p:pic>
        <p:nvPicPr>
          <p:cNvPr id="52" name="Picture 51">
            <a:extLst>
              <a:ext uri="{FF2B5EF4-FFF2-40B4-BE49-F238E27FC236}">
                <a16:creationId xmlns:a16="http://schemas.microsoft.com/office/drawing/2014/main" id="{95F5F48A-75FA-4B44-B7FA-46437D32AC9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6980" y="2497820"/>
            <a:ext cx="710150" cy="707937"/>
          </a:xfrm>
          <a:prstGeom prst="rect">
            <a:avLst/>
          </a:prstGeom>
        </p:spPr>
      </p:pic>
    </p:spTree>
    <p:extLst>
      <p:ext uri="{BB962C8B-B14F-4D97-AF65-F5344CB8AC3E}">
        <p14:creationId xmlns:p14="http://schemas.microsoft.com/office/powerpoint/2010/main" val="14684041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fade">
                                      <p:cBhvr>
                                        <p:cTn id="7" dur="500"/>
                                        <p:tgtEl>
                                          <p:spTgt spid="52"/>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2.77778E-7 7.40741E-7 L 0.02257 0.11227 C 0.02344 0.11366 0.02396 0.11528 0.025 0.11643 C 0.02569 0.11736 0.02778 0.11782 0.02778 0.11805 C 0.02917 0.11759 0.03073 0.11736 0.03229 0.11713 C 0.03368 0.1169 0.03576 0.11505 0.03646 0.11412 C 0.03698 0.11343 0.03733 0.11273 0.03785 0.11227 C 0.03837 0.11157 0.03924 0.11088 0.03924 0.11111 L 0.07118 0.00116 L 0.09757 0.11273 C 0.09878 0.11389 0.09965 0.11505 0.10087 0.11597 C 0.10174 0.11643 0.10365 0.11713 0.10365 0.11736 C 0.10538 0.1169 0.10712 0.11736 0.10868 0.11643 C 0.11389 0.11389 0.10799 0.11412 0.11007 0.11412 L 0.14358 7.40741E-7 " pathEditMode="relative" rAng="0" ptsTypes="AAAAAAAAAAAAAAA">
                                      <p:cBhvr>
                                        <p:cTn id="10" dur="3250" fill="hold"/>
                                        <p:tgtEl>
                                          <p:spTgt spid="52"/>
                                        </p:tgtEl>
                                        <p:attrNameLst>
                                          <p:attrName>ppt_x</p:attrName>
                                          <p:attrName>ppt_y</p:attrName>
                                        </p:attrNameLst>
                                      </p:cBhvr>
                                      <p:rCtr x="7170" y="5903"/>
                                    </p:animMotion>
                                  </p:childTnLst>
                                </p:cTn>
                              </p:par>
                            </p:childTnLst>
                          </p:cTn>
                        </p:par>
                        <p:par>
                          <p:cTn id="11" fill="hold">
                            <p:stCondLst>
                              <p:cond delay="3750"/>
                            </p:stCondLst>
                            <p:childTnLst>
                              <p:par>
                                <p:cTn id="12" presetID="10" presetClass="exit" presetSubtype="0" fill="hold" nodeType="afterEffect">
                                  <p:stCondLst>
                                    <p:cond delay="0"/>
                                  </p:stCondLst>
                                  <p:childTnLst>
                                    <p:animEffect transition="out" filter="fade">
                                      <p:cBhvr>
                                        <p:cTn id="13" dur="500"/>
                                        <p:tgtEl>
                                          <p:spTgt spid="52"/>
                                        </p:tgtEl>
                                      </p:cBhvr>
                                    </p:animEffect>
                                    <p:set>
                                      <p:cBhvr>
                                        <p:cTn id="14" dur="1" fill="hold">
                                          <p:stCondLst>
                                            <p:cond delay="499"/>
                                          </p:stCondLst>
                                        </p:cTn>
                                        <p:tgtEl>
                                          <p:spTgt spid="52"/>
                                        </p:tgtEl>
                                        <p:attrNameLst>
                                          <p:attrName>style.visibility</p:attrName>
                                        </p:attrNameLst>
                                      </p:cBhvr>
                                      <p:to>
                                        <p:strVal val="hidden"/>
                                      </p:to>
                                    </p:set>
                                  </p:childTnLst>
                                </p:cTn>
                              </p:par>
                            </p:childTnLst>
                          </p:cTn>
                        </p:par>
                        <p:par>
                          <p:cTn id="15" fill="hold">
                            <p:stCondLst>
                              <p:cond delay="4250"/>
                            </p:stCondLst>
                            <p:childTnLst>
                              <p:par>
                                <p:cTn id="16" presetID="10" presetClass="entr" presetSubtype="0" fill="hold" nodeType="after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fade">
                                      <p:cBhvr>
                                        <p:cTn id="18" dur="500"/>
                                        <p:tgtEl>
                                          <p:spTgt spid="50"/>
                                        </p:tgtEl>
                                      </p:cBhvr>
                                    </p:animEffect>
                                  </p:childTnLst>
                                </p:cTn>
                              </p:par>
                            </p:childTnLst>
                          </p:cTn>
                        </p:par>
                        <p:par>
                          <p:cTn id="19" fill="hold">
                            <p:stCondLst>
                              <p:cond delay="4750"/>
                            </p:stCondLst>
                            <p:childTnLst>
                              <p:par>
                                <p:cTn id="20" presetID="0" presetClass="path" presetSubtype="0" accel="50000" decel="50000" fill="hold" nodeType="afterEffect">
                                  <p:stCondLst>
                                    <p:cond delay="0"/>
                                  </p:stCondLst>
                                  <p:childTnLst>
                                    <p:animMotion origin="layout" path="M 5.55556E-7 -4.07407E-6 L 5.55556E-7 0.00024 C 0.00712 -0.00115 0.00156 -0.00023 0.00712 -0.00138 C 0.00816 -0.00162 0.0092 -0.00162 0.01042 -0.00208 C 0.01198 -0.00231 0.01354 -0.00254 0.0151 -0.00324 C 0.01597 -0.0037 0.01701 -0.00439 0.01788 -0.00439 L 0.0217 -0.00509 L 0.02604 -0.00694 C 0.02639 -0.00717 0.02691 -0.00763 0.02743 -0.00763 C 0.0283 -0.00787 0.03021 -0.00833 0.03125 -0.00902 C 0.0316 -0.00926 0.03212 -0.00995 0.03264 -0.01018 C 0.03316 -0.01064 0.03385 -0.01064 0.03455 -0.01088 C 0.0349 -0.01111 0.03542 -0.01134 0.03594 -0.01157 C 0.03681 -0.01226 0.03767 -0.01342 0.03871 -0.01388 C 0.03924 -0.01412 0.03976 -0.01435 0.0401 -0.01458 C 0.04444 -0.01782 0.04167 -0.01597 0.04444 -0.01898 C 0.04479 -0.01944 0.04549 -0.0199 0.04583 -0.02037 C 0.04653 -0.02106 0.04774 -0.02291 0.04774 -0.02268 C 0.04792 -0.02361 0.04792 -0.02453 0.04826 -0.02546 C 0.04983 -0.03032 0.04861 -0.0243 0.04965 -0.02916 C 0.05 -0.03078 0.05035 -0.0324 0.05052 -0.03426 C 0.05087 -0.0368 0.05104 -0.03935 0.05156 -0.04189 C 0.05156 -0.04236 0.05191 -0.04305 0.05208 -0.04375 C 0.05191 -0.04884 0.05191 -0.0537 0.05156 -0.05879 C 0.05139 -0.06018 0.05052 -0.06319 0.04965 -0.06458 C 0.04931 -0.06504 0.04861 -0.06527 0.04826 -0.06574 C 0.04774 -0.06643 0.0474 -0.06736 0.04687 -0.06759 C 0.04583 -0.06828 0.04496 -0.06851 0.04392 -0.06898 L 0.04115 -0.07013 C 0.04062 -0.07037 0.0401 -0.07083 0.03976 -0.07083 C 0.03437 -0.07176 0.03715 -0.07129 0.03125 -0.07199 C 0.02743 -0.07176 0.02396 -0.07199 0.02031 -0.07083 C 0.01979 -0.0706 0.01927 -0.07037 0.01892 -0.07013 C 0.01806 -0.0699 0.01736 -0.0699 0.01649 -0.06967 C 0.01528 -0.06921 0.01267 -0.06828 0.01267 -0.06805 C 0.01233 -0.06782 0.01215 -0.06736 0.01181 -0.06713 C 0.01094 -0.06643 0.00816 -0.06597 0.00746 -0.06574 C 0.00347 -0.06388 0.00833 -0.06643 0.00521 -0.06388 C 0.00469 -0.06365 0.00417 -0.06342 0.00365 -0.06319 C 0.0033 -0.06273 0.00278 -0.06226 0.00226 -0.06203 C 0.00174 -0.06157 0.00104 -0.06134 0.00035 -0.06064 C -0.00035 -0.05995 -0.00069 -0.05879 -0.00156 -0.0581 L -0.00295 -0.05694 C -0.00538 -0.05185 -0.00208 -0.0581 -0.00521 -0.0537 C -0.00608 -0.05277 -0.0066 -0.05069 -0.00712 -0.0493 C -0.00868 -0.04583 -0.00851 -0.04629 -0.01007 -0.04421 C -0.01024 -0.04259 -0.01076 -0.04097 -0.01094 -0.03935 C -0.01163 -0.03379 -0.01129 -0.0368 -0.01181 -0.03032 C -0.01181 -0.01689 -0.01181 -0.00347 -0.01146 0.00996 C -0.01129 0.01412 -0.01146 0.01829 -0.01042 0.02199 C -0.0099 0.02408 -0.0099 0.02431 -0.00955 0.02639 C -0.00938 0.02755 -0.0092 0.02848 -0.00903 0.02963 C -0.00885 0.03079 -0.00833 0.03218 -0.00816 0.03334 C -0.00799 0.03403 -0.00747 0.0382 -0.00712 0.03912 C -0.00694 0.03982 -0.0066 0.04028 -0.00625 0.04098 C -0.00608 0.04167 -0.0059 0.04237 -0.00573 0.04283 C -0.00521 0.04468 -0.00434 0.04653 -0.0033 0.04792 C -0.00295 0.04838 -0.00243 0.04862 -0.00191 0.04908 C -0.00156 0.04954 -0.00139 0.05024 -0.00104 0.05047 C 0.00052 0.05139 0.00208 0.05186 0.00365 0.05232 C 0.00503 0.05278 0.00573 0.05348 0.00712 0.05371 C 0.00868 0.05394 0.01059 0.05394 0.01233 0.05417 C 0.01267 0.0544 0.01319 0.05463 0.01371 0.05487 C 0.01493 0.05533 0.01753 0.05579 0.01892 0.05625 C 0.02153 0.05579 0.0224 0.05579 0.02448 0.05487 C 0.02552 0.0544 0.02639 0.05371 0.02743 0.05371 L 0.0316 0.05301 C 0.03385 0.05255 0.03819 0.05162 0.03819 0.05186 C 0.03906 0.05139 0.03976 0.0507 0.04062 0.05047 C 0.04167 0.05 0.04375 0.05 0.04496 0.04908 C 0.04618 0.04838 0.04948 0.04537 0.05017 0.04352 L 0.05052 0.04213 " pathEditMode="relative" rAng="0" ptsTypes="AAAAAAAAAAAAAAAAAAAAAAAAAAAAAAAAAAAAAAAAAAAAAAAAAAAAAAAAAAAAAAAAAAAAAAAA">
                                      <p:cBhvr>
                                        <p:cTn id="21" dur="2750" fill="hold"/>
                                        <p:tgtEl>
                                          <p:spTgt spid="50"/>
                                        </p:tgtEl>
                                        <p:attrNameLst>
                                          <p:attrName>ppt_x</p:attrName>
                                          <p:attrName>ppt_y</p:attrName>
                                        </p:attrNameLst>
                                      </p:cBhvr>
                                      <p:rCtr x="2014" y="-787"/>
                                    </p:animMotion>
                                  </p:childTnLst>
                                </p:cTn>
                              </p:par>
                            </p:childTnLst>
                          </p:cTn>
                        </p:par>
                        <p:par>
                          <p:cTn id="22" fill="hold">
                            <p:stCondLst>
                              <p:cond delay="7500"/>
                            </p:stCondLst>
                            <p:childTnLst>
                              <p:par>
                                <p:cTn id="23" presetID="10" presetClass="exit" presetSubtype="0" fill="hold" nodeType="afterEffect">
                                  <p:stCondLst>
                                    <p:cond delay="0"/>
                                  </p:stCondLst>
                                  <p:childTnLst>
                                    <p:animEffect transition="out" filter="fade">
                                      <p:cBhvr>
                                        <p:cTn id="24" dur="500"/>
                                        <p:tgtEl>
                                          <p:spTgt spid="50"/>
                                        </p:tgtEl>
                                      </p:cBhvr>
                                    </p:animEffect>
                                    <p:set>
                                      <p:cBhvr>
                                        <p:cTn id="25" dur="1" fill="hold">
                                          <p:stCondLst>
                                            <p:cond delay="499"/>
                                          </p:stCondLst>
                                        </p:cTn>
                                        <p:tgtEl>
                                          <p:spTgt spid="50"/>
                                        </p:tgtEl>
                                        <p:attrNameLst>
                                          <p:attrName>style.visibility</p:attrName>
                                        </p:attrNameLst>
                                      </p:cBhvr>
                                      <p:to>
                                        <p:strVal val="hidden"/>
                                      </p:to>
                                    </p:set>
                                  </p:childTnLst>
                                </p:cTn>
                              </p:par>
                            </p:childTnLst>
                          </p:cTn>
                        </p:par>
                        <p:par>
                          <p:cTn id="26" fill="hold">
                            <p:stCondLst>
                              <p:cond delay="8000"/>
                            </p:stCondLst>
                            <p:childTnLst>
                              <p:par>
                                <p:cTn id="27" presetID="10" presetClass="entr" presetSubtype="0" fill="hold" nodeType="after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500"/>
                                        <p:tgtEl>
                                          <p:spTgt spid="48"/>
                                        </p:tgtEl>
                                      </p:cBhvr>
                                    </p:animEffect>
                                  </p:childTnLst>
                                </p:cTn>
                              </p:par>
                            </p:childTnLst>
                          </p:cTn>
                        </p:par>
                        <p:par>
                          <p:cTn id="30" fill="hold">
                            <p:stCondLst>
                              <p:cond delay="8500"/>
                            </p:stCondLst>
                            <p:childTnLst>
                              <p:par>
                                <p:cTn id="31" presetID="0" presetClass="path" presetSubtype="0" accel="50000" decel="50000" fill="hold" nodeType="afterEffect">
                                  <p:stCondLst>
                                    <p:cond delay="0"/>
                                  </p:stCondLst>
                                  <p:childTnLst>
                                    <p:animMotion origin="layout" path="M -5.55112E-17 -2.59259E-6 L -5.55112E-17 0.00023 C -0.00139 -0.00023 -0.00278 -0.00046 -0.00417 -0.00069 C -0.00503 -0.00092 -0.0059 -0.00185 -0.00694 -0.00185 L -0.01562 -0.00324 C -0.01615 -0.00347 -0.01667 -0.0037 -0.01701 -0.0037 C -0.02413 -0.00509 -0.02656 -0.00416 -0.03472 -0.0037 C -0.03524 -0.00347 -0.03594 -0.00301 -0.03646 -0.00254 C -0.03715 -0.00231 -0.03785 -0.00208 -0.03837 -0.00185 C -0.03889 -0.00185 -0.03924 -0.00162 -0.03976 -0.00139 C -0.04028 -0.00092 -0.04062 -0.00046 -0.04115 -2.59259E-6 C -0.04358 0.00139 -0.04236 -0.00092 -0.04531 0.00301 L -0.04809 0.00672 L -0.04948 0.00857 C -0.05104 0.01459 -0.04861 0.00533 -0.05087 0.01297 C -0.0526 0.01829 -0.05104 0.01482 -0.05278 0.01852 C -0.05295 0.01922 -0.05295 0.02014 -0.05312 0.02084 C -0.0533 0.02153 -0.05347 0.02222 -0.05365 0.02269 L -0.05451 0.02778 C -0.05469 0.03357 -0.05486 0.03959 -0.05503 0.0456 C -0.05503 0.04653 -0.05538 0.04722 -0.05556 0.04815 C -0.05573 0.05 -0.0559 0.05185 -0.0559 0.05371 C -0.0559 0.06829 -0.0559 0.08287 -0.05556 0.09746 C -0.05556 0.09815 -0.05521 0.09861 -0.05503 0.09931 C -0.05226 0.11435 -0.05625 0.09445 -0.05417 0.10417 C -0.05347 0.10718 -0.05382 0.10764 -0.05174 0.11042 C -0.05139 0.11111 -0.05087 0.11181 -0.05035 0.11227 C -0.04948 0.1132 -0.04757 0.11482 -0.04757 0.11505 L -0.03976 0.11968 C -0.03837 0.11991 -0.03698 0.12014 -0.03559 0.12037 C -0.03472 0.1206 -0.03385 0.12107 -0.03281 0.12107 C -0.0309 0.12107 -0.02882 0.1206 -0.02674 0.12037 C -0.02639 0.11991 -0.02587 0.11945 -0.02535 0.11898 C -0.02483 0.11875 -0.02413 0.11875 -0.02361 0.11852 C -0.02309 0.11829 -0.02257 0.11806 -0.02222 0.11783 C -0.01997 0.11597 -0.02135 0.1169 -0.01806 0.11528 L -0.01667 0.11482 C -0.01441 0.11273 -0.0158 0.11366 -0.0125 0.11227 C -0.01198 0.11204 -0.01146 0.11204 -0.01111 0.11158 C -0.00972 0.11042 -0.00937 0.11042 -0.00833 0.10857 C -0.00642 0.10556 -0.00851 0.10787 -0.0059 0.10556 C -0.00451 0.10232 -0.00556 0.10417 -0.00226 0.10116 L -0.00087 0.1 C -0.00052 0.09931 -0.00017 0.09885 -5.55112E-17 0.09815 C 0.00035 0.09722 0.00052 0.0963 0.00104 0.0956 C 0.00139 0.09491 0.00191 0.09445 0.00243 0.09375 C 0.00278 0.09329 0.0033 0.0919 0.0033 0.09213 L 0.01111 0.08195 C 0.01128 0.0801 0.01146 0.07824 0.01163 0.07639 C 0.01163 0.07593 0.01198 0.07523 0.01215 0.07454 C 0.01233 0.07292 0.01267 0.0713 0.01302 0.06968 C 0.01319 0.06875 0.01319 0.06806 0.01354 0.06713 L 0.01441 0.06343 L 0.01493 0.06158 C 0.01493 0.06019 0.0151 0.0588 0.01528 0.05741 C 0.01545 0.05672 0.01563 0.05602 0.0158 0.05556 C 0.01615 0.05301 0.01667 0.04815 0.01667 0.04838 C 0.01649 0.04213 0.01649 0.03611 0.01632 0.0301 C 0.01615 0.0294 0.01597 0.02894 0.0158 0.02824 C 0.01545 0.02662 0.01493 0.02338 0.01493 0.02361 C 0.01389 0.01158 0.01406 0.01574 0.01493 -0.00324 C 0.01493 -0.00393 0.01528 -0.00555 0.01528 -0.00532 L 0.01215 0.09931 C 0.01215 0.10232 0.01215 0.1051 0.0125 0.10787 C 0.01302 0.11227 0.01319 0.11088 0.01493 0.11343 C 0.01528 0.11412 0.01545 0.11482 0.0158 0.11528 C 0.01615 0.11621 0.01615 0.11713 0.01667 0.11783 C 0.01823 0.11991 0.0191 0.12014 0.02083 0.12107 C 0.02361 0.12084 0.02639 0.1206 0.02917 0.12037 C 0.02986 0.12014 0.03038 0.12014 0.03108 0.11968 C 0.03177 0.11922 0.03385 0.1169 0.03438 0.11667 C 0.03472 0.11621 0.03576 0.11597 0.03576 0.11621 " pathEditMode="relative" rAng="0" ptsTypes="AAAAAAAAAAAAAAAAAAAAAAAAAAAAAAAAAAAAAAAAAAAAAAAAAAAAAAAAAAAAAAAAAAAAAAAA">
                                      <p:cBhvr>
                                        <p:cTn id="32" dur="3000" fill="hold"/>
                                        <p:tgtEl>
                                          <p:spTgt spid="48"/>
                                        </p:tgtEl>
                                        <p:attrNameLst>
                                          <p:attrName>ppt_x</p:attrName>
                                          <p:attrName>ppt_y</p:attrName>
                                        </p:attrNameLst>
                                      </p:cBhvr>
                                      <p:rCtr x="-1007" y="5764"/>
                                    </p:animMotion>
                                  </p:childTnLst>
                                </p:cTn>
                              </p:par>
                            </p:childTnLst>
                          </p:cTn>
                        </p:par>
                        <p:par>
                          <p:cTn id="33" fill="hold">
                            <p:stCondLst>
                              <p:cond delay="11500"/>
                            </p:stCondLst>
                            <p:childTnLst>
                              <p:par>
                                <p:cTn id="34" presetID="10" presetClass="exit" presetSubtype="0" fill="hold" nodeType="afterEffect">
                                  <p:stCondLst>
                                    <p:cond delay="0"/>
                                  </p:stCondLst>
                                  <p:childTnLst>
                                    <p:animEffect transition="out" filter="fade">
                                      <p:cBhvr>
                                        <p:cTn id="35" dur="500"/>
                                        <p:tgtEl>
                                          <p:spTgt spid="48"/>
                                        </p:tgtEl>
                                      </p:cBhvr>
                                    </p:animEffect>
                                    <p:set>
                                      <p:cBhvr>
                                        <p:cTn id="36" dur="1" fill="hold">
                                          <p:stCondLst>
                                            <p:cond delay="499"/>
                                          </p:stCondLst>
                                        </p:cTn>
                                        <p:tgtEl>
                                          <p:spTgt spid="48"/>
                                        </p:tgtEl>
                                        <p:attrNameLst>
                                          <p:attrName>style.visibility</p:attrName>
                                        </p:attrNameLst>
                                      </p:cBhvr>
                                      <p:to>
                                        <p:strVal val="hidden"/>
                                      </p:to>
                                    </p:set>
                                  </p:childTnLst>
                                </p:cTn>
                              </p:par>
                            </p:childTnLst>
                          </p:cTn>
                        </p:par>
                        <p:par>
                          <p:cTn id="37" fill="hold">
                            <p:stCondLst>
                              <p:cond delay="12000"/>
                            </p:stCondLst>
                            <p:childTnLst>
                              <p:par>
                                <p:cTn id="38" presetID="10" presetClass="entr" presetSubtype="0" fill="hold" nodeType="after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500"/>
                                        <p:tgtEl>
                                          <p:spTgt spid="43"/>
                                        </p:tgtEl>
                                      </p:cBhvr>
                                    </p:animEffect>
                                  </p:childTnLst>
                                </p:cTn>
                              </p:par>
                            </p:childTnLst>
                          </p:cTn>
                        </p:par>
                        <p:par>
                          <p:cTn id="41" fill="hold">
                            <p:stCondLst>
                              <p:cond delay="12500"/>
                            </p:stCondLst>
                            <p:childTnLst>
                              <p:par>
                                <p:cTn id="42" presetID="0" presetClass="path" presetSubtype="0" accel="50000" decel="50000" fill="hold" nodeType="afterEffect">
                                  <p:stCondLst>
                                    <p:cond delay="0"/>
                                  </p:stCondLst>
                                  <p:childTnLst>
                                    <p:animMotion origin="layout" path="M -1.38889E-6 1.85185E-6 L -0.00191 0.15208 C -0.00191 0.15463 -0.00191 0.15717 -0.00156 0.15972 C -0.00139 0.16065 -0.00104 0.16134 -0.00052 0.1618 C 0.00035 0.1625 0.00313 0.16342 0.00434 0.16366 C 0.00504 0.16412 0.00556 0.16481 0.00625 0.16504 C 0.00764 0.16551 0.01024 0.16643 0.01024 0.16666 C 0.01389 0.1662 0.01771 0.16597 0.02153 0.16574 C 0.02205 0.16551 0.02274 0.16528 0.02344 0.16504 C 0.02431 0.16481 0.025 0.16458 0.02587 0.16435 C 0.03004 0.16065 0.02465 0.16504 0.02882 0.1625 C 0.02934 0.16204 0.02969 0.16157 0.03021 0.16111 C 0.03229 0.15972 0.03143 0.16157 0.03229 0.15926 " pathEditMode="relative" rAng="0" ptsTypes="AAAAAAAAAAAAA">
                                      <p:cBhvr>
                                        <p:cTn id="43" dur="3000" fill="hold"/>
                                        <p:tgtEl>
                                          <p:spTgt spid="43"/>
                                        </p:tgtEl>
                                        <p:attrNameLst>
                                          <p:attrName>ppt_x</p:attrName>
                                          <p:attrName>ppt_y</p:attrName>
                                        </p:attrNameLst>
                                      </p:cBhvr>
                                      <p:rCtr x="1510" y="8333"/>
                                    </p:animMotion>
                                  </p:childTnLst>
                                </p:cTn>
                              </p:par>
                            </p:childTnLst>
                          </p:cTn>
                        </p:par>
                        <p:par>
                          <p:cTn id="44" fill="hold">
                            <p:stCondLst>
                              <p:cond delay="15500"/>
                            </p:stCondLst>
                            <p:childTnLst>
                              <p:par>
                                <p:cTn id="45" presetID="10" presetClass="exit" presetSubtype="0" fill="hold" nodeType="afterEffect">
                                  <p:stCondLst>
                                    <p:cond delay="0"/>
                                  </p:stCondLst>
                                  <p:childTnLst>
                                    <p:animEffect transition="out" filter="fade">
                                      <p:cBhvr>
                                        <p:cTn id="46" dur="500"/>
                                        <p:tgtEl>
                                          <p:spTgt spid="43"/>
                                        </p:tgtEl>
                                      </p:cBhvr>
                                    </p:animEffect>
                                    <p:set>
                                      <p:cBhvr>
                                        <p:cTn id="47" dur="1" fill="hold">
                                          <p:stCondLst>
                                            <p:cond delay="499"/>
                                          </p:stCondLst>
                                        </p:cTn>
                                        <p:tgtEl>
                                          <p:spTgt spid="43"/>
                                        </p:tgtEl>
                                        <p:attrNameLst>
                                          <p:attrName>style.visibility</p:attrName>
                                        </p:attrNameLst>
                                      </p:cBhvr>
                                      <p:to>
                                        <p:strVal val="hidden"/>
                                      </p:to>
                                    </p:set>
                                  </p:childTnLst>
                                </p:cTn>
                              </p:par>
                            </p:childTnLst>
                          </p:cTn>
                        </p:par>
                        <p:par>
                          <p:cTn id="48" fill="hold">
                            <p:stCondLst>
                              <p:cond delay="16000"/>
                            </p:stCondLst>
                            <p:childTnLst>
                              <p:par>
                                <p:cTn id="49" presetID="10" presetClass="entr" presetSubtype="0" fill="hold"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childTnLst>
                          </p:cTn>
                        </p:par>
                        <p:par>
                          <p:cTn id="52" fill="hold">
                            <p:stCondLst>
                              <p:cond delay="16500"/>
                            </p:stCondLst>
                            <p:childTnLst>
                              <p:par>
                                <p:cTn id="53" presetID="42" presetClass="path" presetSubtype="0" accel="50000" decel="50000" fill="hold" nodeType="afterEffect">
                                  <p:stCondLst>
                                    <p:cond delay="0"/>
                                  </p:stCondLst>
                                  <p:childTnLst>
                                    <p:animMotion origin="layout" path="M 3.33333E-6 4.44444E-6 L 0.05746 -0.00116 " pathEditMode="relative" rAng="0" ptsTypes="AA">
                                      <p:cBhvr>
                                        <p:cTn id="54" dur="2000" fill="hold"/>
                                        <p:tgtEl>
                                          <p:spTgt spid="44"/>
                                        </p:tgtEl>
                                        <p:attrNameLst>
                                          <p:attrName>ppt_x</p:attrName>
                                          <p:attrName>ppt_y</p:attrName>
                                        </p:attrNameLst>
                                      </p:cBhvr>
                                      <p:rCtr x="2865" y="-69"/>
                                    </p:animMotion>
                                  </p:childTnLst>
                                </p:cTn>
                              </p:par>
                            </p:childTnLst>
                          </p:cTn>
                        </p:par>
                        <p:par>
                          <p:cTn id="55" fill="hold">
                            <p:stCondLst>
                              <p:cond delay="18500"/>
                            </p:stCondLst>
                            <p:childTnLst>
                              <p:par>
                                <p:cTn id="56" presetID="10" presetClass="exit" presetSubtype="0" fill="hold" nodeType="afterEffect">
                                  <p:stCondLst>
                                    <p:cond delay="0"/>
                                  </p:stCondLst>
                                  <p:childTnLst>
                                    <p:animEffect transition="out" filter="fade">
                                      <p:cBhvr>
                                        <p:cTn id="57" dur="500"/>
                                        <p:tgtEl>
                                          <p:spTgt spid="44"/>
                                        </p:tgtEl>
                                      </p:cBhvr>
                                    </p:animEffect>
                                    <p:set>
                                      <p:cBhvr>
                                        <p:cTn id="58" dur="1" fill="hold">
                                          <p:stCondLst>
                                            <p:cond delay="499"/>
                                          </p:stCondLst>
                                        </p:cTn>
                                        <p:tgtEl>
                                          <p:spTgt spid="44"/>
                                        </p:tgtEl>
                                        <p:attrNameLst>
                                          <p:attrName>style.visibility</p:attrName>
                                        </p:attrNameLst>
                                      </p:cBhvr>
                                      <p:to>
                                        <p:strVal val="hidden"/>
                                      </p:to>
                                    </p:set>
                                  </p:childTnLst>
                                </p:cTn>
                              </p:par>
                            </p:childTnLst>
                          </p:cTn>
                        </p:par>
                        <p:par>
                          <p:cTn id="59" fill="hold">
                            <p:stCondLst>
                              <p:cond delay="19000"/>
                            </p:stCondLst>
                            <p:childTnLst>
                              <p:par>
                                <p:cTn id="60" presetID="10" presetClass="entr" presetSubtype="0" fill="hold"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500"/>
                                        <p:tgtEl>
                                          <p:spTgt spid="41"/>
                                        </p:tgtEl>
                                      </p:cBhvr>
                                    </p:animEffect>
                                  </p:childTnLst>
                                </p:cTn>
                              </p:par>
                            </p:childTnLst>
                          </p:cTn>
                        </p:par>
                        <p:par>
                          <p:cTn id="63" fill="hold">
                            <p:stCondLst>
                              <p:cond delay="19500"/>
                            </p:stCondLst>
                            <p:childTnLst>
                              <p:par>
                                <p:cTn id="64" presetID="0" presetClass="path" presetSubtype="0" accel="50000" decel="50000" fill="hold" nodeType="afterEffect">
                                  <p:stCondLst>
                                    <p:cond delay="0"/>
                                  </p:stCondLst>
                                  <p:childTnLst>
                                    <p:animMotion origin="layout" path="M -6.38889E-6 -4.44444E-6 L -0.00504 0.20625 L 0.00155 0.12084 C 0.00242 0.11806 0.00294 0.11482 0.00416 0.11204 C 0.00468 0.11065 0.00572 0.10973 0.00659 0.10857 C 0.00815 0.10695 0.00919 0.10625 0.01076 0.10533 L 0.02846 0.08959 L 0.0361 0.08727 C 0.03749 0.08681 0.03888 0.08635 0.04027 0.08612 C 0.04322 0.08565 0.04635 0.08542 0.04947 0.08519 C 0.05121 0.08542 0.05294 0.08542 0.05451 0.08612 C 0.05555 0.08658 0.05607 0.08774 0.05711 0.08843 C 0.0578 0.08889 0.05867 0.08912 0.05954 0.08959 C 0.06006 0.09028 0.06076 0.09098 0.06128 0.0919 C 0.0618 0.09283 0.06232 0.09399 0.06284 0.09514 C 0.06371 0.09676 0.06458 0.09815 0.06544 0.09954 C 0.06683 0.10556 0.06631 0.10186 0.06631 0.11088 L 0.06128 0.18936 C 0.06215 0.19237 0.06301 0.19537 0.06371 0.19838 C 0.06405 0.19931 0.06388 0.20093 0.06458 0.20162 C 0.06544 0.20255 0.06683 0.20232 0.06787 0.20278 L 0.08315 0.20162 " pathEditMode="relative" ptsTypes="AAAAAAAAAAAAAAAAAAAAAA">
                                      <p:cBhvr>
                                        <p:cTn id="65" dur="2750" fill="hold"/>
                                        <p:tgtEl>
                                          <p:spTgt spid="41"/>
                                        </p:tgtEl>
                                        <p:attrNameLst>
                                          <p:attrName>ppt_x</p:attrName>
                                          <p:attrName>ppt_y</p:attrName>
                                        </p:attrNameLst>
                                      </p:cBhvr>
                                    </p:animMotion>
                                  </p:childTnLst>
                                </p:cTn>
                              </p:par>
                            </p:childTnLst>
                          </p:cTn>
                        </p:par>
                        <p:par>
                          <p:cTn id="66" fill="hold">
                            <p:stCondLst>
                              <p:cond delay="22250"/>
                            </p:stCondLst>
                            <p:childTnLst>
                              <p:par>
                                <p:cTn id="67" presetID="10" presetClass="exit" presetSubtype="0" fill="hold" nodeType="afterEffect">
                                  <p:stCondLst>
                                    <p:cond delay="0"/>
                                  </p:stCondLst>
                                  <p:childTnLst>
                                    <p:animEffect transition="out" filter="fade">
                                      <p:cBhvr>
                                        <p:cTn id="68" dur="500"/>
                                        <p:tgtEl>
                                          <p:spTgt spid="41"/>
                                        </p:tgtEl>
                                      </p:cBhvr>
                                    </p:animEffect>
                                    <p:set>
                                      <p:cBhvr>
                                        <p:cTn id="69" dur="1" fill="hold">
                                          <p:stCondLst>
                                            <p:cond delay="499"/>
                                          </p:stCondLst>
                                        </p:cTn>
                                        <p:tgtEl>
                                          <p:spTgt spid="41"/>
                                        </p:tgtEl>
                                        <p:attrNameLst>
                                          <p:attrName>style.visibility</p:attrName>
                                        </p:attrNameLst>
                                      </p:cBhvr>
                                      <p:to>
                                        <p:strVal val="hidden"/>
                                      </p:to>
                                    </p:set>
                                  </p:childTnLst>
                                </p:cTn>
                              </p:par>
                            </p:childTnLst>
                          </p:cTn>
                        </p:par>
                        <p:par>
                          <p:cTn id="70" fill="hold">
                            <p:stCondLst>
                              <p:cond delay="22750"/>
                            </p:stCondLst>
                            <p:childTnLst>
                              <p:par>
                                <p:cTn id="71" presetID="10" presetClass="entr" presetSubtype="0" fill="hold" nodeType="after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500"/>
                                        <p:tgtEl>
                                          <p:spTgt spid="39"/>
                                        </p:tgtEl>
                                      </p:cBhvr>
                                    </p:animEffect>
                                  </p:childTnLst>
                                </p:cTn>
                              </p:par>
                            </p:childTnLst>
                          </p:cTn>
                        </p:par>
                        <p:par>
                          <p:cTn id="74" fill="hold">
                            <p:stCondLst>
                              <p:cond delay="23250"/>
                            </p:stCondLst>
                            <p:childTnLst>
                              <p:par>
                                <p:cTn id="75" presetID="0" presetClass="path" presetSubtype="0" accel="50000" decel="50000" fill="hold" nodeType="afterEffect">
                                  <p:stCondLst>
                                    <p:cond delay="0"/>
                                  </p:stCondLst>
                                  <p:childTnLst>
                                    <p:animMotion origin="layout" path="M 5.55556E-7 -4.07407E-6 L 5.55556E-7 0.00024 C 0.00712 -0.00115 0.00156 -0.00023 0.00712 -0.00138 C 0.00816 -0.00162 0.0092 -0.00162 0.01042 -0.00208 C 0.01198 -0.00231 0.01354 -0.00254 0.0151 -0.00324 C 0.01597 -0.0037 0.01701 -0.00439 0.01788 -0.00439 L 0.0217 -0.00509 L 0.02604 -0.00694 C 0.02639 -0.00717 0.02691 -0.00763 0.02743 -0.00763 C 0.0283 -0.00787 0.03021 -0.00833 0.03125 -0.00902 C 0.0316 -0.00926 0.03212 -0.00995 0.03264 -0.01018 C 0.03316 -0.01064 0.03385 -0.01064 0.03455 -0.01088 C 0.0349 -0.01111 0.03542 -0.01134 0.03594 -0.01157 C 0.03681 -0.01226 0.03767 -0.01342 0.03871 -0.01388 C 0.03924 -0.01412 0.03976 -0.01435 0.0401 -0.01458 C 0.04444 -0.01782 0.04167 -0.01597 0.04444 -0.01898 C 0.04479 -0.01944 0.04549 -0.0199 0.04583 -0.02037 C 0.04653 -0.02106 0.04774 -0.02291 0.04774 -0.02268 C 0.04792 -0.02361 0.04792 -0.02453 0.04826 -0.02546 C 0.04983 -0.03032 0.04861 -0.0243 0.04965 -0.02916 C 0.05 -0.03078 0.05035 -0.0324 0.05052 -0.03426 C 0.05087 -0.0368 0.05104 -0.03935 0.05156 -0.04189 C 0.05156 -0.04236 0.05191 -0.04305 0.05208 -0.04375 C 0.05191 -0.04884 0.05191 -0.0537 0.05156 -0.05879 C 0.05139 -0.06018 0.05052 -0.06319 0.04965 -0.06458 C 0.04931 -0.06504 0.04861 -0.06527 0.04826 -0.06574 C 0.04774 -0.06643 0.0474 -0.06736 0.04687 -0.06759 C 0.04583 -0.06828 0.04496 -0.06851 0.04392 -0.06898 L 0.04115 -0.07013 C 0.04062 -0.07037 0.0401 -0.07083 0.03976 -0.07083 C 0.03437 -0.07176 0.03715 -0.07129 0.03125 -0.07199 C 0.02743 -0.07176 0.02396 -0.07199 0.02031 -0.07083 C 0.01979 -0.0706 0.01927 -0.07037 0.01892 -0.07013 C 0.01806 -0.0699 0.01736 -0.0699 0.01649 -0.06967 C 0.01528 -0.06921 0.01267 -0.06828 0.01267 -0.06805 C 0.01233 -0.06782 0.01215 -0.06736 0.01181 -0.06713 C 0.01094 -0.06643 0.00816 -0.06597 0.00746 -0.06574 C 0.00347 -0.06388 0.00833 -0.06643 0.00521 -0.06388 C 0.00469 -0.06365 0.00417 -0.06342 0.00365 -0.06319 C 0.0033 -0.06273 0.00278 -0.06226 0.00226 -0.06203 C 0.00174 -0.06157 0.00104 -0.06134 0.00035 -0.06064 C -0.00035 -0.05995 -0.00069 -0.05879 -0.00156 -0.0581 L -0.00295 -0.05694 C -0.00538 -0.05185 -0.00208 -0.0581 -0.00521 -0.0537 C -0.00608 -0.05277 -0.0066 -0.05069 -0.00712 -0.0493 C -0.00868 -0.04583 -0.00851 -0.04629 -0.01007 -0.04421 C -0.01024 -0.04259 -0.01076 -0.04097 -0.01094 -0.03935 C -0.01163 -0.03379 -0.01129 -0.0368 -0.01181 -0.03032 C -0.01181 -0.01689 -0.01181 -0.00347 -0.01146 0.00996 C -0.01129 0.01412 -0.01146 0.01829 -0.01042 0.02199 C -0.0099 0.02408 -0.0099 0.02431 -0.00955 0.02639 C -0.00938 0.02755 -0.0092 0.02848 -0.00903 0.02963 C -0.00885 0.03079 -0.00833 0.03218 -0.00816 0.03334 C -0.00799 0.03403 -0.00747 0.0382 -0.00712 0.03912 C -0.00694 0.03982 -0.0066 0.04028 -0.00625 0.04098 C -0.00608 0.04167 -0.0059 0.04237 -0.00573 0.04283 C -0.00521 0.04468 -0.00434 0.04653 -0.0033 0.04792 C -0.00295 0.04838 -0.00243 0.04862 -0.00191 0.04908 C -0.00156 0.04954 -0.00139 0.05024 -0.00104 0.05047 C 0.00052 0.05139 0.00208 0.05186 0.00365 0.05232 C 0.00503 0.05278 0.00573 0.05348 0.00712 0.05371 C 0.00868 0.05394 0.01059 0.05394 0.01233 0.05417 C 0.01267 0.0544 0.01319 0.05463 0.01371 0.05487 C 0.01493 0.05533 0.01753 0.05579 0.01892 0.05625 C 0.02153 0.05579 0.0224 0.05579 0.02448 0.05487 C 0.02552 0.0544 0.02639 0.05371 0.02743 0.05371 L 0.0316 0.05301 C 0.03385 0.05255 0.03819 0.05162 0.03819 0.05186 C 0.03906 0.05139 0.03976 0.0507 0.04062 0.05047 C 0.04167 0.05 0.04375 0.05 0.04496 0.04908 C 0.04618 0.04838 0.04948 0.04537 0.05017 0.04352 L 0.05052 0.04213 " pathEditMode="relative" rAng="0" ptsTypes="AAAAAAAAAAAAAAAAAAAAAAAAAAAAAAAAAAAAAAAAAAAAAAAAAAAAAAAAAAAAAAAAAAAAAAAA">
                                      <p:cBhvr>
                                        <p:cTn id="76" dur="2750" fill="hold"/>
                                        <p:tgtEl>
                                          <p:spTgt spid="39"/>
                                        </p:tgtEl>
                                        <p:attrNameLst>
                                          <p:attrName>ppt_x</p:attrName>
                                          <p:attrName>ppt_y</p:attrName>
                                        </p:attrNameLst>
                                      </p:cBhvr>
                                      <p:rCtr x="2014" y="-787"/>
                                    </p:animMotion>
                                  </p:childTnLst>
                                </p:cTn>
                              </p:par>
                            </p:childTnLst>
                          </p:cTn>
                        </p:par>
                        <p:par>
                          <p:cTn id="77" fill="hold">
                            <p:stCondLst>
                              <p:cond delay="26000"/>
                            </p:stCondLst>
                            <p:childTnLst>
                              <p:par>
                                <p:cTn id="78" presetID="10" presetClass="exit" presetSubtype="0" fill="hold" nodeType="afterEffect">
                                  <p:stCondLst>
                                    <p:cond delay="0"/>
                                  </p:stCondLst>
                                  <p:childTnLst>
                                    <p:animEffect transition="out" filter="fade">
                                      <p:cBhvr>
                                        <p:cTn id="79" dur="500"/>
                                        <p:tgtEl>
                                          <p:spTgt spid="39"/>
                                        </p:tgtEl>
                                      </p:cBhvr>
                                    </p:animEffect>
                                    <p:set>
                                      <p:cBhvr>
                                        <p:cTn id="80" dur="1" fill="hold">
                                          <p:stCondLst>
                                            <p:cond delay="499"/>
                                          </p:stCondLst>
                                        </p:cTn>
                                        <p:tgtEl>
                                          <p:spTgt spid="39"/>
                                        </p:tgtEl>
                                        <p:attrNameLst>
                                          <p:attrName>style.visibility</p:attrName>
                                        </p:attrNameLst>
                                      </p:cBhvr>
                                      <p:to>
                                        <p:strVal val="hidden"/>
                                      </p:to>
                                    </p:set>
                                  </p:childTnLst>
                                </p:cTn>
                              </p:par>
                            </p:childTnLst>
                          </p:cTn>
                        </p:par>
                        <p:par>
                          <p:cTn id="81" fill="hold">
                            <p:stCondLst>
                              <p:cond delay="26500"/>
                            </p:stCondLst>
                            <p:childTnLst>
                              <p:par>
                                <p:cTn id="82" presetID="10" presetClass="entr" presetSubtype="0" fill="hold" nodeType="after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fade">
                                      <p:cBhvr>
                                        <p:cTn id="84" dur="500"/>
                                        <p:tgtEl>
                                          <p:spTgt spid="25"/>
                                        </p:tgtEl>
                                      </p:cBhvr>
                                    </p:animEffect>
                                  </p:childTnLst>
                                </p:cTn>
                              </p:par>
                            </p:childTnLst>
                          </p:cTn>
                        </p:par>
                        <p:par>
                          <p:cTn id="85" fill="hold">
                            <p:stCondLst>
                              <p:cond delay="27000"/>
                            </p:stCondLst>
                            <p:childTnLst>
                              <p:par>
                                <p:cTn id="86" presetID="0" presetClass="path" presetSubtype="0" accel="50000" decel="50000" fill="hold" nodeType="afterEffect">
                                  <p:stCondLst>
                                    <p:cond delay="0"/>
                                  </p:stCondLst>
                                  <p:childTnLst>
                                    <p:animMotion origin="layout" path="M -0.00035 0.00024 L -0.00035 0.11528 L 0.00417 0.03357 C 0.00538 0.03033 0.00677 0.02709 0.00799 0.02362 C 0.00938 0.01945 0.0092 0.01575 0.01163 0.0125 C 0.0125 0.01158 0.01354 0.01112 0.01441 0.01019 C 0.0151 0.00926 0.01545 0.00811 0.01632 0.00764 C 0.01979 0.00556 0.02361 0.0044 0.02743 0.00278 C 0.0283 0.00232 0.02934 0.00209 0.03021 0.00139 C 0.03264 -0.00069 0.03351 -0.00208 0.03663 -0.00231 C 0.04219 -0.00254 0.04774 -0.00231 0.05347 -0.00231 " pathEditMode="relative" rAng="0" ptsTypes="AAAAAAAAAAA">
                                      <p:cBhvr>
                                        <p:cTn id="87" dur="2750" fill="hold"/>
                                        <p:tgtEl>
                                          <p:spTgt spid="25"/>
                                        </p:tgtEl>
                                        <p:attrNameLst>
                                          <p:attrName>ppt_x</p:attrName>
                                          <p:attrName>ppt_y</p:attrName>
                                        </p:attrNameLst>
                                      </p:cBhvr>
                                      <p:rCtr x="2691" y="5602"/>
                                    </p:animMotion>
                                  </p:childTnLst>
                                </p:cTn>
                              </p:par>
                            </p:childTnLst>
                          </p:cTn>
                        </p:par>
                        <p:par>
                          <p:cTn id="88" fill="hold">
                            <p:stCondLst>
                              <p:cond delay="29750"/>
                            </p:stCondLst>
                            <p:childTnLst>
                              <p:par>
                                <p:cTn id="89" presetID="10" presetClass="exit" presetSubtype="0" fill="hold" nodeType="afterEffect">
                                  <p:stCondLst>
                                    <p:cond delay="0"/>
                                  </p:stCondLst>
                                  <p:childTnLst>
                                    <p:animEffect transition="out" filter="fade">
                                      <p:cBhvr>
                                        <p:cTn id="90" dur="500"/>
                                        <p:tgtEl>
                                          <p:spTgt spid="25"/>
                                        </p:tgtEl>
                                      </p:cBhvr>
                                    </p:animEffect>
                                    <p:set>
                                      <p:cBhvr>
                                        <p:cTn id="91" dur="1" fill="hold">
                                          <p:stCondLst>
                                            <p:cond delay="4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3" name="Write Action"/>
          <p:cNvGrpSpPr>
            <a:grpSpLocks/>
          </p:cNvGrpSpPr>
          <p:nvPr/>
        </p:nvGrpSpPr>
        <p:grpSpPr bwMode="auto">
          <a:xfrm>
            <a:off x="6915150" y="5516563"/>
            <a:ext cx="1544638" cy="720725"/>
            <a:chOff x="6914614" y="5517232"/>
            <a:chExt cx="1545818" cy="720080"/>
          </a:xfrm>
        </p:grpSpPr>
        <p:grpSp>
          <p:nvGrpSpPr>
            <p:cNvPr id="14" name="Write action"/>
            <p:cNvGrpSpPr>
              <a:grpSpLocks/>
            </p:cNvGrpSpPr>
            <p:nvPr/>
          </p:nvGrpSpPr>
          <p:grpSpPr bwMode="auto">
            <a:xfrm>
              <a:off x="6914614" y="5517232"/>
              <a:ext cx="1545818" cy="720080"/>
              <a:chOff x="6914614" y="5517232"/>
              <a:chExt cx="1545818" cy="720080"/>
            </a:xfrm>
          </p:grpSpPr>
          <p:sp>
            <p:nvSpPr>
              <p:cNvPr id="16"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17" name="Oval 16">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Rectangle 25">
            <a:extLst>
              <a:ext uri="{FF2B5EF4-FFF2-40B4-BE49-F238E27FC236}">
                <a16:creationId xmlns:a16="http://schemas.microsoft.com/office/drawing/2014/main" id="{C349FE66-2B8D-4F0C-B679-17E167BFFD30}"/>
              </a:ext>
            </a:extLst>
          </p:cNvPr>
          <p:cNvSpPr/>
          <p:nvPr/>
        </p:nvSpPr>
        <p:spPr>
          <a:xfrm>
            <a:off x="6523158" y="2126175"/>
            <a:ext cx="137730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d</a:t>
            </a:r>
            <a:endParaRPr lang="en-GB" sz="16600" dirty="0"/>
          </a:p>
        </p:txBody>
      </p:sp>
      <p:pic>
        <p:nvPicPr>
          <p:cNvPr id="27" name="Picture 26">
            <a:extLst>
              <a:ext uri="{FF2B5EF4-FFF2-40B4-BE49-F238E27FC236}">
                <a16:creationId xmlns:a16="http://schemas.microsoft.com/office/drawing/2014/main" id="{6901C0C9-FF16-4EE8-973F-F006C158D08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21799" y="2628003"/>
            <a:ext cx="710150" cy="707937"/>
          </a:xfrm>
          <a:prstGeom prst="rect">
            <a:avLst/>
          </a:prstGeom>
        </p:spPr>
      </p:pic>
      <p:sp>
        <p:nvSpPr>
          <p:cNvPr id="28" name="Rectangle 27">
            <a:extLst>
              <a:ext uri="{FF2B5EF4-FFF2-40B4-BE49-F238E27FC236}">
                <a16:creationId xmlns:a16="http://schemas.microsoft.com/office/drawing/2014/main" id="{4FC91E69-5099-473E-AE5F-51EBDD6103B7}"/>
              </a:ext>
            </a:extLst>
          </p:cNvPr>
          <p:cNvSpPr/>
          <p:nvPr/>
        </p:nvSpPr>
        <p:spPr>
          <a:xfrm>
            <a:off x="5390503" y="2126175"/>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29" name="Picture 28">
            <a:extLst>
              <a:ext uri="{FF2B5EF4-FFF2-40B4-BE49-F238E27FC236}">
                <a16:creationId xmlns:a16="http://schemas.microsoft.com/office/drawing/2014/main" id="{DE15E9B6-5B06-4FDF-B16D-96930245E0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2591" y="2605391"/>
            <a:ext cx="710150" cy="707937"/>
          </a:xfrm>
          <a:prstGeom prst="rect">
            <a:avLst/>
          </a:prstGeom>
        </p:spPr>
      </p:pic>
      <p:sp>
        <p:nvSpPr>
          <p:cNvPr id="30" name="Rectangle 29">
            <a:extLst>
              <a:ext uri="{FF2B5EF4-FFF2-40B4-BE49-F238E27FC236}">
                <a16:creationId xmlns:a16="http://schemas.microsoft.com/office/drawing/2014/main" id="{F0090535-7856-4413-AB58-DD584343FB29}"/>
              </a:ext>
            </a:extLst>
          </p:cNvPr>
          <p:cNvSpPr/>
          <p:nvPr/>
        </p:nvSpPr>
        <p:spPr>
          <a:xfrm>
            <a:off x="4467332" y="2126175"/>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31" name="Picture 30">
            <a:extLst>
              <a:ext uri="{FF2B5EF4-FFF2-40B4-BE49-F238E27FC236}">
                <a16:creationId xmlns:a16="http://schemas.microsoft.com/office/drawing/2014/main" id="{2C415D4A-D9DB-4AAD-AE4F-425FBB891D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94369" y="3036376"/>
            <a:ext cx="710150" cy="707937"/>
          </a:xfrm>
          <a:prstGeom prst="rect">
            <a:avLst/>
          </a:prstGeom>
        </p:spPr>
      </p:pic>
      <p:sp>
        <p:nvSpPr>
          <p:cNvPr id="32" name="Rectangle 31">
            <a:extLst>
              <a:ext uri="{FF2B5EF4-FFF2-40B4-BE49-F238E27FC236}">
                <a16:creationId xmlns:a16="http://schemas.microsoft.com/office/drawing/2014/main" id="{BF483634-6428-42F7-B7BD-73D600FE866E}"/>
              </a:ext>
            </a:extLst>
          </p:cNvPr>
          <p:cNvSpPr/>
          <p:nvPr/>
        </p:nvSpPr>
        <p:spPr>
          <a:xfrm>
            <a:off x="3723172" y="2150903"/>
            <a:ext cx="981359"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t</a:t>
            </a:r>
            <a:endParaRPr lang="en-GB" sz="16600" dirty="0"/>
          </a:p>
        </p:txBody>
      </p:sp>
      <p:pic>
        <p:nvPicPr>
          <p:cNvPr id="33" name="Picture 32">
            <a:extLst>
              <a:ext uri="{FF2B5EF4-FFF2-40B4-BE49-F238E27FC236}">
                <a16:creationId xmlns:a16="http://schemas.microsoft.com/office/drawing/2014/main" id="{7312F65D-47EE-4CD0-9741-98BA4D1681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4397" y="2324985"/>
            <a:ext cx="710150" cy="707937"/>
          </a:xfrm>
          <a:prstGeom prst="rect">
            <a:avLst/>
          </a:prstGeom>
        </p:spPr>
      </p:pic>
      <p:pic>
        <p:nvPicPr>
          <p:cNvPr id="34" name="Picture 33">
            <a:extLst>
              <a:ext uri="{FF2B5EF4-FFF2-40B4-BE49-F238E27FC236}">
                <a16:creationId xmlns:a16="http://schemas.microsoft.com/office/drawing/2014/main" id="{DBCA89BD-67F0-4C5B-8307-98A8EFE5FA0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96576" y="2632760"/>
            <a:ext cx="710150" cy="707937"/>
          </a:xfrm>
          <a:prstGeom prst="rect">
            <a:avLst/>
          </a:prstGeom>
        </p:spPr>
      </p:pic>
      <p:sp>
        <p:nvSpPr>
          <p:cNvPr id="35" name="Rectangle 34">
            <a:extLst>
              <a:ext uri="{FF2B5EF4-FFF2-40B4-BE49-F238E27FC236}">
                <a16:creationId xmlns:a16="http://schemas.microsoft.com/office/drawing/2014/main" id="{975E427C-8121-4C25-948F-3E4809DF6CE9}"/>
              </a:ext>
            </a:extLst>
          </p:cNvPr>
          <p:cNvSpPr/>
          <p:nvPr/>
        </p:nvSpPr>
        <p:spPr>
          <a:xfrm>
            <a:off x="2814959" y="2126175"/>
            <a:ext cx="1093569"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s</a:t>
            </a:r>
            <a:endParaRPr lang="en-GB" sz="16600" dirty="0"/>
          </a:p>
        </p:txBody>
      </p:sp>
      <p:pic>
        <p:nvPicPr>
          <p:cNvPr id="36" name="Picture 35">
            <a:extLst>
              <a:ext uri="{FF2B5EF4-FFF2-40B4-BE49-F238E27FC236}">
                <a16:creationId xmlns:a16="http://schemas.microsoft.com/office/drawing/2014/main" id="{9ECF842A-203D-480E-8410-FBCB175B893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5035" y="2622119"/>
            <a:ext cx="710150" cy="707937"/>
          </a:xfrm>
          <a:prstGeom prst="rect">
            <a:avLst/>
          </a:prstGeom>
        </p:spPr>
      </p:pic>
      <p:sp>
        <p:nvSpPr>
          <p:cNvPr id="37" name="Rectangle 36">
            <a:extLst>
              <a:ext uri="{FF2B5EF4-FFF2-40B4-BE49-F238E27FC236}">
                <a16:creationId xmlns:a16="http://schemas.microsoft.com/office/drawing/2014/main" id="{8C19D313-710B-4790-8CD5-FFA4523D0FC0}"/>
              </a:ext>
            </a:extLst>
          </p:cNvPr>
          <p:cNvSpPr/>
          <p:nvPr/>
        </p:nvSpPr>
        <p:spPr>
          <a:xfrm>
            <a:off x="1602635" y="2150903"/>
            <a:ext cx="141577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n</a:t>
            </a:r>
            <a:endParaRPr lang="en-GB" sz="16600" dirty="0"/>
          </a:p>
        </p:txBody>
      </p:sp>
      <p:pic>
        <p:nvPicPr>
          <p:cNvPr id="45" name="Picture 44">
            <a:extLst>
              <a:ext uri="{FF2B5EF4-FFF2-40B4-BE49-F238E27FC236}">
                <a16:creationId xmlns:a16="http://schemas.microsoft.com/office/drawing/2014/main" id="{B46187BE-B85A-4D86-B9E0-47D54B9E19A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55446" y="2606636"/>
            <a:ext cx="710150" cy="707937"/>
          </a:xfrm>
          <a:prstGeom prst="rect">
            <a:avLst/>
          </a:prstGeom>
        </p:spPr>
      </p:pic>
      <p:sp>
        <p:nvSpPr>
          <p:cNvPr id="46" name="Rectangle 45">
            <a:extLst>
              <a:ext uri="{FF2B5EF4-FFF2-40B4-BE49-F238E27FC236}">
                <a16:creationId xmlns:a16="http://schemas.microsoft.com/office/drawing/2014/main" id="{A1B914C3-4B0A-4E9F-B5C2-EE936ECD6A5F}"/>
              </a:ext>
            </a:extLst>
          </p:cNvPr>
          <p:cNvSpPr/>
          <p:nvPr/>
        </p:nvSpPr>
        <p:spPr>
          <a:xfrm>
            <a:off x="1026007" y="2150903"/>
            <a:ext cx="827471" cy="2646878"/>
          </a:xfrm>
          <a:prstGeom prst="rect">
            <a:avLst/>
          </a:prstGeom>
        </p:spPr>
        <p:txBody>
          <a:bodyPr wrap="none">
            <a:spAutoFit/>
          </a:bodyPr>
          <a:lstStyle/>
          <a:p>
            <a:r>
              <a:rPr lang="en-GB" sz="16600" dirty="0" err="1">
                <a:ln w="28575">
                  <a:solidFill>
                    <a:schemeClr val="tx1"/>
                  </a:solidFill>
                </a:ln>
                <a:solidFill>
                  <a:schemeClr val="bg1"/>
                </a:solidFill>
                <a:latin typeface="Twinkl SemiBold" pitchFamily="2" charset="0"/>
              </a:rPr>
              <a:t>i</a:t>
            </a:r>
            <a:endParaRPr lang="en-GB" sz="16600" dirty="0"/>
          </a:p>
        </p:txBody>
      </p:sp>
      <p:pic>
        <p:nvPicPr>
          <p:cNvPr id="53" name="Picture 52">
            <a:extLst>
              <a:ext uri="{FF2B5EF4-FFF2-40B4-BE49-F238E27FC236}">
                <a16:creationId xmlns:a16="http://schemas.microsoft.com/office/drawing/2014/main" id="{6683027C-C54E-4384-B226-B8A7B9A437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42498" y="2193153"/>
            <a:ext cx="710150" cy="707937"/>
          </a:xfrm>
          <a:prstGeom prst="rect">
            <a:avLst/>
          </a:prstGeom>
        </p:spPr>
      </p:pic>
      <p:pic>
        <p:nvPicPr>
          <p:cNvPr id="54" name="Picture 53">
            <a:extLst>
              <a:ext uri="{FF2B5EF4-FFF2-40B4-BE49-F238E27FC236}">
                <a16:creationId xmlns:a16="http://schemas.microsoft.com/office/drawing/2014/main" id="{E5E55284-9E9C-4402-9E78-DCF9AAF1C6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6032" y="2589371"/>
            <a:ext cx="710150" cy="707937"/>
          </a:xfrm>
          <a:prstGeom prst="rect">
            <a:avLst/>
          </a:prstGeom>
        </p:spPr>
      </p:pic>
    </p:spTree>
    <p:extLst>
      <p:ext uri="{BB962C8B-B14F-4D97-AF65-F5344CB8AC3E}">
        <p14:creationId xmlns:p14="http://schemas.microsoft.com/office/powerpoint/2010/main" val="244446874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2.77778E-7 6.93889E-18 L -0.0026 0.10116 C -0.00174 0.10486 -0.00122 0.10879 -2.77778E-7 0.11227 C 0.00052 0.11342 0.00156 0.11389 0.00191 0.11481 C 0.00243 0.11597 0.00208 0.11759 0.00278 0.11852 C 0.00347 0.11944 0.00469 0.11944 0.00556 0.11991 C 0.00712 0.11967 0.01736 0.11875 0.01944 0.11597 L 0.02049 0.11481 " pathEditMode="relative" ptsTypes="AAAAAAAA">
                                      <p:cBhvr>
                                        <p:cTn id="10" dur="2000" fill="hold"/>
                                        <p:tgtEl>
                                          <p:spTgt spid="54"/>
                                        </p:tgtEl>
                                        <p:attrNameLst>
                                          <p:attrName>ppt_x</p:attrName>
                                          <p:attrName>ppt_y</p:attrName>
                                        </p:attrNameLst>
                                      </p:cBhvr>
                                    </p:animMotion>
                                  </p:childTnLst>
                                </p:cTn>
                              </p:par>
                            </p:childTnLst>
                          </p:cTn>
                        </p:par>
                        <p:par>
                          <p:cTn id="11" fill="hold">
                            <p:stCondLst>
                              <p:cond delay="2500"/>
                            </p:stCondLst>
                            <p:childTnLst>
                              <p:par>
                                <p:cTn id="12" presetID="10" presetClass="exit" presetSubtype="0" fill="hold" nodeType="afterEffect">
                                  <p:stCondLst>
                                    <p:cond delay="0"/>
                                  </p:stCondLst>
                                  <p:childTnLst>
                                    <p:animEffect transition="out" filter="fade">
                                      <p:cBhvr>
                                        <p:cTn id="13" dur="500"/>
                                        <p:tgtEl>
                                          <p:spTgt spid="54"/>
                                        </p:tgtEl>
                                      </p:cBhvr>
                                    </p:animEffect>
                                    <p:set>
                                      <p:cBhvr>
                                        <p:cTn id="14" dur="1" fill="hold">
                                          <p:stCondLst>
                                            <p:cond delay="499"/>
                                          </p:stCondLst>
                                        </p:cTn>
                                        <p:tgtEl>
                                          <p:spTgt spid="54"/>
                                        </p:tgtEl>
                                        <p:attrNameLst>
                                          <p:attrName>style.visibility</p:attrName>
                                        </p:attrNameLst>
                                      </p:cBhvr>
                                      <p:to>
                                        <p:strVal val="hidden"/>
                                      </p:to>
                                    </p:set>
                                  </p:childTnLst>
                                </p:cTn>
                              </p:par>
                            </p:childTnLst>
                          </p:cTn>
                        </p:par>
                        <p:par>
                          <p:cTn id="15" fill="hold">
                            <p:stCondLst>
                              <p:cond delay="3000"/>
                            </p:stCondLst>
                            <p:childTnLst>
                              <p:par>
                                <p:cTn id="16" presetID="10" presetClass="entr" presetSubtype="0" fill="hold" nodeType="afterEffect">
                                  <p:stCondLst>
                                    <p:cond delay="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childTnLst>
                          </p:cTn>
                        </p:par>
                        <p:par>
                          <p:cTn id="19" fill="hold">
                            <p:stCondLst>
                              <p:cond delay="3500"/>
                            </p:stCondLst>
                            <p:childTnLst>
                              <p:par>
                                <p:cTn id="20" presetID="10" presetClass="exit" presetSubtype="0" fill="hold" nodeType="afterEffect">
                                  <p:stCondLst>
                                    <p:cond delay="600"/>
                                  </p:stCondLst>
                                  <p:childTnLst>
                                    <p:animEffect transition="out" filter="fade">
                                      <p:cBhvr>
                                        <p:cTn id="21" dur="500"/>
                                        <p:tgtEl>
                                          <p:spTgt spid="53"/>
                                        </p:tgtEl>
                                      </p:cBhvr>
                                    </p:animEffect>
                                    <p:set>
                                      <p:cBhvr>
                                        <p:cTn id="22" dur="1" fill="hold">
                                          <p:stCondLst>
                                            <p:cond delay="499"/>
                                          </p:stCondLst>
                                        </p:cTn>
                                        <p:tgtEl>
                                          <p:spTgt spid="53"/>
                                        </p:tgtEl>
                                        <p:attrNameLst>
                                          <p:attrName>style.visibility</p:attrName>
                                        </p:attrNameLst>
                                      </p:cBhvr>
                                      <p:to>
                                        <p:strVal val="hidden"/>
                                      </p:to>
                                    </p:set>
                                  </p:childTnLst>
                                </p:cTn>
                              </p:par>
                            </p:childTnLst>
                          </p:cTn>
                        </p:par>
                        <p:par>
                          <p:cTn id="23" fill="hold">
                            <p:stCondLst>
                              <p:cond delay="4600"/>
                            </p:stCondLst>
                            <p:childTnLst>
                              <p:par>
                                <p:cTn id="24" presetID="10" presetClass="entr" presetSubtype="0" fill="hold"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500"/>
                                        <p:tgtEl>
                                          <p:spTgt spid="45"/>
                                        </p:tgtEl>
                                      </p:cBhvr>
                                    </p:animEffect>
                                  </p:childTnLst>
                                </p:cTn>
                              </p:par>
                            </p:childTnLst>
                          </p:cTn>
                        </p:par>
                        <p:par>
                          <p:cTn id="27" fill="hold">
                            <p:stCondLst>
                              <p:cond delay="5100"/>
                            </p:stCondLst>
                            <p:childTnLst>
                              <p:par>
                                <p:cTn id="28" presetID="0" presetClass="path" presetSubtype="0" accel="50000" decel="50000" fill="hold" nodeType="afterEffect">
                                  <p:stCondLst>
                                    <p:cond delay="0"/>
                                  </p:stCondLst>
                                  <p:childTnLst>
                                    <p:animMotion origin="layout" path="M -1.94444E-6 2.96296E-6 C -1.94444E-6 0.03935 0.00018 0.07916 0.00035 0.11875 L 0.00938 0.03148 C 0.01042 0.03009 0.01163 0.02893 0.01268 0.02777 C 0.01563 0.02384 0.01059 0.02731 0.0165 0.02199 C 0.01997 0.01875 0.01563 0.02291 0.01927 0.01875 C 0.01979 0.01828 0.02031 0.01805 0.02084 0.01759 C 0.02136 0.0169 0.02188 0.01574 0.02257 0.01504 C 0.02604 0.01203 0.02188 0.01574 0.02604 0.0118 C 0.02639 0.01134 0.02691 0.01088 0.02743 0.01065 C 0.02778 0.01041 0.0283 0.01018 0.02882 0.00995 C 0.02952 0.00972 0.03004 0.00926 0.03073 0.00879 C 0.03125 0.00833 0.0316 0.00787 0.03212 0.0074 C 0.03299 0.00694 0.03403 0.00671 0.0349 0.00625 L 0.03646 0.00555 L 0.03785 0.00486 C 0.03837 0.00463 0.03872 0.0044 0.03924 0.0044 C 0.03993 0.00416 0.04045 0.00393 0.04115 0.0037 C 0.04202 0.00324 0.04306 0.00277 0.04393 0.00231 C 0.04445 0.00231 0.04497 0.00185 0.04531 0.00185 C 0.04775 0.00092 0.0467 0.00139 0.04879 0.00046 C 0.05174 0.00069 0.05469 0.00046 0.05764 0.00115 C 0.05886 0.00139 0.05955 0.00277 0.06059 0.0037 C 0.06111 0.00416 0.06163 0.0044 0.06198 0.00486 L 0.06441 0.0081 C 0.06563 0.01342 0.06389 0.00694 0.0658 0.01134 C 0.06597 0.0118 0.06597 0.0125 0.06632 0.01319 C 0.0665 0.01389 0.06684 0.01435 0.06719 0.01504 C 0.06736 0.01574 0.06754 0.0162 0.06771 0.0169 C 0.06806 0.01852 0.06823 0.02037 0.06858 0.02199 C 0.06962 0.02592 0.06962 0.02453 0.06962 0.02639 L 0.06771 0.08518 C 0.06684 0.0956 0.06684 0.09213 0.06771 0.10717 C 0.06771 0.10949 0.06858 0.11296 0.06997 0.11412 C 0.07049 0.11458 0.07101 0.11504 0.07153 0.11551 C 0.07188 0.11574 0.07205 0.11643 0.0724 0.11666 C 0.07396 0.11782 0.07587 0.11828 0.07761 0.11875 C 0.08021 0.11852 0.08264 0.11828 0.08525 0.11805 C 0.08577 0.11782 0.08646 0.11759 0.08715 0.11736 C 0.08768 0.11713 0.08906 0.1162 0.08906 0.11643 " pathEditMode="relative" rAng="0" ptsTypes="AAAAAAAAAAAAAAAAAAAAAAAAAAAAAAAAAAAAAAAA">
                                      <p:cBhvr>
                                        <p:cTn id="29" dur="3000" fill="hold"/>
                                        <p:tgtEl>
                                          <p:spTgt spid="45"/>
                                        </p:tgtEl>
                                        <p:attrNameLst>
                                          <p:attrName>ppt_x</p:attrName>
                                          <p:attrName>ppt_y</p:attrName>
                                        </p:attrNameLst>
                                      </p:cBhvr>
                                      <p:rCtr x="4444" y="5926"/>
                                    </p:animMotion>
                                  </p:childTnLst>
                                </p:cTn>
                              </p:par>
                            </p:childTnLst>
                          </p:cTn>
                        </p:par>
                        <p:par>
                          <p:cTn id="30" fill="hold">
                            <p:stCondLst>
                              <p:cond delay="8100"/>
                            </p:stCondLst>
                            <p:childTnLst>
                              <p:par>
                                <p:cTn id="31" presetID="10" presetClass="exit" presetSubtype="0" fill="hold" nodeType="afterEffect">
                                  <p:stCondLst>
                                    <p:cond delay="0"/>
                                  </p:stCondLst>
                                  <p:childTnLst>
                                    <p:animEffect transition="out" filter="fade">
                                      <p:cBhvr>
                                        <p:cTn id="32" dur="500"/>
                                        <p:tgtEl>
                                          <p:spTgt spid="45"/>
                                        </p:tgtEl>
                                      </p:cBhvr>
                                    </p:animEffect>
                                    <p:set>
                                      <p:cBhvr>
                                        <p:cTn id="33" dur="1" fill="hold">
                                          <p:stCondLst>
                                            <p:cond delay="499"/>
                                          </p:stCondLst>
                                        </p:cTn>
                                        <p:tgtEl>
                                          <p:spTgt spid="45"/>
                                        </p:tgtEl>
                                        <p:attrNameLst>
                                          <p:attrName>style.visibility</p:attrName>
                                        </p:attrNameLst>
                                      </p:cBhvr>
                                      <p:to>
                                        <p:strVal val="hidden"/>
                                      </p:to>
                                    </p:set>
                                  </p:childTnLst>
                                </p:cTn>
                              </p:par>
                            </p:childTnLst>
                          </p:cTn>
                        </p:par>
                        <p:par>
                          <p:cTn id="34" fill="hold">
                            <p:stCondLst>
                              <p:cond delay="8600"/>
                            </p:stCondLst>
                            <p:childTnLst>
                              <p:par>
                                <p:cTn id="35" presetID="10" presetClass="entr" presetSubtype="0" fill="hold"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childTnLst>
                          </p:cTn>
                        </p:par>
                        <p:par>
                          <p:cTn id="38" fill="hold">
                            <p:stCondLst>
                              <p:cond delay="9100"/>
                            </p:stCondLst>
                            <p:childTnLst>
                              <p:par>
                                <p:cTn id="39" presetID="0" presetClass="path" presetSubtype="0" accel="50000" decel="50000" fill="hold" nodeType="afterEffect">
                                  <p:stCondLst>
                                    <p:cond delay="0"/>
                                  </p:stCondLst>
                                  <p:childTnLst>
                                    <p:animMotion origin="layout" path="M 5E-6 -3.7037E-7 L 5E-6 0.00023 C -0.00069 -0.00116 -0.00121 -0.00231 -0.0019 -0.00347 C -0.00295 -0.00532 -0.00381 -0.00579 -0.00538 -0.00718 C -0.00659 -0.00833 -0.00694 -0.0088 -0.00869 -0.00903 C -0.01006 -0.00949 -0.01164 -0.00972 -0.01285 -0.01018 C -0.01285 -0.00995 -0.01667 -0.01134 -0.01754 -0.01157 L -0.0191 -0.01204 C -0.02431 -0.01204 -0.02952 -0.01204 -0.03472 -0.01157 C -0.03785 -0.01134 -0.03697 -0.01065 -0.03924 -0.00972 C -0.03975 -0.00926 -0.04027 -0.00926 -0.04079 -0.00903 C -0.04131 -0.0088 -0.04166 -0.00833 -0.04219 -0.0081 C -0.04305 -0.00764 -0.04375 -0.00764 -0.04462 -0.00718 C -0.04514 -0.00671 -0.04548 -0.00625 -0.046 -0.00602 C -0.04687 -0.00556 -0.04775 -0.00556 -0.04843 -0.00509 C -0.04879 -0.00463 -0.04914 -0.0044 -0.04947 -0.00393 C -0.04982 -0.00347 -0.05018 -0.00301 -0.05069 -0.00255 C -0.05104 -0.00208 -0.05174 -0.00185 -0.05209 -0.00139 C -0.05243 -0.00093 -0.0526 -0.00046 -0.05295 -3.7037E-7 C -0.05329 0.00046 -0.05381 0.00046 -0.05399 0.00116 C -0.05435 0.00162 -0.05435 0.00232 -0.05451 0.00301 C -0.05451 0.0037 -0.05469 0.00417 -0.05486 0.00463 C -0.05469 0.01134 -0.05469 0.01806 -0.05451 0.025 C -0.05435 0.02616 -0.05435 0.02755 -0.05399 0.02894 C -0.05381 0.03009 -0.05295 0.03102 -0.05209 0.03148 C -0.05174 0.03171 -0.05138 0.03171 -0.05104 0.03194 C -0.05035 0.03241 -0.04982 0.03264 -0.04914 0.0331 C -0.04879 0.0331 -0.04826 0.03333 -0.04791 0.03357 C -0.04462 0.03542 -0.04791 0.0338 -0.04531 0.03495 C -0.04496 0.03565 -0.04444 0.03611 -0.04409 0.03657 C -0.04392 0.03704 -0.04375 0.03773 -0.0434 0.03819 C -0.0427 0.03912 -0.04201 0.03912 -0.04115 0.03958 C -0.04079 0.04005 -0.04045 0.04074 -0.03993 0.0412 C -0.03906 0.04167 -0.03697 0.04213 -0.03697 0.04236 C -0.03664 0.04259 -0.03628 0.04282 -0.03576 0.04306 C -0.03212 0.04514 -0.03664 0.04167 -0.0323 0.04468 C -0.03108 0.0456 -0.02987 0.04676 -0.02848 0.04769 C -0.02813 0.04815 -0.02761 0.04838 -0.02709 0.04884 C -0.02674 0.04907 -0.02622 0.04907 -0.02587 0.04931 C -0.02553 0.04954 -0.02518 0.05 -0.02466 0.05023 C -0.02431 0.05046 -0.02395 0.05046 -0.02362 0.05069 C -0.02327 0.05116 -0.02292 0.05162 -0.02239 0.05185 C -0.02119 0.05255 -0.01996 0.05301 -0.01857 0.05324 C -0.01805 0.0537 -0.01754 0.05394 -0.01719 0.0544 C -0.01667 0.05463 -0.01632 0.05509 -0.01598 0.05532 C -0.01528 0.05579 -0.01372 0.05648 -0.01372 0.05671 C -0.01268 0.05787 -0.01268 0.0581 -0.01145 0.0588 C -0.01094 0.05926 -0.01025 0.05949 -0.00989 0.05995 C -0.00902 0.06088 -0.0085 0.06204 -0.00764 0.06296 C -0.00381 0.0669 -0.0085 0.06181 -0.00451 0.06644 C -0.00381 0.06736 -0.00277 0.06829 -0.0019 0.06898 C -0.00017 0.07245 -0.00069 0.07083 5E-6 0.07361 C 0.00018 0.07708 0.00018 0.08032 0.00035 0.0838 C 0.00053 0.08426 0.00087 0.08472 0.00087 0.08519 C 0.00087 0.08704 0.0007 0.08866 0.00035 0.09028 C -0.00017 0.09398 -0.00017 0.09259 -0.00104 0.09491 C -0.00312 0.09977 -0.00156 0.09815 -0.00381 0.1 C -0.00434 0.10116 -0.00468 0.10208 -0.00572 0.10301 C -0.00607 0.10347 -0.00677 0.1037 -0.00729 0.10417 C -0.01041 0.10671 -0.00833 0.10556 -0.0106 0.10671 C -0.0144 0.11019 -0.01041 0.10671 -0.01337 0.10857 C -0.01372 0.10903 -0.01406 0.10949 -0.0144 0.10972 C -0.01511 0.10995 -0.01579 0.10995 -0.01632 0.11019 C -0.01719 0.11042 -0.01789 0.11088 -0.01857 0.11111 L -0.02014 0.11181 C -0.02518 0.11157 -0.03039 0.11157 -0.03541 0.11111 C -0.03576 0.11111 -0.03611 0.11088 -0.03664 0.11065 C -0.03785 0.11019 -0.04027 0.10972 -0.04027 0.10995 C -0.04079 0.10926 -0.04115 0.10903 -0.04149 0.10857 C -0.04219 0.10833 -0.04357 0.10787 -0.04409 0.10764 C -0.04687 0.10671 -0.04409 0.10718 -0.04914 0.10602 C -0.05121 0.10579 -0.05156 0.10579 -0.05329 0.10509 C -0.05365 0.10486 -0.05417 0.10486 -0.05451 0.10463 C -0.05712 0.10278 -0.05381 0.1044 -0.05712 0.10255 C -0.05781 0.10208 -0.05937 0.10162 -0.05937 0.10185 C -0.05973 0.10116 -0.06025 0.10093 -0.06059 0.10046 C -0.06076 0.1 -0.06059 0.09931 -0.06093 0.09907 C -0.06129 0.09861 -0.06197 0.09792 -0.06197 0.09815 " pathEditMode="relative" rAng="0" ptsTypes="AAAAAAAAAAAAAAAAAAAAAAAAAAAAAAAAAAAAAAAAAAAAAAAAAAAAAAAAAAAAAAAAAAAAAAAAAAAAAA">
                                      <p:cBhvr>
                                        <p:cTn id="40" dur="2750" fill="hold"/>
                                        <p:tgtEl>
                                          <p:spTgt spid="36"/>
                                        </p:tgtEl>
                                        <p:attrNameLst>
                                          <p:attrName>ppt_x</p:attrName>
                                          <p:attrName>ppt_y</p:attrName>
                                        </p:attrNameLst>
                                      </p:cBhvr>
                                      <p:rCtr x="-3056" y="4977"/>
                                    </p:animMotion>
                                  </p:childTnLst>
                                </p:cTn>
                              </p:par>
                            </p:childTnLst>
                          </p:cTn>
                        </p:par>
                        <p:par>
                          <p:cTn id="41" fill="hold">
                            <p:stCondLst>
                              <p:cond delay="11850"/>
                            </p:stCondLst>
                            <p:childTnLst>
                              <p:par>
                                <p:cTn id="42" presetID="10" presetClass="exit" presetSubtype="0" fill="hold" nodeType="afterEffect">
                                  <p:stCondLst>
                                    <p:cond delay="0"/>
                                  </p:stCondLst>
                                  <p:childTnLst>
                                    <p:animEffect transition="out" filter="fade">
                                      <p:cBhvr>
                                        <p:cTn id="43" dur="500"/>
                                        <p:tgtEl>
                                          <p:spTgt spid="36"/>
                                        </p:tgtEl>
                                      </p:cBhvr>
                                    </p:animEffect>
                                    <p:set>
                                      <p:cBhvr>
                                        <p:cTn id="44" dur="1" fill="hold">
                                          <p:stCondLst>
                                            <p:cond delay="499"/>
                                          </p:stCondLst>
                                        </p:cTn>
                                        <p:tgtEl>
                                          <p:spTgt spid="36"/>
                                        </p:tgtEl>
                                        <p:attrNameLst>
                                          <p:attrName>style.visibility</p:attrName>
                                        </p:attrNameLst>
                                      </p:cBhvr>
                                      <p:to>
                                        <p:strVal val="hidden"/>
                                      </p:to>
                                    </p:set>
                                  </p:childTnLst>
                                </p:cTn>
                              </p:par>
                            </p:childTnLst>
                          </p:cTn>
                        </p:par>
                        <p:par>
                          <p:cTn id="45" fill="hold">
                            <p:stCondLst>
                              <p:cond delay="12350"/>
                            </p:stCondLst>
                            <p:childTnLst>
                              <p:par>
                                <p:cTn id="46" presetID="10" presetClass="entr" presetSubtype="0"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par>
                          <p:cTn id="49" fill="hold">
                            <p:stCondLst>
                              <p:cond delay="12850"/>
                            </p:stCondLst>
                            <p:childTnLst>
                              <p:par>
                                <p:cTn id="50" presetID="0" presetClass="path" presetSubtype="0" accel="50000" decel="50000" fill="hold" nodeType="afterEffect">
                                  <p:stCondLst>
                                    <p:cond delay="0"/>
                                  </p:stCondLst>
                                  <p:childTnLst>
                                    <p:animMotion origin="layout" path="M -1.38889E-6 1.85185E-6 L -0.00191 0.15208 C -0.00191 0.15463 -0.00191 0.15717 -0.00156 0.15972 C -0.00139 0.16065 -0.00104 0.16134 -0.00052 0.1618 C 0.00035 0.1625 0.00313 0.16342 0.00434 0.16366 C 0.00504 0.16412 0.00556 0.16481 0.00625 0.16504 C 0.00764 0.16551 0.01024 0.16643 0.01024 0.16666 C 0.01389 0.1662 0.01771 0.16597 0.02153 0.16574 C 0.02205 0.16551 0.02274 0.16528 0.02344 0.16504 C 0.02431 0.16481 0.025 0.16458 0.02587 0.16435 C 0.03004 0.16065 0.02465 0.16504 0.02882 0.1625 C 0.02934 0.16204 0.02969 0.16157 0.03021 0.16111 C 0.03229 0.15972 0.03143 0.16157 0.03229 0.15926 " pathEditMode="relative" rAng="0" ptsTypes="AAAAAAAAAAAAA">
                                      <p:cBhvr>
                                        <p:cTn id="51" dur="3000" fill="hold"/>
                                        <p:tgtEl>
                                          <p:spTgt spid="33"/>
                                        </p:tgtEl>
                                        <p:attrNameLst>
                                          <p:attrName>ppt_x</p:attrName>
                                          <p:attrName>ppt_y</p:attrName>
                                        </p:attrNameLst>
                                      </p:cBhvr>
                                      <p:rCtr x="1510" y="8333"/>
                                    </p:animMotion>
                                  </p:childTnLst>
                                </p:cTn>
                              </p:par>
                            </p:childTnLst>
                          </p:cTn>
                        </p:par>
                        <p:par>
                          <p:cTn id="52" fill="hold">
                            <p:stCondLst>
                              <p:cond delay="15850"/>
                            </p:stCondLst>
                            <p:childTnLst>
                              <p:par>
                                <p:cTn id="53" presetID="10" presetClass="exit" presetSubtype="0" fill="hold" nodeType="afterEffect">
                                  <p:stCondLst>
                                    <p:cond delay="0"/>
                                  </p:stCondLst>
                                  <p:childTnLst>
                                    <p:animEffect transition="out" filter="fade">
                                      <p:cBhvr>
                                        <p:cTn id="54" dur="500"/>
                                        <p:tgtEl>
                                          <p:spTgt spid="33"/>
                                        </p:tgtEl>
                                      </p:cBhvr>
                                    </p:animEffect>
                                    <p:set>
                                      <p:cBhvr>
                                        <p:cTn id="55" dur="1" fill="hold">
                                          <p:stCondLst>
                                            <p:cond delay="499"/>
                                          </p:stCondLst>
                                        </p:cTn>
                                        <p:tgtEl>
                                          <p:spTgt spid="33"/>
                                        </p:tgtEl>
                                        <p:attrNameLst>
                                          <p:attrName>style.visibility</p:attrName>
                                        </p:attrNameLst>
                                      </p:cBhvr>
                                      <p:to>
                                        <p:strVal val="hidden"/>
                                      </p:to>
                                    </p:set>
                                  </p:childTnLst>
                                </p:cTn>
                              </p:par>
                            </p:childTnLst>
                          </p:cTn>
                        </p:par>
                        <p:par>
                          <p:cTn id="56" fill="hold">
                            <p:stCondLst>
                              <p:cond delay="16350"/>
                            </p:stCondLst>
                            <p:childTnLst>
                              <p:par>
                                <p:cTn id="57" presetID="10" presetClass="entr" presetSubtype="0"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500"/>
                                        <p:tgtEl>
                                          <p:spTgt spid="34"/>
                                        </p:tgtEl>
                                      </p:cBhvr>
                                    </p:animEffect>
                                  </p:childTnLst>
                                </p:cTn>
                              </p:par>
                            </p:childTnLst>
                          </p:cTn>
                        </p:par>
                        <p:par>
                          <p:cTn id="60" fill="hold">
                            <p:stCondLst>
                              <p:cond delay="16850"/>
                            </p:stCondLst>
                            <p:childTnLst>
                              <p:par>
                                <p:cTn id="61" presetID="42" presetClass="path" presetSubtype="0" accel="50000" decel="50000" fill="hold" nodeType="afterEffect">
                                  <p:stCondLst>
                                    <p:cond delay="0"/>
                                  </p:stCondLst>
                                  <p:childTnLst>
                                    <p:animMotion origin="layout" path="M 3.33333E-6 4.44444E-6 L 0.05746 -0.00116 " pathEditMode="relative" rAng="0" ptsTypes="AA">
                                      <p:cBhvr>
                                        <p:cTn id="62" dur="2000" fill="hold"/>
                                        <p:tgtEl>
                                          <p:spTgt spid="34"/>
                                        </p:tgtEl>
                                        <p:attrNameLst>
                                          <p:attrName>ppt_x</p:attrName>
                                          <p:attrName>ppt_y</p:attrName>
                                        </p:attrNameLst>
                                      </p:cBhvr>
                                      <p:rCtr x="2865" y="-69"/>
                                    </p:animMotion>
                                  </p:childTnLst>
                                </p:cTn>
                              </p:par>
                            </p:childTnLst>
                          </p:cTn>
                        </p:par>
                        <p:par>
                          <p:cTn id="63" fill="hold">
                            <p:stCondLst>
                              <p:cond delay="18850"/>
                            </p:stCondLst>
                            <p:childTnLst>
                              <p:par>
                                <p:cTn id="64" presetID="10" presetClass="exit" presetSubtype="0" fill="hold" nodeType="afterEffect">
                                  <p:stCondLst>
                                    <p:cond delay="0"/>
                                  </p:stCondLst>
                                  <p:childTnLst>
                                    <p:animEffect transition="out" filter="fade">
                                      <p:cBhvr>
                                        <p:cTn id="65" dur="500"/>
                                        <p:tgtEl>
                                          <p:spTgt spid="34"/>
                                        </p:tgtEl>
                                      </p:cBhvr>
                                    </p:animEffect>
                                    <p:set>
                                      <p:cBhvr>
                                        <p:cTn id="66" dur="1" fill="hold">
                                          <p:stCondLst>
                                            <p:cond delay="499"/>
                                          </p:stCondLst>
                                        </p:cTn>
                                        <p:tgtEl>
                                          <p:spTgt spid="34"/>
                                        </p:tgtEl>
                                        <p:attrNameLst>
                                          <p:attrName>style.visibility</p:attrName>
                                        </p:attrNameLst>
                                      </p:cBhvr>
                                      <p:to>
                                        <p:strVal val="hidden"/>
                                      </p:to>
                                    </p:set>
                                  </p:childTnLst>
                                </p:cTn>
                              </p:par>
                            </p:childTnLst>
                          </p:cTn>
                        </p:par>
                        <p:par>
                          <p:cTn id="67" fill="hold">
                            <p:stCondLst>
                              <p:cond delay="19350"/>
                            </p:stCondLst>
                            <p:childTnLst>
                              <p:par>
                                <p:cTn id="68" presetID="10" presetClass="entr" presetSubtype="0"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fade">
                                      <p:cBhvr>
                                        <p:cTn id="70" dur="500"/>
                                        <p:tgtEl>
                                          <p:spTgt spid="31"/>
                                        </p:tgtEl>
                                      </p:cBhvr>
                                    </p:animEffect>
                                  </p:childTnLst>
                                </p:cTn>
                              </p:par>
                            </p:childTnLst>
                          </p:cTn>
                        </p:par>
                        <p:par>
                          <p:cTn id="71" fill="hold">
                            <p:stCondLst>
                              <p:cond delay="19850"/>
                            </p:stCondLst>
                            <p:childTnLst>
                              <p:par>
                                <p:cTn id="72" presetID="0" presetClass="path" presetSubtype="0" accel="50000" decel="50000" fill="hold" nodeType="afterEffect">
                                  <p:stCondLst>
                                    <p:cond delay="0"/>
                                  </p:stCondLst>
                                  <p:childTnLst>
                                    <p:animMotion origin="layout" path="M 5.55556E-7 -4.07407E-6 L 5.55556E-7 0.00024 C 0.00712 -0.00115 0.00156 -0.00023 0.00712 -0.00138 C 0.00816 -0.00162 0.0092 -0.00162 0.01042 -0.00208 C 0.01198 -0.00231 0.01354 -0.00254 0.0151 -0.00324 C 0.01597 -0.0037 0.01701 -0.00439 0.01788 -0.00439 L 0.0217 -0.00509 L 0.02604 -0.00694 C 0.02639 -0.00717 0.02691 -0.00763 0.02743 -0.00763 C 0.0283 -0.00787 0.03021 -0.00833 0.03125 -0.00902 C 0.0316 -0.00926 0.03212 -0.00995 0.03264 -0.01018 C 0.03316 -0.01064 0.03385 -0.01064 0.03455 -0.01088 C 0.0349 -0.01111 0.03542 -0.01134 0.03594 -0.01157 C 0.03681 -0.01226 0.03767 -0.01342 0.03871 -0.01388 C 0.03924 -0.01412 0.03976 -0.01435 0.0401 -0.01458 C 0.04444 -0.01782 0.04167 -0.01597 0.04444 -0.01898 C 0.04479 -0.01944 0.04549 -0.0199 0.04583 -0.02037 C 0.04653 -0.02106 0.04774 -0.02291 0.04774 -0.02268 C 0.04792 -0.02361 0.04792 -0.02453 0.04826 -0.02546 C 0.04983 -0.03032 0.04861 -0.0243 0.04965 -0.02916 C 0.05 -0.03078 0.05035 -0.0324 0.05052 -0.03426 C 0.05087 -0.0368 0.05104 -0.03935 0.05156 -0.04189 C 0.05156 -0.04236 0.05191 -0.04305 0.05208 -0.04375 C 0.05191 -0.04884 0.05191 -0.0537 0.05156 -0.05879 C 0.05139 -0.06018 0.05052 -0.06319 0.04965 -0.06458 C 0.04931 -0.06504 0.04861 -0.06527 0.04826 -0.06574 C 0.04774 -0.06643 0.0474 -0.06736 0.04687 -0.06759 C 0.04583 -0.06828 0.04496 -0.06851 0.04392 -0.06898 L 0.04115 -0.07013 C 0.04062 -0.07037 0.0401 -0.07083 0.03976 -0.07083 C 0.03437 -0.07176 0.03715 -0.07129 0.03125 -0.07199 C 0.02743 -0.07176 0.02396 -0.07199 0.02031 -0.07083 C 0.01979 -0.0706 0.01927 -0.07037 0.01892 -0.07013 C 0.01806 -0.0699 0.01736 -0.0699 0.01649 -0.06967 C 0.01528 -0.06921 0.01267 -0.06828 0.01267 -0.06805 C 0.01233 -0.06782 0.01215 -0.06736 0.01181 -0.06713 C 0.01094 -0.06643 0.00816 -0.06597 0.00746 -0.06574 C 0.00347 -0.06388 0.00833 -0.06643 0.00521 -0.06388 C 0.00469 -0.06365 0.00417 -0.06342 0.00365 -0.06319 C 0.0033 -0.06273 0.00278 -0.06226 0.00226 -0.06203 C 0.00174 -0.06157 0.00104 -0.06134 0.00035 -0.06064 C -0.00035 -0.05995 -0.00069 -0.05879 -0.00156 -0.0581 L -0.00295 -0.05694 C -0.00538 -0.05185 -0.00208 -0.0581 -0.00521 -0.0537 C -0.00608 -0.05277 -0.0066 -0.05069 -0.00712 -0.0493 C -0.00868 -0.04583 -0.00851 -0.04629 -0.01007 -0.04421 C -0.01024 -0.04259 -0.01076 -0.04097 -0.01094 -0.03935 C -0.01163 -0.03379 -0.01129 -0.0368 -0.01181 -0.03032 C -0.01181 -0.01689 -0.01181 -0.00347 -0.01146 0.00996 C -0.01129 0.01412 -0.01146 0.01829 -0.01042 0.02199 C -0.0099 0.02408 -0.0099 0.02431 -0.00955 0.02639 C -0.00938 0.02755 -0.0092 0.02848 -0.00903 0.02963 C -0.00885 0.03079 -0.00833 0.03218 -0.00816 0.03334 C -0.00799 0.03403 -0.00747 0.0382 -0.00712 0.03912 C -0.00694 0.03982 -0.0066 0.04028 -0.00625 0.04098 C -0.00608 0.04167 -0.0059 0.04237 -0.00573 0.04283 C -0.00521 0.04468 -0.00434 0.04653 -0.0033 0.04792 C -0.00295 0.04838 -0.00243 0.04862 -0.00191 0.04908 C -0.00156 0.04954 -0.00139 0.05024 -0.00104 0.05047 C 0.00052 0.05139 0.00208 0.05186 0.00365 0.05232 C 0.00503 0.05278 0.00573 0.05348 0.00712 0.05371 C 0.00868 0.05394 0.01059 0.05394 0.01233 0.05417 C 0.01267 0.0544 0.01319 0.05463 0.01371 0.05487 C 0.01493 0.05533 0.01753 0.05579 0.01892 0.05625 C 0.02153 0.05579 0.0224 0.05579 0.02448 0.05487 C 0.02552 0.0544 0.02639 0.05371 0.02743 0.05371 L 0.0316 0.05301 C 0.03385 0.05255 0.03819 0.05162 0.03819 0.05186 C 0.03906 0.05139 0.03976 0.0507 0.04062 0.05047 C 0.04167 0.05 0.04375 0.05 0.04496 0.04908 C 0.04618 0.04838 0.04948 0.04537 0.05017 0.04352 L 0.05052 0.04213 " pathEditMode="relative" rAng="0" ptsTypes="AAAAAAAAAAAAAAAAAAAAAAAAAAAAAAAAAAAAAAAAAAAAAAAAAAAAAAAAAAAAAAAAAAAAAAAA">
                                      <p:cBhvr>
                                        <p:cTn id="73" dur="2750" fill="hold"/>
                                        <p:tgtEl>
                                          <p:spTgt spid="31"/>
                                        </p:tgtEl>
                                        <p:attrNameLst>
                                          <p:attrName>ppt_x</p:attrName>
                                          <p:attrName>ppt_y</p:attrName>
                                        </p:attrNameLst>
                                      </p:cBhvr>
                                      <p:rCtr x="2014" y="-787"/>
                                    </p:animMotion>
                                  </p:childTnLst>
                                </p:cTn>
                              </p:par>
                            </p:childTnLst>
                          </p:cTn>
                        </p:par>
                        <p:par>
                          <p:cTn id="74" fill="hold">
                            <p:stCondLst>
                              <p:cond delay="22600"/>
                            </p:stCondLst>
                            <p:childTnLst>
                              <p:par>
                                <p:cTn id="75" presetID="10" presetClass="exit" presetSubtype="0" fill="hold" nodeType="afterEffect">
                                  <p:stCondLst>
                                    <p:cond delay="0"/>
                                  </p:stCondLst>
                                  <p:childTnLst>
                                    <p:animEffect transition="out" filter="fade">
                                      <p:cBhvr>
                                        <p:cTn id="76" dur="500"/>
                                        <p:tgtEl>
                                          <p:spTgt spid="31"/>
                                        </p:tgtEl>
                                      </p:cBhvr>
                                    </p:animEffect>
                                    <p:set>
                                      <p:cBhvr>
                                        <p:cTn id="77" dur="1" fill="hold">
                                          <p:stCondLst>
                                            <p:cond delay="499"/>
                                          </p:stCondLst>
                                        </p:cTn>
                                        <p:tgtEl>
                                          <p:spTgt spid="31"/>
                                        </p:tgtEl>
                                        <p:attrNameLst>
                                          <p:attrName>style.visibility</p:attrName>
                                        </p:attrNameLst>
                                      </p:cBhvr>
                                      <p:to>
                                        <p:strVal val="hidden"/>
                                      </p:to>
                                    </p:set>
                                  </p:childTnLst>
                                </p:cTn>
                              </p:par>
                            </p:childTnLst>
                          </p:cTn>
                        </p:par>
                        <p:par>
                          <p:cTn id="78" fill="hold">
                            <p:stCondLst>
                              <p:cond delay="23100"/>
                            </p:stCondLst>
                            <p:childTnLst>
                              <p:par>
                                <p:cTn id="79" presetID="10" presetClass="entr" presetSubtype="0" fill="hold" nodeType="after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fade">
                                      <p:cBhvr>
                                        <p:cTn id="81" dur="500"/>
                                        <p:tgtEl>
                                          <p:spTgt spid="29"/>
                                        </p:tgtEl>
                                      </p:cBhvr>
                                    </p:animEffect>
                                  </p:childTnLst>
                                </p:cTn>
                              </p:par>
                            </p:childTnLst>
                          </p:cTn>
                        </p:par>
                        <p:par>
                          <p:cTn id="82" fill="hold">
                            <p:stCondLst>
                              <p:cond delay="23600"/>
                            </p:stCondLst>
                            <p:childTnLst>
                              <p:par>
                                <p:cTn id="83" presetID="0" presetClass="path" presetSubtype="0" accel="50000" decel="50000" fill="hold" nodeType="afterEffect">
                                  <p:stCondLst>
                                    <p:cond delay="0"/>
                                  </p:stCondLst>
                                  <p:childTnLst>
                                    <p:animMotion origin="layout" path="M -5.55112E-17 -2.59259E-6 L -5.55112E-17 0.00023 C -0.00139 -0.00023 -0.00278 -0.00046 -0.00417 -0.00069 C -0.00503 -0.00092 -0.0059 -0.00185 -0.00694 -0.00185 L -0.01562 -0.00324 C -0.01615 -0.00347 -0.01667 -0.0037 -0.01701 -0.0037 C -0.02413 -0.00509 -0.02656 -0.00416 -0.03472 -0.0037 C -0.03524 -0.00347 -0.03594 -0.00301 -0.03646 -0.00254 C -0.03715 -0.00231 -0.03785 -0.00208 -0.03837 -0.00185 C -0.03889 -0.00185 -0.03924 -0.00162 -0.03976 -0.00139 C -0.04028 -0.00092 -0.04062 -0.00046 -0.04115 -2.59259E-6 C -0.04358 0.00139 -0.04236 -0.00092 -0.04531 0.00301 L -0.04809 0.00672 L -0.04948 0.00857 C -0.05104 0.01459 -0.04861 0.00533 -0.05087 0.01297 C -0.0526 0.01829 -0.05104 0.01482 -0.05278 0.01852 C -0.05295 0.01922 -0.05295 0.02014 -0.05312 0.02084 C -0.0533 0.02153 -0.05347 0.02222 -0.05365 0.02269 L -0.05451 0.02778 C -0.05469 0.03357 -0.05486 0.03959 -0.05503 0.0456 C -0.05503 0.04653 -0.05538 0.04722 -0.05556 0.04815 C -0.05573 0.05 -0.0559 0.05185 -0.0559 0.05371 C -0.0559 0.06829 -0.0559 0.08287 -0.05556 0.09746 C -0.05556 0.09815 -0.05521 0.09861 -0.05503 0.09931 C -0.05226 0.11435 -0.05625 0.09445 -0.05417 0.10417 C -0.05347 0.10718 -0.05382 0.10764 -0.05174 0.11042 C -0.05139 0.11111 -0.05087 0.11181 -0.05035 0.11227 C -0.04948 0.1132 -0.04757 0.11482 -0.04757 0.11505 L -0.03976 0.11968 C -0.03837 0.11991 -0.03698 0.12014 -0.03559 0.12037 C -0.03472 0.1206 -0.03385 0.12107 -0.03281 0.12107 C -0.0309 0.12107 -0.02882 0.1206 -0.02674 0.12037 C -0.02639 0.11991 -0.02587 0.11945 -0.02535 0.11898 C -0.02483 0.11875 -0.02413 0.11875 -0.02361 0.11852 C -0.02309 0.11829 -0.02257 0.11806 -0.02222 0.11783 C -0.01997 0.11597 -0.02135 0.1169 -0.01806 0.11528 L -0.01667 0.11482 C -0.01441 0.11273 -0.0158 0.11366 -0.0125 0.11227 C -0.01198 0.11204 -0.01146 0.11204 -0.01111 0.11158 C -0.00972 0.11042 -0.00937 0.11042 -0.00833 0.10857 C -0.00642 0.10556 -0.00851 0.10787 -0.0059 0.10556 C -0.00451 0.10232 -0.00556 0.10417 -0.00226 0.10116 L -0.00087 0.1 C -0.00052 0.09931 -0.00017 0.09885 -5.55112E-17 0.09815 C 0.00035 0.09722 0.00052 0.0963 0.00104 0.0956 C 0.00139 0.09491 0.00191 0.09445 0.00243 0.09375 C 0.00278 0.09329 0.0033 0.0919 0.0033 0.09213 L 0.01111 0.08195 C 0.01128 0.0801 0.01146 0.07824 0.01163 0.07639 C 0.01163 0.07593 0.01198 0.07523 0.01215 0.07454 C 0.01233 0.07292 0.01267 0.0713 0.01302 0.06968 C 0.01319 0.06875 0.01319 0.06806 0.01354 0.06713 L 0.01441 0.06343 L 0.01493 0.06158 C 0.01493 0.06019 0.0151 0.0588 0.01528 0.05741 C 0.01545 0.05672 0.01563 0.05602 0.0158 0.05556 C 0.01615 0.05301 0.01667 0.04815 0.01667 0.04838 C 0.01649 0.04213 0.01649 0.03611 0.01632 0.0301 C 0.01615 0.0294 0.01597 0.02894 0.0158 0.02824 C 0.01545 0.02662 0.01493 0.02338 0.01493 0.02361 C 0.01389 0.01158 0.01406 0.01574 0.01493 -0.00324 C 0.01493 -0.00393 0.01528 -0.00555 0.01528 -0.00532 L 0.01215 0.09931 C 0.01215 0.10232 0.01215 0.1051 0.0125 0.10787 C 0.01302 0.11227 0.01319 0.11088 0.01493 0.11343 C 0.01528 0.11412 0.01545 0.11482 0.0158 0.11528 C 0.01615 0.11621 0.01615 0.11713 0.01667 0.11783 C 0.01823 0.11991 0.0191 0.12014 0.02083 0.12107 C 0.02361 0.12084 0.02639 0.1206 0.02917 0.12037 C 0.02986 0.12014 0.03038 0.12014 0.03108 0.11968 C 0.03177 0.11922 0.03385 0.1169 0.03438 0.11667 C 0.03472 0.11621 0.03576 0.11597 0.03576 0.11621 " pathEditMode="relative" rAng="0" ptsTypes="AAAAAAAAAAAAAAAAAAAAAAAAAAAAAAAAAAAAAAAAAAAAAAAAAAAAAAAAAAAAAAAAAAAAAAAA">
                                      <p:cBhvr>
                                        <p:cTn id="84" dur="3000" fill="hold"/>
                                        <p:tgtEl>
                                          <p:spTgt spid="29"/>
                                        </p:tgtEl>
                                        <p:attrNameLst>
                                          <p:attrName>ppt_x</p:attrName>
                                          <p:attrName>ppt_y</p:attrName>
                                        </p:attrNameLst>
                                      </p:cBhvr>
                                      <p:rCtr x="-1007" y="5764"/>
                                    </p:animMotion>
                                  </p:childTnLst>
                                </p:cTn>
                              </p:par>
                            </p:childTnLst>
                          </p:cTn>
                        </p:par>
                        <p:par>
                          <p:cTn id="85" fill="hold">
                            <p:stCondLst>
                              <p:cond delay="26600"/>
                            </p:stCondLst>
                            <p:childTnLst>
                              <p:par>
                                <p:cTn id="86" presetID="10" presetClass="exit" presetSubtype="0" fill="hold" nodeType="afterEffect">
                                  <p:stCondLst>
                                    <p:cond delay="0"/>
                                  </p:stCondLst>
                                  <p:childTnLst>
                                    <p:animEffect transition="out" filter="fade">
                                      <p:cBhvr>
                                        <p:cTn id="87" dur="500"/>
                                        <p:tgtEl>
                                          <p:spTgt spid="29"/>
                                        </p:tgtEl>
                                      </p:cBhvr>
                                    </p:animEffect>
                                    <p:set>
                                      <p:cBhvr>
                                        <p:cTn id="88" dur="1" fill="hold">
                                          <p:stCondLst>
                                            <p:cond delay="499"/>
                                          </p:stCondLst>
                                        </p:cTn>
                                        <p:tgtEl>
                                          <p:spTgt spid="29"/>
                                        </p:tgtEl>
                                        <p:attrNameLst>
                                          <p:attrName>style.visibility</p:attrName>
                                        </p:attrNameLst>
                                      </p:cBhvr>
                                      <p:to>
                                        <p:strVal val="hidden"/>
                                      </p:to>
                                    </p:set>
                                  </p:childTnLst>
                                </p:cTn>
                              </p:par>
                            </p:childTnLst>
                          </p:cTn>
                        </p:par>
                        <p:par>
                          <p:cTn id="89" fill="hold">
                            <p:stCondLst>
                              <p:cond delay="27100"/>
                            </p:stCondLst>
                            <p:childTnLst>
                              <p:par>
                                <p:cTn id="90" presetID="10" presetClass="entr" presetSubtype="0" fill="hold" nodeType="afterEffect">
                                  <p:stCondLst>
                                    <p:cond delay="0"/>
                                  </p:stCondLst>
                                  <p:childTnLst>
                                    <p:set>
                                      <p:cBhvr>
                                        <p:cTn id="91" dur="1" fill="hold">
                                          <p:stCondLst>
                                            <p:cond delay="0"/>
                                          </p:stCondLst>
                                        </p:cTn>
                                        <p:tgtEl>
                                          <p:spTgt spid="27"/>
                                        </p:tgtEl>
                                        <p:attrNameLst>
                                          <p:attrName>style.visibility</p:attrName>
                                        </p:attrNameLst>
                                      </p:cBhvr>
                                      <p:to>
                                        <p:strVal val="visible"/>
                                      </p:to>
                                    </p:set>
                                    <p:animEffect transition="in" filter="fade">
                                      <p:cBhvr>
                                        <p:cTn id="92" dur="500"/>
                                        <p:tgtEl>
                                          <p:spTgt spid="27"/>
                                        </p:tgtEl>
                                      </p:cBhvr>
                                    </p:animEffect>
                                  </p:childTnLst>
                                </p:cTn>
                              </p:par>
                            </p:childTnLst>
                          </p:cTn>
                        </p:par>
                        <p:par>
                          <p:cTn id="93" fill="hold">
                            <p:stCondLst>
                              <p:cond delay="27600"/>
                            </p:stCondLst>
                            <p:childTnLst>
                              <p:par>
                                <p:cTn id="94" presetID="0" presetClass="path" presetSubtype="0" accel="50000" decel="50000" fill="hold" nodeType="afterEffect">
                                  <p:stCondLst>
                                    <p:cond delay="0"/>
                                  </p:stCondLst>
                                  <p:childTnLst>
                                    <p:animMotion origin="layout" path="M -1.94444E-6 -1.48148E-6 L -0.01944 -0.00856 C -0.02222 -0.0081 -0.025 -0.00833 -0.02778 -0.0074 C -0.02882 -0.00694 -0.02951 -0.00555 -0.03055 -0.00486 C -0.03142 -0.00416 -0.03246 -0.00416 -0.03333 -0.0037 C -0.03524 -0.00208 -0.03698 -0.00023 -0.03889 0.00139 L -0.04167 0.00371 L -0.04444 0.00625 C -0.04496 0.00741 -0.04549 0.0088 -0.04618 0.00996 C -0.05156 0.01875 -0.04427 0.00463 -0.05 0.01621 C -0.05226 0.025 -0.05069 0.0213 -0.05365 0.02732 C -0.05399 0.03102 -0.05469 0.03797 -0.05555 0.04213 C -0.05555 0.04213 -0.05781 0.05139 -0.05833 0.05324 C -0.05868 0.0544 -0.05903 0.05556 -0.0592 0.05695 L -0.06007 0.06181 C -0.0599 0.06667 -0.05972 0.07176 -0.0592 0.07662 C -0.05903 0.07778 -0.05851 0.07894 -0.05833 0.08033 C -0.05573 0.09422 -0.05955 0.07801 -0.05555 0.09398 L -0.05451 0.09769 C -0.05434 0.09885 -0.05451 0.10047 -0.05365 0.10139 L -0.05087 0.10371 C -0.05052 0.1051 -0.05069 0.10672 -0.05 0.10741 C -0.04844 0.10903 -0.04618 0.10903 -0.04444 0.10996 L -0.04167 0.11111 C -0.04062 0.11158 -0.03976 0.11204 -0.03889 0.1125 C -0.03767 0.11273 -0.03628 0.1132 -0.03507 0.11366 C -0.0342 0.11389 -0.03333 0.11482 -0.03229 0.11482 C -0.03021 0.11505 -0.02812 0.11482 -0.02587 0.11482 L -0.00729 0.1088 C 0.00278 0.09931 -0.00174 0.10162 0.00469 0.09885 C 0.00556 0.09769 0.00642 0.0963 0.00747 0.09514 C 0.00833 0.09422 0.00955 0.09375 0.01024 0.0926 C 0.01337 0.08866 0.01076 0.08889 0.01302 0.08889 L 0.0158 0.07408 L 0.01945 -0.07754 L 0.01667 0.10371 C 0.01979 0.10949 0.02014 0.11204 0.02413 0.11482 C 0.025 0.11551 0.02604 0.11574 0.02691 0.11621 C 0.02951 0.11574 0.0349 0.11574 0.03802 0.11366 C 0.03837 0.11343 0.03872 0.11273 0.03906 0.1125 " pathEditMode="relative" ptsTypes="AAAAAAAAAAAAAAAAAAAAAAAAAAAAAAAAAAAAAAAA">
                                      <p:cBhvr>
                                        <p:cTn id="95" dur="2000" fill="hold"/>
                                        <p:tgtEl>
                                          <p:spTgt spid="27"/>
                                        </p:tgtEl>
                                        <p:attrNameLst>
                                          <p:attrName>ppt_x</p:attrName>
                                          <p:attrName>ppt_y</p:attrName>
                                        </p:attrNameLst>
                                      </p:cBhvr>
                                    </p:animMotion>
                                  </p:childTnLst>
                                </p:cTn>
                              </p:par>
                            </p:childTnLst>
                          </p:cTn>
                        </p:par>
                        <p:par>
                          <p:cTn id="96" fill="hold">
                            <p:stCondLst>
                              <p:cond delay="29600"/>
                            </p:stCondLst>
                            <p:childTnLst>
                              <p:par>
                                <p:cTn id="97" presetID="10" presetClass="exit" presetSubtype="0" fill="hold" nodeType="afterEffect">
                                  <p:stCondLst>
                                    <p:cond delay="0"/>
                                  </p:stCondLst>
                                  <p:childTnLst>
                                    <p:animEffect transition="out" filter="fade">
                                      <p:cBhvr>
                                        <p:cTn id="98" dur="500"/>
                                        <p:tgtEl>
                                          <p:spTgt spid="27"/>
                                        </p:tgtEl>
                                      </p:cBhvr>
                                    </p:animEffect>
                                    <p:set>
                                      <p:cBhvr>
                                        <p:cTn id="99"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3" name="Write Action"/>
          <p:cNvGrpSpPr>
            <a:grpSpLocks/>
          </p:cNvGrpSpPr>
          <p:nvPr/>
        </p:nvGrpSpPr>
        <p:grpSpPr bwMode="auto">
          <a:xfrm>
            <a:off x="6915150" y="5516563"/>
            <a:ext cx="1544638" cy="720725"/>
            <a:chOff x="6914614" y="5517232"/>
            <a:chExt cx="1545818" cy="720080"/>
          </a:xfrm>
        </p:grpSpPr>
        <p:grpSp>
          <p:nvGrpSpPr>
            <p:cNvPr id="14" name="Write action"/>
            <p:cNvGrpSpPr>
              <a:grpSpLocks/>
            </p:cNvGrpSpPr>
            <p:nvPr/>
          </p:nvGrpSpPr>
          <p:grpSpPr bwMode="auto">
            <a:xfrm>
              <a:off x="6914614" y="5517232"/>
              <a:ext cx="1545818" cy="720080"/>
              <a:chOff x="6914614" y="5517232"/>
              <a:chExt cx="1545818" cy="720080"/>
            </a:xfrm>
          </p:grpSpPr>
          <p:sp>
            <p:nvSpPr>
              <p:cNvPr id="16"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17" name="Oval 16">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Rectangle 37">
            <a:extLst>
              <a:ext uri="{FF2B5EF4-FFF2-40B4-BE49-F238E27FC236}">
                <a16:creationId xmlns:a16="http://schemas.microsoft.com/office/drawing/2014/main" id="{3BB38FD1-C0A1-4088-9F1A-B7784146A026}"/>
              </a:ext>
            </a:extLst>
          </p:cNvPr>
          <p:cNvSpPr/>
          <p:nvPr/>
        </p:nvSpPr>
        <p:spPr>
          <a:xfrm>
            <a:off x="7816628" y="2051773"/>
            <a:ext cx="981359"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t</a:t>
            </a:r>
            <a:endParaRPr lang="en-GB" sz="16600" dirty="0"/>
          </a:p>
        </p:txBody>
      </p:sp>
      <p:pic>
        <p:nvPicPr>
          <p:cNvPr id="39" name="Picture 38">
            <a:extLst>
              <a:ext uri="{FF2B5EF4-FFF2-40B4-BE49-F238E27FC236}">
                <a16:creationId xmlns:a16="http://schemas.microsoft.com/office/drawing/2014/main" id="{9BAE9A26-9AFE-4E58-9CD6-0F80E1D90E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07853" y="2225855"/>
            <a:ext cx="710150" cy="707937"/>
          </a:xfrm>
          <a:prstGeom prst="rect">
            <a:avLst/>
          </a:prstGeom>
        </p:spPr>
      </p:pic>
      <p:pic>
        <p:nvPicPr>
          <p:cNvPr id="40" name="Picture 39">
            <a:extLst>
              <a:ext uri="{FF2B5EF4-FFF2-40B4-BE49-F238E27FC236}">
                <a16:creationId xmlns:a16="http://schemas.microsoft.com/office/drawing/2014/main" id="{7A73A717-8146-4B23-AEA9-3D2F1DA7BA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90032" y="2533630"/>
            <a:ext cx="710150" cy="707937"/>
          </a:xfrm>
          <a:prstGeom prst="rect">
            <a:avLst/>
          </a:prstGeom>
        </p:spPr>
      </p:pic>
      <p:sp>
        <p:nvSpPr>
          <p:cNvPr id="41" name="Rectangle 40">
            <a:extLst>
              <a:ext uri="{FF2B5EF4-FFF2-40B4-BE49-F238E27FC236}">
                <a16:creationId xmlns:a16="http://schemas.microsoft.com/office/drawing/2014/main" id="{FE3D301C-9C31-4A3D-AF12-B6E2C1200A02}"/>
              </a:ext>
            </a:extLst>
          </p:cNvPr>
          <p:cNvSpPr/>
          <p:nvPr/>
        </p:nvSpPr>
        <p:spPr>
          <a:xfrm>
            <a:off x="6909459" y="2051773"/>
            <a:ext cx="1093569"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s</a:t>
            </a:r>
            <a:endParaRPr lang="en-GB" sz="16600" dirty="0"/>
          </a:p>
        </p:txBody>
      </p:sp>
      <p:pic>
        <p:nvPicPr>
          <p:cNvPr id="42" name="Picture 41">
            <a:extLst>
              <a:ext uri="{FF2B5EF4-FFF2-40B4-BE49-F238E27FC236}">
                <a16:creationId xmlns:a16="http://schemas.microsoft.com/office/drawing/2014/main" id="{EFC5178B-07FE-4A78-B6FE-50D12AFB23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9535" y="2547717"/>
            <a:ext cx="710150" cy="707937"/>
          </a:xfrm>
          <a:prstGeom prst="rect">
            <a:avLst/>
          </a:prstGeom>
        </p:spPr>
      </p:pic>
      <p:sp>
        <p:nvSpPr>
          <p:cNvPr id="43" name="Rectangle 42">
            <a:extLst>
              <a:ext uri="{FF2B5EF4-FFF2-40B4-BE49-F238E27FC236}">
                <a16:creationId xmlns:a16="http://schemas.microsoft.com/office/drawing/2014/main" id="{E4A0D653-388B-4D2F-BB3F-ECCEEA23AB56}"/>
              </a:ext>
            </a:extLst>
          </p:cNvPr>
          <p:cNvSpPr/>
          <p:nvPr/>
        </p:nvSpPr>
        <p:spPr>
          <a:xfrm>
            <a:off x="5733071" y="2051773"/>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44" name="Picture 43">
            <a:extLst>
              <a:ext uri="{FF2B5EF4-FFF2-40B4-BE49-F238E27FC236}">
                <a16:creationId xmlns:a16="http://schemas.microsoft.com/office/drawing/2014/main" id="{9B900A7A-D34F-466A-963F-86871761F9B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5159" y="2530989"/>
            <a:ext cx="710150" cy="707937"/>
          </a:xfrm>
          <a:prstGeom prst="rect">
            <a:avLst/>
          </a:prstGeom>
        </p:spPr>
      </p:pic>
      <p:sp>
        <p:nvSpPr>
          <p:cNvPr id="47" name="Rectangle 46">
            <a:extLst>
              <a:ext uri="{FF2B5EF4-FFF2-40B4-BE49-F238E27FC236}">
                <a16:creationId xmlns:a16="http://schemas.microsoft.com/office/drawing/2014/main" id="{FB3D6D8E-CEB3-4FAC-8A16-572E5B3769DD}"/>
              </a:ext>
            </a:extLst>
          </p:cNvPr>
          <p:cNvSpPr/>
          <p:nvPr/>
        </p:nvSpPr>
        <p:spPr>
          <a:xfrm>
            <a:off x="5033897" y="2311736"/>
            <a:ext cx="893193"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f</a:t>
            </a:r>
            <a:endParaRPr lang="en-GB" sz="16600" dirty="0"/>
          </a:p>
        </p:txBody>
      </p:sp>
      <p:pic>
        <p:nvPicPr>
          <p:cNvPr id="48" name="Picture 47">
            <a:extLst>
              <a:ext uri="{FF2B5EF4-FFF2-40B4-BE49-F238E27FC236}">
                <a16:creationId xmlns:a16="http://schemas.microsoft.com/office/drawing/2014/main" id="{AFC021FA-F379-4B26-9559-3A3B3C86BA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62754" y="1990113"/>
            <a:ext cx="710150" cy="707937"/>
          </a:xfrm>
          <a:prstGeom prst="rect">
            <a:avLst/>
          </a:prstGeom>
        </p:spPr>
      </p:pic>
      <p:pic>
        <p:nvPicPr>
          <p:cNvPr id="49" name="Picture 48">
            <a:extLst>
              <a:ext uri="{FF2B5EF4-FFF2-40B4-BE49-F238E27FC236}">
                <a16:creationId xmlns:a16="http://schemas.microsoft.com/office/drawing/2014/main" id="{097CFC4D-09F2-4114-B85F-0513E61775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4439" y="2814677"/>
            <a:ext cx="710150" cy="707937"/>
          </a:xfrm>
          <a:prstGeom prst="rect">
            <a:avLst/>
          </a:prstGeom>
        </p:spPr>
      </p:pic>
      <p:sp>
        <p:nvSpPr>
          <p:cNvPr id="50" name="Rectangle 49">
            <a:extLst>
              <a:ext uri="{FF2B5EF4-FFF2-40B4-BE49-F238E27FC236}">
                <a16:creationId xmlns:a16="http://schemas.microsoft.com/office/drawing/2014/main" id="{D9B6FBEF-879D-46D5-982D-45EA425D79B2}"/>
              </a:ext>
            </a:extLst>
          </p:cNvPr>
          <p:cNvSpPr/>
          <p:nvPr/>
        </p:nvSpPr>
        <p:spPr>
          <a:xfrm>
            <a:off x="4011225" y="2056393"/>
            <a:ext cx="1279517"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k</a:t>
            </a:r>
            <a:endParaRPr lang="en-GB" sz="16600" dirty="0"/>
          </a:p>
        </p:txBody>
      </p:sp>
      <p:pic>
        <p:nvPicPr>
          <p:cNvPr id="51" name="Picture 50">
            <a:extLst>
              <a:ext uri="{FF2B5EF4-FFF2-40B4-BE49-F238E27FC236}">
                <a16:creationId xmlns:a16="http://schemas.microsoft.com/office/drawing/2014/main" id="{46EC219C-1907-4F13-BDB3-DC44118D04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6455" y="1961979"/>
            <a:ext cx="710150" cy="707937"/>
          </a:xfrm>
          <a:prstGeom prst="rect">
            <a:avLst/>
          </a:prstGeom>
        </p:spPr>
      </p:pic>
      <p:sp>
        <p:nvSpPr>
          <p:cNvPr id="52" name="Rectangle 51">
            <a:extLst>
              <a:ext uri="{FF2B5EF4-FFF2-40B4-BE49-F238E27FC236}">
                <a16:creationId xmlns:a16="http://schemas.microsoft.com/office/drawing/2014/main" id="{662DD506-EC2D-4156-8A52-87EF21C1C7D6}"/>
              </a:ext>
            </a:extLst>
          </p:cNvPr>
          <p:cNvSpPr/>
          <p:nvPr/>
        </p:nvSpPr>
        <p:spPr>
          <a:xfrm>
            <a:off x="2906078" y="2051773"/>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55" name="Picture 54">
            <a:extLst>
              <a:ext uri="{FF2B5EF4-FFF2-40B4-BE49-F238E27FC236}">
                <a16:creationId xmlns:a16="http://schemas.microsoft.com/office/drawing/2014/main" id="{E789F892-9313-40B8-9532-73525C655EC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98166" y="2530989"/>
            <a:ext cx="710150" cy="707937"/>
          </a:xfrm>
          <a:prstGeom prst="rect">
            <a:avLst/>
          </a:prstGeom>
        </p:spPr>
      </p:pic>
      <p:sp>
        <p:nvSpPr>
          <p:cNvPr id="56" name="Rectangle 55">
            <a:extLst>
              <a:ext uri="{FF2B5EF4-FFF2-40B4-BE49-F238E27FC236}">
                <a16:creationId xmlns:a16="http://schemas.microsoft.com/office/drawing/2014/main" id="{752E164E-61A7-463A-AFDD-1097C28B6FE5}"/>
              </a:ext>
            </a:extLst>
          </p:cNvPr>
          <p:cNvSpPr/>
          <p:nvPr/>
        </p:nvSpPr>
        <p:spPr>
          <a:xfrm>
            <a:off x="2007400" y="2051773"/>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57" name="Picture 56">
            <a:extLst>
              <a:ext uri="{FF2B5EF4-FFF2-40B4-BE49-F238E27FC236}">
                <a16:creationId xmlns:a16="http://schemas.microsoft.com/office/drawing/2014/main" id="{41BF7F5C-F66A-4171-8761-88A04642C9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34437" y="2961974"/>
            <a:ext cx="710150" cy="707937"/>
          </a:xfrm>
          <a:prstGeom prst="rect">
            <a:avLst/>
          </a:prstGeom>
        </p:spPr>
      </p:pic>
      <p:sp>
        <p:nvSpPr>
          <p:cNvPr id="58" name="Rectangle 57">
            <a:extLst>
              <a:ext uri="{FF2B5EF4-FFF2-40B4-BE49-F238E27FC236}">
                <a16:creationId xmlns:a16="http://schemas.microsoft.com/office/drawing/2014/main" id="{AAB5B22A-80F3-4A63-8130-9816E4CE963D}"/>
              </a:ext>
            </a:extLst>
          </p:cNvPr>
          <p:cNvSpPr/>
          <p:nvPr/>
        </p:nvSpPr>
        <p:spPr>
          <a:xfrm>
            <a:off x="1257720" y="2051773"/>
            <a:ext cx="1072730"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r</a:t>
            </a:r>
            <a:endParaRPr lang="en-GB" sz="16600" dirty="0"/>
          </a:p>
        </p:txBody>
      </p:sp>
      <p:pic>
        <p:nvPicPr>
          <p:cNvPr id="59" name="Picture 58">
            <a:extLst>
              <a:ext uri="{FF2B5EF4-FFF2-40B4-BE49-F238E27FC236}">
                <a16:creationId xmlns:a16="http://schemas.microsoft.com/office/drawing/2014/main" id="{C008E7C5-1456-4594-86B8-91C171B4CD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06134" y="2480890"/>
            <a:ext cx="710150" cy="707937"/>
          </a:xfrm>
          <a:prstGeom prst="rect">
            <a:avLst/>
          </a:prstGeom>
        </p:spPr>
      </p:pic>
      <p:sp>
        <p:nvSpPr>
          <p:cNvPr id="28" name="Rectangle 27">
            <a:extLst>
              <a:ext uri="{FF2B5EF4-FFF2-40B4-BE49-F238E27FC236}">
                <a16:creationId xmlns:a16="http://schemas.microsoft.com/office/drawing/2014/main" id="{5CBD581B-6E4E-4548-AD51-C8A4AD56BF06}"/>
              </a:ext>
            </a:extLst>
          </p:cNvPr>
          <p:cNvSpPr/>
          <p:nvPr/>
        </p:nvSpPr>
        <p:spPr>
          <a:xfrm>
            <a:off x="242460" y="2051773"/>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b</a:t>
            </a:r>
            <a:endParaRPr lang="en-GB" sz="16600" dirty="0"/>
          </a:p>
        </p:txBody>
      </p:sp>
      <p:pic>
        <p:nvPicPr>
          <p:cNvPr id="29" name="Picture 28">
            <a:extLst>
              <a:ext uri="{FF2B5EF4-FFF2-40B4-BE49-F238E27FC236}">
                <a16:creationId xmlns:a16="http://schemas.microsoft.com/office/drawing/2014/main" id="{BA59C859-986C-4A32-BB1B-A0E22FABA5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5687" y="1917110"/>
            <a:ext cx="710150" cy="707937"/>
          </a:xfrm>
          <a:prstGeom prst="rect">
            <a:avLst/>
          </a:prstGeom>
        </p:spPr>
      </p:pic>
    </p:spTree>
    <p:extLst>
      <p:ext uri="{BB962C8B-B14F-4D97-AF65-F5344CB8AC3E}">
        <p14:creationId xmlns:p14="http://schemas.microsoft.com/office/powerpoint/2010/main" val="316596236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2.77778E-6 7.40741E-7 L -0.00174 0.19745 L 0.00468 0.10972 L 0.025 0.08125 L 0.04913 0.07523 L 0.06024 0.08264 L 0.06666 0.10347 L 0.06857 0.15023 L 0.0592 0.1875 L 0.04166 0.19606 L 0.01857 0.19005 L 0.00191 0.17893 " pathEditMode="relative" rAng="0" ptsTypes="AAAAAAAAAAAA">
                                      <p:cBhvr>
                                        <p:cTn id="10" dur="2750" fill="hold"/>
                                        <p:tgtEl>
                                          <p:spTgt spid="29"/>
                                        </p:tgtEl>
                                        <p:attrNameLst>
                                          <p:attrName>ppt_x</p:attrName>
                                          <p:attrName>ppt_y</p:attrName>
                                        </p:attrNameLst>
                                      </p:cBhvr>
                                      <p:rCtr x="3333" y="9861"/>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29"/>
                                        </p:tgtEl>
                                      </p:cBhvr>
                                    </p:animEffect>
                                    <p:set>
                                      <p:cBhvr>
                                        <p:cTn id="14" dur="1" fill="hold">
                                          <p:stCondLst>
                                            <p:cond delay="499"/>
                                          </p:stCondLst>
                                        </p:cTn>
                                        <p:tgtEl>
                                          <p:spTgt spid="29"/>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59"/>
                                        </p:tgtEl>
                                        <p:attrNameLst>
                                          <p:attrName>style.visibility</p:attrName>
                                        </p:attrNameLst>
                                      </p:cBhvr>
                                      <p:to>
                                        <p:strVal val="visible"/>
                                      </p:to>
                                    </p:set>
                                    <p:animEffect transition="in" filter="fade">
                                      <p:cBhvr>
                                        <p:cTn id="18" dur="500"/>
                                        <p:tgtEl>
                                          <p:spTgt spid="59"/>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0.00035 0.00024 L -0.00035 0.11528 L 0.00417 0.03357 C 0.00538 0.03033 0.00677 0.02709 0.00799 0.02362 C 0.00938 0.01945 0.0092 0.01575 0.01163 0.0125 C 0.0125 0.01158 0.01354 0.01112 0.01441 0.01019 C 0.0151 0.00926 0.01545 0.00811 0.01632 0.00764 C 0.01979 0.00556 0.02361 0.0044 0.02743 0.00278 C 0.0283 0.00232 0.02934 0.00209 0.03021 0.00139 C 0.03264 -0.00069 0.03351 -0.00208 0.03663 -0.00231 C 0.04219 -0.00254 0.04774 -0.00231 0.05347 -0.00231 " pathEditMode="relative" rAng="0" ptsTypes="AAAAAAAAAAA">
                                      <p:cBhvr>
                                        <p:cTn id="21" dur="2750" fill="hold"/>
                                        <p:tgtEl>
                                          <p:spTgt spid="59"/>
                                        </p:tgtEl>
                                        <p:attrNameLst>
                                          <p:attrName>ppt_x</p:attrName>
                                          <p:attrName>ppt_y</p:attrName>
                                        </p:attrNameLst>
                                      </p:cBhvr>
                                      <p:rCtr x="2691" y="5602"/>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59"/>
                                        </p:tgtEl>
                                      </p:cBhvr>
                                    </p:animEffect>
                                    <p:set>
                                      <p:cBhvr>
                                        <p:cTn id="25" dur="1" fill="hold">
                                          <p:stCondLst>
                                            <p:cond delay="499"/>
                                          </p:stCondLst>
                                        </p:cTn>
                                        <p:tgtEl>
                                          <p:spTgt spid="59"/>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fade">
                                      <p:cBhvr>
                                        <p:cTn id="29" dur="500"/>
                                        <p:tgtEl>
                                          <p:spTgt spid="57"/>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5.55556E-7 -4.07407E-6 L 5.55556E-7 0.00024 C 0.00712 -0.00115 0.00156 -0.00023 0.00712 -0.00138 C 0.00816 -0.00162 0.0092 -0.00162 0.01042 -0.00208 C 0.01198 -0.00231 0.01354 -0.00254 0.0151 -0.00324 C 0.01597 -0.0037 0.01701 -0.00439 0.01788 -0.00439 L 0.0217 -0.00509 L 0.02604 -0.00694 C 0.02639 -0.00717 0.02691 -0.00763 0.02743 -0.00763 C 0.0283 -0.00787 0.03021 -0.00833 0.03125 -0.00902 C 0.0316 -0.00926 0.03212 -0.00995 0.03264 -0.01018 C 0.03316 -0.01064 0.03385 -0.01064 0.03455 -0.01088 C 0.0349 -0.01111 0.03542 -0.01134 0.03594 -0.01157 C 0.03681 -0.01226 0.03767 -0.01342 0.03871 -0.01388 C 0.03924 -0.01412 0.03976 -0.01435 0.0401 -0.01458 C 0.04444 -0.01782 0.04167 -0.01597 0.04444 -0.01898 C 0.04479 -0.01944 0.04549 -0.0199 0.04583 -0.02037 C 0.04653 -0.02106 0.04774 -0.02291 0.04774 -0.02268 C 0.04792 -0.02361 0.04792 -0.02453 0.04826 -0.02546 C 0.04983 -0.03032 0.04861 -0.0243 0.04965 -0.02916 C 0.05 -0.03078 0.05035 -0.0324 0.05052 -0.03426 C 0.05087 -0.0368 0.05104 -0.03935 0.05156 -0.04189 C 0.05156 -0.04236 0.05191 -0.04305 0.05208 -0.04375 C 0.05191 -0.04884 0.05191 -0.0537 0.05156 -0.05879 C 0.05139 -0.06018 0.05052 -0.06319 0.04965 -0.06458 C 0.04931 -0.06504 0.04861 -0.06527 0.04826 -0.06574 C 0.04774 -0.06643 0.0474 -0.06736 0.04687 -0.06759 C 0.04583 -0.06828 0.04496 -0.06851 0.04392 -0.06898 L 0.04115 -0.07013 C 0.04062 -0.07037 0.0401 -0.07083 0.03976 -0.07083 C 0.03437 -0.07176 0.03715 -0.07129 0.03125 -0.07199 C 0.02743 -0.07176 0.02396 -0.07199 0.02031 -0.07083 C 0.01979 -0.0706 0.01927 -0.07037 0.01892 -0.07013 C 0.01806 -0.0699 0.01736 -0.0699 0.01649 -0.06967 C 0.01528 -0.06921 0.01267 -0.06828 0.01267 -0.06805 C 0.01233 -0.06782 0.01215 -0.06736 0.01181 -0.06713 C 0.01094 -0.06643 0.00816 -0.06597 0.00746 -0.06574 C 0.00347 -0.06388 0.00833 -0.06643 0.00521 -0.06388 C 0.00469 -0.06365 0.00417 -0.06342 0.00365 -0.06319 C 0.0033 -0.06273 0.00278 -0.06226 0.00226 -0.06203 C 0.00174 -0.06157 0.00104 -0.06134 0.00035 -0.06064 C -0.00035 -0.05995 -0.00069 -0.05879 -0.00156 -0.0581 L -0.00295 -0.05694 C -0.00538 -0.05185 -0.00208 -0.0581 -0.00521 -0.0537 C -0.00608 -0.05277 -0.0066 -0.05069 -0.00712 -0.0493 C -0.00868 -0.04583 -0.00851 -0.04629 -0.01007 -0.04421 C -0.01024 -0.04259 -0.01076 -0.04097 -0.01094 -0.03935 C -0.01163 -0.03379 -0.01129 -0.0368 -0.01181 -0.03032 C -0.01181 -0.01689 -0.01181 -0.00347 -0.01146 0.00996 C -0.01129 0.01412 -0.01146 0.01829 -0.01042 0.02199 C -0.0099 0.02408 -0.0099 0.02431 -0.00955 0.02639 C -0.00938 0.02755 -0.0092 0.02848 -0.00903 0.02963 C -0.00885 0.03079 -0.00833 0.03218 -0.00816 0.03334 C -0.00799 0.03403 -0.00747 0.0382 -0.00712 0.03912 C -0.00694 0.03982 -0.0066 0.04028 -0.00625 0.04098 C -0.00608 0.04167 -0.0059 0.04237 -0.00573 0.04283 C -0.00521 0.04468 -0.00434 0.04653 -0.0033 0.04792 C -0.00295 0.04838 -0.00243 0.04862 -0.00191 0.04908 C -0.00156 0.04954 -0.00139 0.05024 -0.00104 0.05047 C 0.00052 0.05139 0.00208 0.05186 0.00365 0.05232 C 0.00503 0.05278 0.00573 0.05348 0.00712 0.05371 C 0.00868 0.05394 0.01059 0.05394 0.01233 0.05417 C 0.01267 0.0544 0.01319 0.05463 0.01371 0.05487 C 0.01493 0.05533 0.01753 0.05579 0.01892 0.05625 C 0.02153 0.05579 0.0224 0.05579 0.02448 0.05487 C 0.02552 0.0544 0.02639 0.05371 0.02743 0.05371 L 0.0316 0.05301 C 0.03385 0.05255 0.03819 0.05162 0.03819 0.05186 C 0.03906 0.05139 0.03976 0.0507 0.04062 0.05047 C 0.04167 0.05 0.04375 0.05 0.04496 0.04908 C 0.04618 0.04838 0.04948 0.04537 0.05017 0.04352 L 0.05052 0.04213 " pathEditMode="relative" rAng="0" ptsTypes="AAAAAAAAAAAAAAAAAAAAAAAAAAAAAAAAAAAAAAAAAAAAAAAAAAAAAAAAAAAAAAAAAAAAAAAA">
                                      <p:cBhvr>
                                        <p:cTn id="32" dur="2750" fill="hold"/>
                                        <p:tgtEl>
                                          <p:spTgt spid="57"/>
                                        </p:tgtEl>
                                        <p:attrNameLst>
                                          <p:attrName>ppt_x</p:attrName>
                                          <p:attrName>ppt_y</p:attrName>
                                        </p:attrNameLst>
                                      </p:cBhvr>
                                      <p:rCtr x="2014" y="-787"/>
                                    </p:animMotion>
                                  </p:childTnLst>
                                </p:cTn>
                              </p:par>
                            </p:childTnLst>
                          </p:cTn>
                        </p:par>
                        <p:par>
                          <p:cTn id="33" fill="hold">
                            <p:stCondLst>
                              <p:cond delay="10750"/>
                            </p:stCondLst>
                            <p:childTnLst>
                              <p:par>
                                <p:cTn id="34" presetID="10" presetClass="exit" presetSubtype="0" fill="hold" nodeType="afterEffect">
                                  <p:stCondLst>
                                    <p:cond delay="0"/>
                                  </p:stCondLst>
                                  <p:childTnLst>
                                    <p:animEffect transition="out" filter="fade">
                                      <p:cBhvr>
                                        <p:cTn id="35" dur="500"/>
                                        <p:tgtEl>
                                          <p:spTgt spid="57"/>
                                        </p:tgtEl>
                                      </p:cBhvr>
                                    </p:animEffect>
                                    <p:set>
                                      <p:cBhvr>
                                        <p:cTn id="36" dur="1" fill="hold">
                                          <p:stCondLst>
                                            <p:cond delay="499"/>
                                          </p:stCondLst>
                                        </p:cTn>
                                        <p:tgtEl>
                                          <p:spTgt spid="57"/>
                                        </p:tgtEl>
                                        <p:attrNameLst>
                                          <p:attrName>style.visibility</p:attrName>
                                        </p:attrNameLst>
                                      </p:cBhvr>
                                      <p:to>
                                        <p:strVal val="hidden"/>
                                      </p:to>
                                    </p:set>
                                  </p:childTnLst>
                                </p:cTn>
                              </p:par>
                            </p:childTnLst>
                          </p:cTn>
                        </p:par>
                        <p:par>
                          <p:cTn id="37" fill="hold">
                            <p:stCondLst>
                              <p:cond delay="11250"/>
                            </p:stCondLst>
                            <p:childTnLst>
                              <p:par>
                                <p:cTn id="38" presetID="10" presetClass="entr" presetSubtype="0" fill="hold" nodeType="afterEffect">
                                  <p:stCondLst>
                                    <p:cond delay="0"/>
                                  </p:stCondLst>
                                  <p:childTnLst>
                                    <p:set>
                                      <p:cBhvr>
                                        <p:cTn id="39" dur="1" fill="hold">
                                          <p:stCondLst>
                                            <p:cond delay="0"/>
                                          </p:stCondLst>
                                        </p:cTn>
                                        <p:tgtEl>
                                          <p:spTgt spid="55"/>
                                        </p:tgtEl>
                                        <p:attrNameLst>
                                          <p:attrName>style.visibility</p:attrName>
                                        </p:attrNameLst>
                                      </p:cBhvr>
                                      <p:to>
                                        <p:strVal val="visible"/>
                                      </p:to>
                                    </p:set>
                                    <p:animEffect transition="in" filter="fade">
                                      <p:cBhvr>
                                        <p:cTn id="40" dur="500"/>
                                        <p:tgtEl>
                                          <p:spTgt spid="55"/>
                                        </p:tgtEl>
                                      </p:cBhvr>
                                    </p:animEffect>
                                  </p:childTnLst>
                                </p:cTn>
                              </p:par>
                            </p:childTnLst>
                          </p:cTn>
                        </p:par>
                        <p:par>
                          <p:cTn id="41" fill="hold">
                            <p:stCondLst>
                              <p:cond delay="11750"/>
                            </p:stCondLst>
                            <p:childTnLst>
                              <p:par>
                                <p:cTn id="42" presetID="0" presetClass="path" presetSubtype="0" accel="50000" decel="50000" fill="hold" nodeType="afterEffect">
                                  <p:stCondLst>
                                    <p:cond delay="0"/>
                                  </p:stCondLst>
                                  <p:childTnLst>
                                    <p:animMotion origin="layout" path="M -5.55112E-17 -2.59259E-6 L -5.55112E-17 0.00023 C -0.00139 -0.00023 -0.00278 -0.00046 -0.00417 -0.00069 C -0.00503 -0.00092 -0.0059 -0.00185 -0.00694 -0.00185 L -0.01562 -0.00324 C -0.01615 -0.00347 -0.01667 -0.0037 -0.01701 -0.0037 C -0.02413 -0.00509 -0.02656 -0.00416 -0.03472 -0.0037 C -0.03524 -0.00347 -0.03594 -0.00301 -0.03646 -0.00254 C -0.03715 -0.00231 -0.03785 -0.00208 -0.03837 -0.00185 C -0.03889 -0.00185 -0.03924 -0.00162 -0.03976 -0.00139 C -0.04028 -0.00092 -0.04062 -0.00046 -0.04115 -2.59259E-6 C -0.04358 0.00139 -0.04236 -0.00092 -0.04531 0.00301 L -0.04809 0.00672 L -0.04948 0.00857 C -0.05104 0.01459 -0.04861 0.00533 -0.05087 0.01297 C -0.0526 0.01829 -0.05104 0.01482 -0.05278 0.01852 C -0.05295 0.01922 -0.05295 0.02014 -0.05312 0.02084 C -0.0533 0.02153 -0.05347 0.02222 -0.05365 0.02269 L -0.05451 0.02778 C -0.05469 0.03357 -0.05486 0.03959 -0.05503 0.0456 C -0.05503 0.04653 -0.05538 0.04722 -0.05556 0.04815 C -0.05573 0.05 -0.0559 0.05185 -0.0559 0.05371 C -0.0559 0.06829 -0.0559 0.08287 -0.05556 0.09746 C -0.05556 0.09815 -0.05521 0.09861 -0.05503 0.09931 C -0.05226 0.11435 -0.05625 0.09445 -0.05417 0.10417 C -0.05347 0.10718 -0.05382 0.10764 -0.05174 0.11042 C -0.05139 0.11111 -0.05087 0.11181 -0.05035 0.11227 C -0.04948 0.1132 -0.04757 0.11482 -0.04757 0.11505 L -0.03976 0.11968 C -0.03837 0.11991 -0.03698 0.12014 -0.03559 0.12037 C -0.03472 0.1206 -0.03385 0.12107 -0.03281 0.12107 C -0.0309 0.12107 -0.02882 0.1206 -0.02674 0.12037 C -0.02639 0.11991 -0.02587 0.11945 -0.02535 0.11898 C -0.02483 0.11875 -0.02413 0.11875 -0.02361 0.11852 C -0.02309 0.11829 -0.02257 0.11806 -0.02222 0.11783 C -0.01997 0.11597 -0.02135 0.1169 -0.01806 0.11528 L -0.01667 0.11482 C -0.01441 0.11273 -0.0158 0.11366 -0.0125 0.11227 C -0.01198 0.11204 -0.01146 0.11204 -0.01111 0.11158 C -0.00972 0.11042 -0.00937 0.11042 -0.00833 0.10857 C -0.00642 0.10556 -0.00851 0.10787 -0.0059 0.10556 C -0.00451 0.10232 -0.00556 0.10417 -0.00226 0.10116 L -0.00087 0.1 C -0.00052 0.09931 -0.00017 0.09885 -5.55112E-17 0.09815 C 0.00035 0.09722 0.00052 0.0963 0.00104 0.0956 C 0.00139 0.09491 0.00191 0.09445 0.00243 0.09375 C 0.00278 0.09329 0.0033 0.0919 0.0033 0.09213 L 0.01111 0.08195 C 0.01128 0.0801 0.01146 0.07824 0.01163 0.07639 C 0.01163 0.07593 0.01198 0.07523 0.01215 0.07454 C 0.01233 0.07292 0.01267 0.0713 0.01302 0.06968 C 0.01319 0.06875 0.01319 0.06806 0.01354 0.06713 L 0.01441 0.06343 L 0.01493 0.06158 C 0.01493 0.06019 0.0151 0.0588 0.01528 0.05741 C 0.01545 0.05672 0.01563 0.05602 0.0158 0.05556 C 0.01615 0.05301 0.01667 0.04815 0.01667 0.04838 C 0.01649 0.04213 0.01649 0.03611 0.01632 0.0301 C 0.01615 0.0294 0.01597 0.02894 0.0158 0.02824 C 0.01545 0.02662 0.01493 0.02338 0.01493 0.02361 C 0.01389 0.01158 0.01406 0.01574 0.01493 -0.00324 C 0.01493 -0.00393 0.01528 -0.00555 0.01528 -0.00532 L 0.01215 0.09931 C 0.01215 0.10232 0.01215 0.1051 0.0125 0.10787 C 0.01302 0.11227 0.01319 0.11088 0.01493 0.11343 C 0.01528 0.11412 0.01545 0.11482 0.0158 0.11528 C 0.01615 0.11621 0.01615 0.11713 0.01667 0.11783 C 0.01823 0.11991 0.0191 0.12014 0.02083 0.12107 C 0.02361 0.12084 0.02639 0.1206 0.02917 0.12037 C 0.02986 0.12014 0.03038 0.12014 0.03108 0.11968 C 0.03177 0.11922 0.03385 0.1169 0.03438 0.11667 C 0.03472 0.11621 0.03576 0.11597 0.03576 0.11621 " pathEditMode="relative" rAng="0" ptsTypes="AAAAAAAAAAAAAAAAAAAAAAAAAAAAAAAAAAAAAAAAAAAAAAAAAAAAAAAAAAAAAAAAAAAAAAAA">
                                      <p:cBhvr>
                                        <p:cTn id="43" dur="3000" fill="hold"/>
                                        <p:tgtEl>
                                          <p:spTgt spid="55"/>
                                        </p:tgtEl>
                                        <p:attrNameLst>
                                          <p:attrName>ppt_x</p:attrName>
                                          <p:attrName>ppt_y</p:attrName>
                                        </p:attrNameLst>
                                      </p:cBhvr>
                                      <p:rCtr x="-1007" y="5764"/>
                                    </p:animMotion>
                                  </p:childTnLst>
                                </p:cTn>
                              </p:par>
                            </p:childTnLst>
                          </p:cTn>
                        </p:par>
                        <p:par>
                          <p:cTn id="44" fill="hold">
                            <p:stCondLst>
                              <p:cond delay="14750"/>
                            </p:stCondLst>
                            <p:childTnLst>
                              <p:par>
                                <p:cTn id="45" presetID="10" presetClass="exit" presetSubtype="0" fill="hold" nodeType="afterEffect">
                                  <p:stCondLst>
                                    <p:cond delay="0"/>
                                  </p:stCondLst>
                                  <p:childTnLst>
                                    <p:animEffect transition="out" filter="fade">
                                      <p:cBhvr>
                                        <p:cTn id="46" dur="500"/>
                                        <p:tgtEl>
                                          <p:spTgt spid="55"/>
                                        </p:tgtEl>
                                      </p:cBhvr>
                                    </p:animEffect>
                                    <p:set>
                                      <p:cBhvr>
                                        <p:cTn id="47" dur="1" fill="hold">
                                          <p:stCondLst>
                                            <p:cond delay="499"/>
                                          </p:stCondLst>
                                        </p:cTn>
                                        <p:tgtEl>
                                          <p:spTgt spid="55"/>
                                        </p:tgtEl>
                                        <p:attrNameLst>
                                          <p:attrName>style.visibility</p:attrName>
                                        </p:attrNameLst>
                                      </p:cBhvr>
                                      <p:to>
                                        <p:strVal val="hidden"/>
                                      </p:to>
                                    </p:set>
                                  </p:childTnLst>
                                </p:cTn>
                              </p:par>
                            </p:childTnLst>
                          </p:cTn>
                        </p:par>
                        <p:par>
                          <p:cTn id="48" fill="hold">
                            <p:stCondLst>
                              <p:cond delay="15250"/>
                            </p:stCondLst>
                            <p:childTnLst>
                              <p:par>
                                <p:cTn id="49" presetID="10" presetClass="entr" presetSubtype="0" fill="hold" nodeType="after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fade">
                                      <p:cBhvr>
                                        <p:cTn id="51" dur="500"/>
                                        <p:tgtEl>
                                          <p:spTgt spid="51"/>
                                        </p:tgtEl>
                                      </p:cBhvr>
                                    </p:animEffect>
                                  </p:childTnLst>
                                </p:cTn>
                              </p:par>
                            </p:childTnLst>
                          </p:cTn>
                        </p:par>
                        <p:par>
                          <p:cTn id="52" fill="hold">
                            <p:stCondLst>
                              <p:cond delay="15750"/>
                            </p:stCondLst>
                            <p:childTnLst>
                              <p:par>
                                <p:cTn id="53" presetID="0" presetClass="path" presetSubtype="0" accel="50000" decel="50000" fill="hold" nodeType="afterEffect">
                                  <p:stCondLst>
                                    <p:cond delay="0"/>
                                  </p:stCondLst>
                                  <p:childTnLst>
                                    <p:animMotion origin="layout" path="M 3.05556E-6 -1.85185E-6 L -0.00174 0.19491 L 0.00642 0.10463 L 0.02864 0.07755 L 0.04896 0.07523 C 0.0533 0.07732 0.0559 0.07709 0.05833 0.08125 C 0.05955 0.08357 0.06198 0.08866 0.06198 0.08889 C 0.06146 0.10255 0.06562 0.11019 0.0592 0.11713 C 0.05833 0.11806 0.05729 0.11875 0.05642 0.11945 C 0.05416 0.12408 0.05555 0.12269 0.05277 0.12454 L 0.02031 0.14167 L 0.03975 0.17269 L 0.05729 0.19607 L 0.06562 0.19861 L 0.075 0.19352 " pathEditMode="relative" rAng="0" ptsTypes="AAAAAAAAAAAAAAA">
                                      <p:cBhvr>
                                        <p:cTn id="54" dur="2750" fill="hold"/>
                                        <p:tgtEl>
                                          <p:spTgt spid="51"/>
                                        </p:tgtEl>
                                        <p:attrNameLst>
                                          <p:attrName>ppt_x</p:attrName>
                                          <p:attrName>ppt_y</p:attrName>
                                        </p:attrNameLst>
                                      </p:cBhvr>
                                      <p:rCtr x="3663" y="9931"/>
                                    </p:animMotion>
                                  </p:childTnLst>
                                </p:cTn>
                              </p:par>
                            </p:childTnLst>
                          </p:cTn>
                        </p:par>
                        <p:par>
                          <p:cTn id="55" fill="hold">
                            <p:stCondLst>
                              <p:cond delay="18500"/>
                            </p:stCondLst>
                            <p:childTnLst>
                              <p:par>
                                <p:cTn id="56" presetID="10" presetClass="exit" presetSubtype="0" fill="hold" nodeType="afterEffect">
                                  <p:stCondLst>
                                    <p:cond delay="0"/>
                                  </p:stCondLst>
                                  <p:childTnLst>
                                    <p:animEffect transition="out" filter="fade">
                                      <p:cBhvr>
                                        <p:cTn id="57" dur="500"/>
                                        <p:tgtEl>
                                          <p:spTgt spid="51"/>
                                        </p:tgtEl>
                                      </p:cBhvr>
                                    </p:animEffect>
                                    <p:set>
                                      <p:cBhvr>
                                        <p:cTn id="58" dur="1" fill="hold">
                                          <p:stCondLst>
                                            <p:cond delay="499"/>
                                          </p:stCondLst>
                                        </p:cTn>
                                        <p:tgtEl>
                                          <p:spTgt spid="51"/>
                                        </p:tgtEl>
                                        <p:attrNameLst>
                                          <p:attrName>style.visibility</p:attrName>
                                        </p:attrNameLst>
                                      </p:cBhvr>
                                      <p:to>
                                        <p:strVal val="hidden"/>
                                      </p:to>
                                    </p:set>
                                  </p:childTnLst>
                                </p:cTn>
                              </p:par>
                            </p:childTnLst>
                          </p:cTn>
                        </p:par>
                        <p:par>
                          <p:cTn id="59" fill="hold">
                            <p:stCondLst>
                              <p:cond delay="19000"/>
                            </p:stCondLst>
                            <p:childTnLst>
                              <p:par>
                                <p:cTn id="60" presetID="10" presetClass="entr" presetSubtype="0" fill="hold"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500"/>
                                        <p:tgtEl>
                                          <p:spTgt spid="48"/>
                                        </p:tgtEl>
                                      </p:cBhvr>
                                    </p:animEffect>
                                  </p:childTnLst>
                                </p:cTn>
                              </p:par>
                            </p:childTnLst>
                          </p:cTn>
                        </p:par>
                        <p:par>
                          <p:cTn id="63" fill="hold">
                            <p:stCondLst>
                              <p:cond delay="19500"/>
                            </p:stCondLst>
                            <p:childTnLst>
                              <p:par>
                                <p:cTn id="64" presetID="0" presetClass="path" presetSubtype="0" accel="50000" decel="50000" fill="hold" nodeType="afterEffect">
                                  <p:stCondLst>
                                    <p:cond delay="0"/>
                                  </p:stCondLst>
                                  <p:childTnLst>
                                    <p:animMotion origin="layout" path="M -0.03593 0.05254 L -0.05277 0.04653 C -0.05468 0.04653 -0.06423 0.04606 -0.0684 0.04884 C -0.06944 0.04954 -0.07031 0.05046 -0.07118 0.05139 C -0.07187 0.05254 -0.07239 0.05393 -0.07309 0.05509 C -0.07361 0.05602 -0.07465 0.05648 -0.075 0.05741 C -0.07586 0.05995 -0.07621 0.0625 -0.07673 0.06481 C -0.07795 0.06944 -0.07777 0.06736 -0.07777 0.07106 L -0.0842 0.29954 C -0.08819 0.31551 -0.0842 0.3125 -0.09079 0.31551 C -0.09132 0.3162 -0.09184 0.31736 -0.09253 0.31805 C -0.09479 0.31944 -0.09913 0.32083 -0.10191 0.32176 C -0.10711 0.32129 -0.1125 0.32153 -0.11753 0.32037 C -0.1184 0.32014 -0.11875 0.31852 -0.11944 0.31805 C -0.11979 0.31782 -0.12014 0.31805 -0.12031 0.31805 " pathEditMode="relative" rAng="0" ptsTypes="AAAAAAAAAAAAAAA">
                                      <p:cBhvr>
                                        <p:cTn id="65" dur="2000" fill="hold"/>
                                        <p:tgtEl>
                                          <p:spTgt spid="48"/>
                                        </p:tgtEl>
                                        <p:attrNameLst>
                                          <p:attrName>ppt_x</p:attrName>
                                          <p:attrName>ppt_y</p:attrName>
                                        </p:attrNameLst>
                                      </p:cBhvr>
                                      <p:rCtr x="-4219" y="13148"/>
                                    </p:animMotion>
                                  </p:childTnLst>
                                </p:cTn>
                              </p:par>
                            </p:childTnLst>
                          </p:cTn>
                        </p:par>
                        <p:par>
                          <p:cTn id="66" fill="hold">
                            <p:stCondLst>
                              <p:cond delay="21500"/>
                            </p:stCondLst>
                            <p:childTnLst>
                              <p:par>
                                <p:cTn id="67" presetID="10" presetClass="exit" presetSubtype="0" fill="hold" nodeType="afterEffect">
                                  <p:stCondLst>
                                    <p:cond delay="0"/>
                                  </p:stCondLst>
                                  <p:childTnLst>
                                    <p:animEffect transition="out" filter="fade">
                                      <p:cBhvr>
                                        <p:cTn id="68" dur="500"/>
                                        <p:tgtEl>
                                          <p:spTgt spid="48"/>
                                        </p:tgtEl>
                                      </p:cBhvr>
                                    </p:animEffect>
                                    <p:set>
                                      <p:cBhvr>
                                        <p:cTn id="69" dur="1" fill="hold">
                                          <p:stCondLst>
                                            <p:cond delay="499"/>
                                          </p:stCondLst>
                                        </p:cTn>
                                        <p:tgtEl>
                                          <p:spTgt spid="48"/>
                                        </p:tgtEl>
                                        <p:attrNameLst>
                                          <p:attrName>style.visibility</p:attrName>
                                        </p:attrNameLst>
                                      </p:cBhvr>
                                      <p:to>
                                        <p:strVal val="hidden"/>
                                      </p:to>
                                    </p:set>
                                  </p:childTnLst>
                                </p:cTn>
                              </p:par>
                            </p:childTnLst>
                          </p:cTn>
                        </p:par>
                        <p:par>
                          <p:cTn id="70" fill="hold">
                            <p:stCondLst>
                              <p:cond delay="22000"/>
                            </p:stCondLst>
                            <p:childTnLst>
                              <p:par>
                                <p:cTn id="71" presetID="10" presetClass="entr" presetSubtype="0" fill="hold" nodeType="afterEffect">
                                  <p:stCondLst>
                                    <p:cond delay="0"/>
                                  </p:stCondLst>
                                  <p:childTnLst>
                                    <p:set>
                                      <p:cBhvr>
                                        <p:cTn id="72" dur="1" fill="hold">
                                          <p:stCondLst>
                                            <p:cond delay="0"/>
                                          </p:stCondLst>
                                        </p:cTn>
                                        <p:tgtEl>
                                          <p:spTgt spid="49"/>
                                        </p:tgtEl>
                                        <p:attrNameLst>
                                          <p:attrName>style.visibility</p:attrName>
                                        </p:attrNameLst>
                                      </p:cBhvr>
                                      <p:to>
                                        <p:strVal val="visible"/>
                                      </p:to>
                                    </p:set>
                                    <p:animEffect transition="in" filter="fade">
                                      <p:cBhvr>
                                        <p:cTn id="73" dur="500"/>
                                        <p:tgtEl>
                                          <p:spTgt spid="49"/>
                                        </p:tgtEl>
                                      </p:cBhvr>
                                    </p:animEffect>
                                  </p:childTnLst>
                                </p:cTn>
                              </p:par>
                            </p:childTnLst>
                          </p:cTn>
                        </p:par>
                        <p:par>
                          <p:cTn id="74" fill="hold">
                            <p:stCondLst>
                              <p:cond delay="22500"/>
                            </p:stCondLst>
                            <p:childTnLst>
                              <p:par>
                                <p:cTn id="75" presetID="0" presetClass="path" presetSubtype="0" accel="50000" decel="50000" fill="hold" nodeType="afterEffect">
                                  <p:stCondLst>
                                    <p:cond delay="0"/>
                                  </p:stCondLst>
                                  <p:childTnLst>
                                    <p:animMotion origin="layout" path="M 5.55556E-7 2.96296E-6 L 0.07274 -0.00209 " pathEditMode="relative" rAng="0" ptsTypes="AA">
                                      <p:cBhvr>
                                        <p:cTn id="76" dur="2000" fill="hold"/>
                                        <p:tgtEl>
                                          <p:spTgt spid="49"/>
                                        </p:tgtEl>
                                        <p:attrNameLst>
                                          <p:attrName>ppt_x</p:attrName>
                                          <p:attrName>ppt_y</p:attrName>
                                        </p:attrNameLst>
                                      </p:cBhvr>
                                      <p:rCtr x="3628" y="-116"/>
                                    </p:animMotion>
                                  </p:childTnLst>
                                </p:cTn>
                              </p:par>
                            </p:childTnLst>
                          </p:cTn>
                        </p:par>
                        <p:par>
                          <p:cTn id="77" fill="hold">
                            <p:stCondLst>
                              <p:cond delay="24500"/>
                            </p:stCondLst>
                            <p:childTnLst>
                              <p:par>
                                <p:cTn id="78" presetID="10" presetClass="exit" presetSubtype="0" fill="hold" nodeType="afterEffect">
                                  <p:stCondLst>
                                    <p:cond delay="0"/>
                                  </p:stCondLst>
                                  <p:childTnLst>
                                    <p:animEffect transition="out" filter="fade">
                                      <p:cBhvr>
                                        <p:cTn id="79" dur="500"/>
                                        <p:tgtEl>
                                          <p:spTgt spid="49"/>
                                        </p:tgtEl>
                                      </p:cBhvr>
                                    </p:animEffect>
                                    <p:set>
                                      <p:cBhvr>
                                        <p:cTn id="80" dur="1" fill="hold">
                                          <p:stCondLst>
                                            <p:cond delay="499"/>
                                          </p:stCondLst>
                                        </p:cTn>
                                        <p:tgtEl>
                                          <p:spTgt spid="49"/>
                                        </p:tgtEl>
                                        <p:attrNameLst>
                                          <p:attrName>style.visibility</p:attrName>
                                        </p:attrNameLst>
                                      </p:cBhvr>
                                      <p:to>
                                        <p:strVal val="hidden"/>
                                      </p:to>
                                    </p:set>
                                  </p:childTnLst>
                                </p:cTn>
                              </p:par>
                            </p:childTnLst>
                          </p:cTn>
                        </p:par>
                        <p:par>
                          <p:cTn id="81" fill="hold">
                            <p:stCondLst>
                              <p:cond delay="25000"/>
                            </p:stCondLst>
                            <p:childTnLst>
                              <p:par>
                                <p:cTn id="82" presetID="10" presetClass="entr" presetSubtype="0" fill="hold" nodeType="after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fade">
                                      <p:cBhvr>
                                        <p:cTn id="84" dur="500"/>
                                        <p:tgtEl>
                                          <p:spTgt spid="44"/>
                                        </p:tgtEl>
                                      </p:cBhvr>
                                    </p:animEffect>
                                  </p:childTnLst>
                                </p:cTn>
                              </p:par>
                            </p:childTnLst>
                          </p:cTn>
                        </p:par>
                        <p:par>
                          <p:cTn id="85" fill="hold">
                            <p:stCondLst>
                              <p:cond delay="25500"/>
                            </p:stCondLst>
                            <p:childTnLst>
                              <p:par>
                                <p:cTn id="86" presetID="0" presetClass="path" presetSubtype="0" accel="50000" decel="50000" fill="hold" nodeType="afterEffect">
                                  <p:stCondLst>
                                    <p:cond delay="0"/>
                                  </p:stCondLst>
                                  <p:childTnLst>
                                    <p:animMotion origin="layout" path="M -5.55112E-17 -2.59259E-6 L -5.55112E-17 0.00023 C -0.00139 -0.00023 -0.00278 -0.00046 -0.00417 -0.00069 C -0.00503 -0.00092 -0.0059 -0.00185 -0.00694 -0.00185 L -0.01562 -0.00324 C -0.01615 -0.00347 -0.01667 -0.0037 -0.01701 -0.0037 C -0.02413 -0.00509 -0.02656 -0.00416 -0.03472 -0.0037 C -0.03524 -0.00347 -0.03594 -0.00301 -0.03646 -0.00254 C -0.03715 -0.00231 -0.03785 -0.00208 -0.03837 -0.00185 C -0.03889 -0.00185 -0.03924 -0.00162 -0.03976 -0.00139 C -0.04028 -0.00092 -0.04062 -0.00046 -0.04115 -2.59259E-6 C -0.04358 0.00139 -0.04236 -0.00092 -0.04531 0.00301 L -0.04809 0.00672 L -0.04948 0.00857 C -0.05104 0.01459 -0.04861 0.00533 -0.05087 0.01297 C -0.0526 0.01829 -0.05104 0.01482 -0.05278 0.01852 C -0.05295 0.01922 -0.05295 0.02014 -0.05312 0.02084 C -0.0533 0.02153 -0.05347 0.02222 -0.05365 0.02269 L -0.05451 0.02778 C -0.05469 0.03357 -0.05486 0.03959 -0.05503 0.0456 C -0.05503 0.04653 -0.05538 0.04722 -0.05556 0.04815 C -0.05573 0.05 -0.0559 0.05185 -0.0559 0.05371 C -0.0559 0.06829 -0.0559 0.08287 -0.05556 0.09746 C -0.05556 0.09815 -0.05521 0.09861 -0.05503 0.09931 C -0.05226 0.11435 -0.05625 0.09445 -0.05417 0.10417 C -0.05347 0.10718 -0.05382 0.10764 -0.05174 0.11042 C -0.05139 0.11111 -0.05087 0.11181 -0.05035 0.11227 C -0.04948 0.1132 -0.04757 0.11482 -0.04757 0.11505 L -0.03976 0.11968 C -0.03837 0.11991 -0.03698 0.12014 -0.03559 0.12037 C -0.03472 0.1206 -0.03385 0.12107 -0.03281 0.12107 C -0.0309 0.12107 -0.02882 0.1206 -0.02674 0.12037 C -0.02639 0.11991 -0.02587 0.11945 -0.02535 0.11898 C -0.02483 0.11875 -0.02413 0.11875 -0.02361 0.11852 C -0.02309 0.11829 -0.02257 0.11806 -0.02222 0.11783 C -0.01997 0.11597 -0.02135 0.1169 -0.01806 0.11528 L -0.01667 0.11482 C -0.01441 0.11273 -0.0158 0.11366 -0.0125 0.11227 C -0.01198 0.11204 -0.01146 0.11204 -0.01111 0.11158 C -0.00972 0.11042 -0.00937 0.11042 -0.00833 0.10857 C -0.00642 0.10556 -0.00851 0.10787 -0.0059 0.10556 C -0.00451 0.10232 -0.00556 0.10417 -0.00226 0.10116 L -0.00087 0.1 C -0.00052 0.09931 -0.00017 0.09885 -5.55112E-17 0.09815 C 0.00035 0.09722 0.00052 0.0963 0.00104 0.0956 C 0.00139 0.09491 0.00191 0.09445 0.00243 0.09375 C 0.00278 0.09329 0.0033 0.0919 0.0033 0.09213 L 0.01111 0.08195 C 0.01128 0.0801 0.01146 0.07824 0.01163 0.07639 C 0.01163 0.07593 0.01198 0.07523 0.01215 0.07454 C 0.01233 0.07292 0.01267 0.0713 0.01302 0.06968 C 0.01319 0.06875 0.01319 0.06806 0.01354 0.06713 L 0.01441 0.06343 L 0.01493 0.06158 C 0.01493 0.06019 0.0151 0.0588 0.01528 0.05741 C 0.01545 0.05672 0.01563 0.05602 0.0158 0.05556 C 0.01615 0.05301 0.01667 0.04815 0.01667 0.04838 C 0.01649 0.04213 0.01649 0.03611 0.01632 0.0301 C 0.01615 0.0294 0.01597 0.02894 0.0158 0.02824 C 0.01545 0.02662 0.01493 0.02338 0.01493 0.02361 C 0.01389 0.01158 0.01406 0.01574 0.01493 -0.00324 C 0.01493 -0.00393 0.01528 -0.00555 0.01528 -0.00532 L 0.01215 0.09931 C 0.01215 0.10232 0.01215 0.1051 0.0125 0.10787 C 0.01302 0.11227 0.01319 0.11088 0.01493 0.11343 C 0.01528 0.11412 0.01545 0.11482 0.0158 0.11528 C 0.01615 0.11621 0.01615 0.11713 0.01667 0.11783 C 0.01823 0.11991 0.0191 0.12014 0.02083 0.12107 C 0.02361 0.12084 0.02639 0.1206 0.02917 0.12037 C 0.02986 0.12014 0.03038 0.12014 0.03108 0.11968 C 0.03177 0.11922 0.03385 0.1169 0.03438 0.11667 C 0.03472 0.11621 0.03576 0.11597 0.03576 0.11621 " pathEditMode="relative" rAng="0" ptsTypes="AAAAAAAAAAAAAAAAAAAAAAAAAAAAAAAAAAAAAAAAAAAAAAAAAAAAAAAAAAAAAAAAAAAAAAAA">
                                      <p:cBhvr>
                                        <p:cTn id="87" dur="3000" fill="hold"/>
                                        <p:tgtEl>
                                          <p:spTgt spid="44"/>
                                        </p:tgtEl>
                                        <p:attrNameLst>
                                          <p:attrName>ppt_x</p:attrName>
                                          <p:attrName>ppt_y</p:attrName>
                                        </p:attrNameLst>
                                      </p:cBhvr>
                                      <p:rCtr x="-1007" y="5764"/>
                                    </p:animMotion>
                                  </p:childTnLst>
                                </p:cTn>
                              </p:par>
                            </p:childTnLst>
                          </p:cTn>
                        </p:par>
                        <p:par>
                          <p:cTn id="88" fill="hold">
                            <p:stCondLst>
                              <p:cond delay="28500"/>
                            </p:stCondLst>
                            <p:childTnLst>
                              <p:par>
                                <p:cTn id="89" presetID="10" presetClass="exit" presetSubtype="0" fill="hold" nodeType="afterEffect">
                                  <p:stCondLst>
                                    <p:cond delay="0"/>
                                  </p:stCondLst>
                                  <p:childTnLst>
                                    <p:animEffect transition="out" filter="fade">
                                      <p:cBhvr>
                                        <p:cTn id="90" dur="500"/>
                                        <p:tgtEl>
                                          <p:spTgt spid="44"/>
                                        </p:tgtEl>
                                      </p:cBhvr>
                                    </p:animEffect>
                                    <p:set>
                                      <p:cBhvr>
                                        <p:cTn id="91" dur="1" fill="hold">
                                          <p:stCondLst>
                                            <p:cond delay="499"/>
                                          </p:stCondLst>
                                        </p:cTn>
                                        <p:tgtEl>
                                          <p:spTgt spid="44"/>
                                        </p:tgtEl>
                                        <p:attrNameLst>
                                          <p:attrName>style.visibility</p:attrName>
                                        </p:attrNameLst>
                                      </p:cBhvr>
                                      <p:to>
                                        <p:strVal val="hidden"/>
                                      </p:to>
                                    </p:set>
                                  </p:childTnLst>
                                </p:cTn>
                              </p:par>
                            </p:childTnLst>
                          </p:cTn>
                        </p:par>
                        <p:par>
                          <p:cTn id="92" fill="hold">
                            <p:stCondLst>
                              <p:cond delay="29000"/>
                            </p:stCondLst>
                            <p:childTnLst>
                              <p:par>
                                <p:cTn id="93" presetID="10" presetClass="entr" presetSubtype="0" fill="hold" nodeType="after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childTnLst>
                                </p:cTn>
                              </p:par>
                            </p:childTnLst>
                          </p:cTn>
                        </p:par>
                        <p:par>
                          <p:cTn id="96" fill="hold">
                            <p:stCondLst>
                              <p:cond delay="29500"/>
                            </p:stCondLst>
                            <p:childTnLst>
                              <p:par>
                                <p:cTn id="97" presetID="0" presetClass="path" presetSubtype="0" accel="50000" decel="50000" fill="hold" nodeType="afterEffect">
                                  <p:stCondLst>
                                    <p:cond delay="0"/>
                                  </p:stCondLst>
                                  <p:childTnLst>
                                    <p:animMotion origin="layout" path="M 5E-6 -3.7037E-7 L 5E-6 0.00023 C -0.00069 -0.00116 -0.00121 -0.00231 -0.0019 -0.00347 C -0.00295 -0.00532 -0.00381 -0.00579 -0.00538 -0.00718 C -0.00659 -0.00833 -0.00694 -0.0088 -0.00869 -0.00903 C -0.01006 -0.00949 -0.01164 -0.00972 -0.01285 -0.01018 C -0.01285 -0.00995 -0.01667 -0.01134 -0.01754 -0.01157 L -0.0191 -0.01204 C -0.02431 -0.01204 -0.02952 -0.01204 -0.03472 -0.01157 C -0.03785 -0.01134 -0.03697 -0.01065 -0.03924 -0.00972 C -0.03975 -0.00926 -0.04027 -0.00926 -0.04079 -0.00903 C -0.04131 -0.0088 -0.04166 -0.00833 -0.04219 -0.0081 C -0.04305 -0.00764 -0.04375 -0.00764 -0.04462 -0.00718 C -0.04514 -0.00671 -0.04548 -0.00625 -0.046 -0.00602 C -0.04687 -0.00556 -0.04775 -0.00556 -0.04843 -0.00509 C -0.04879 -0.00463 -0.04914 -0.0044 -0.04947 -0.00393 C -0.04982 -0.00347 -0.05018 -0.00301 -0.05069 -0.00255 C -0.05104 -0.00208 -0.05174 -0.00185 -0.05209 -0.00139 C -0.05243 -0.00093 -0.0526 -0.00046 -0.05295 -3.7037E-7 C -0.05329 0.00046 -0.05381 0.00046 -0.05399 0.00116 C -0.05435 0.00162 -0.05435 0.00232 -0.05451 0.00301 C -0.05451 0.0037 -0.05469 0.00417 -0.05486 0.00463 C -0.05469 0.01134 -0.05469 0.01806 -0.05451 0.025 C -0.05435 0.02616 -0.05435 0.02755 -0.05399 0.02894 C -0.05381 0.03009 -0.05295 0.03102 -0.05209 0.03148 C -0.05174 0.03171 -0.05138 0.03171 -0.05104 0.03194 C -0.05035 0.03241 -0.04982 0.03264 -0.04914 0.0331 C -0.04879 0.0331 -0.04826 0.03333 -0.04791 0.03357 C -0.04462 0.03542 -0.04791 0.0338 -0.04531 0.03495 C -0.04496 0.03565 -0.04444 0.03611 -0.04409 0.03657 C -0.04392 0.03704 -0.04375 0.03773 -0.0434 0.03819 C -0.0427 0.03912 -0.04201 0.03912 -0.04115 0.03958 C -0.04079 0.04005 -0.04045 0.04074 -0.03993 0.0412 C -0.03906 0.04167 -0.03697 0.04213 -0.03697 0.04236 C -0.03664 0.04259 -0.03628 0.04282 -0.03576 0.04306 C -0.03212 0.04514 -0.03664 0.04167 -0.0323 0.04468 C -0.03108 0.0456 -0.02987 0.04676 -0.02848 0.04769 C -0.02813 0.04815 -0.02761 0.04838 -0.02709 0.04884 C -0.02674 0.04907 -0.02622 0.04907 -0.02587 0.04931 C -0.02553 0.04954 -0.02518 0.05 -0.02466 0.05023 C -0.02431 0.05046 -0.02395 0.05046 -0.02362 0.05069 C -0.02327 0.05116 -0.02292 0.05162 -0.02239 0.05185 C -0.02119 0.05255 -0.01996 0.05301 -0.01857 0.05324 C -0.01805 0.0537 -0.01754 0.05394 -0.01719 0.0544 C -0.01667 0.05463 -0.01632 0.05509 -0.01598 0.05532 C -0.01528 0.05579 -0.01372 0.05648 -0.01372 0.05671 C -0.01268 0.05787 -0.01268 0.0581 -0.01145 0.0588 C -0.01094 0.05926 -0.01025 0.05949 -0.00989 0.05995 C -0.00902 0.06088 -0.0085 0.06204 -0.00764 0.06296 C -0.00381 0.0669 -0.0085 0.06181 -0.00451 0.06644 C -0.00381 0.06736 -0.00277 0.06829 -0.0019 0.06898 C -0.00017 0.07245 -0.00069 0.07083 5E-6 0.07361 C 0.00018 0.07708 0.00018 0.08032 0.00035 0.0838 C 0.00053 0.08426 0.00087 0.08472 0.00087 0.08519 C 0.00087 0.08704 0.0007 0.08866 0.00035 0.09028 C -0.00017 0.09398 -0.00017 0.09259 -0.00104 0.09491 C -0.00312 0.09977 -0.00156 0.09815 -0.00381 0.1 C -0.00434 0.10116 -0.00468 0.10208 -0.00572 0.10301 C -0.00607 0.10347 -0.00677 0.1037 -0.00729 0.10417 C -0.01041 0.10671 -0.00833 0.10556 -0.0106 0.10671 C -0.0144 0.11019 -0.01041 0.10671 -0.01337 0.10857 C -0.01372 0.10903 -0.01406 0.10949 -0.0144 0.10972 C -0.01511 0.10995 -0.01579 0.10995 -0.01632 0.11019 C -0.01719 0.11042 -0.01789 0.11088 -0.01857 0.11111 L -0.02014 0.11181 C -0.02518 0.11157 -0.03039 0.11157 -0.03541 0.11111 C -0.03576 0.11111 -0.03611 0.11088 -0.03664 0.11065 C -0.03785 0.11019 -0.04027 0.10972 -0.04027 0.10995 C -0.04079 0.10926 -0.04115 0.10903 -0.04149 0.10857 C -0.04219 0.10833 -0.04357 0.10787 -0.04409 0.10764 C -0.04687 0.10671 -0.04409 0.10718 -0.04914 0.10602 C -0.05121 0.10579 -0.05156 0.10579 -0.05329 0.10509 C -0.05365 0.10486 -0.05417 0.10486 -0.05451 0.10463 C -0.05712 0.10278 -0.05381 0.1044 -0.05712 0.10255 C -0.05781 0.10208 -0.05937 0.10162 -0.05937 0.10185 C -0.05973 0.10116 -0.06025 0.10093 -0.06059 0.10046 C -0.06076 0.1 -0.06059 0.09931 -0.06093 0.09907 C -0.06129 0.09861 -0.06197 0.09792 -0.06197 0.09815 " pathEditMode="relative" rAng="0" ptsTypes="AAAAAAAAAAAAAAAAAAAAAAAAAAAAAAAAAAAAAAAAAAAAAAAAAAAAAAAAAAAAAAAAAAAAAAAAAAAAAA">
                                      <p:cBhvr>
                                        <p:cTn id="98" dur="2750" fill="hold"/>
                                        <p:tgtEl>
                                          <p:spTgt spid="42"/>
                                        </p:tgtEl>
                                        <p:attrNameLst>
                                          <p:attrName>ppt_x</p:attrName>
                                          <p:attrName>ppt_y</p:attrName>
                                        </p:attrNameLst>
                                      </p:cBhvr>
                                      <p:rCtr x="-3056" y="4977"/>
                                    </p:animMotion>
                                  </p:childTnLst>
                                </p:cTn>
                              </p:par>
                            </p:childTnLst>
                          </p:cTn>
                        </p:par>
                        <p:par>
                          <p:cTn id="99" fill="hold">
                            <p:stCondLst>
                              <p:cond delay="32250"/>
                            </p:stCondLst>
                            <p:childTnLst>
                              <p:par>
                                <p:cTn id="100" presetID="10" presetClass="exit" presetSubtype="0" fill="hold" nodeType="afterEffect">
                                  <p:stCondLst>
                                    <p:cond delay="0"/>
                                  </p:stCondLst>
                                  <p:childTnLst>
                                    <p:animEffect transition="out" filter="fade">
                                      <p:cBhvr>
                                        <p:cTn id="101" dur="500"/>
                                        <p:tgtEl>
                                          <p:spTgt spid="42"/>
                                        </p:tgtEl>
                                      </p:cBhvr>
                                    </p:animEffect>
                                    <p:set>
                                      <p:cBhvr>
                                        <p:cTn id="102" dur="1" fill="hold">
                                          <p:stCondLst>
                                            <p:cond delay="499"/>
                                          </p:stCondLst>
                                        </p:cTn>
                                        <p:tgtEl>
                                          <p:spTgt spid="42"/>
                                        </p:tgtEl>
                                        <p:attrNameLst>
                                          <p:attrName>style.visibility</p:attrName>
                                        </p:attrNameLst>
                                      </p:cBhvr>
                                      <p:to>
                                        <p:strVal val="hidden"/>
                                      </p:to>
                                    </p:set>
                                  </p:childTnLst>
                                </p:cTn>
                              </p:par>
                            </p:childTnLst>
                          </p:cTn>
                        </p:par>
                        <p:par>
                          <p:cTn id="103" fill="hold">
                            <p:stCondLst>
                              <p:cond delay="32750"/>
                            </p:stCondLst>
                            <p:childTnLst>
                              <p:par>
                                <p:cTn id="104" presetID="10" presetClass="entr" presetSubtype="0" fill="hold" nodeType="afterEffect">
                                  <p:stCondLst>
                                    <p:cond delay="0"/>
                                  </p:stCondLst>
                                  <p:childTnLst>
                                    <p:set>
                                      <p:cBhvr>
                                        <p:cTn id="105" dur="1" fill="hold">
                                          <p:stCondLst>
                                            <p:cond delay="0"/>
                                          </p:stCondLst>
                                        </p:cTn>
                                        <p:tgtEl>
                                          <p:spTgt spid="39"/>
                                        </p:tgtEl>
                                        <p:attrNameLst>
                                          <p:attrName>style.visibility</p:attrName>
                                        </p:attrNameLst>
                                      </p:cBhvr>
                                      <p:to>
                                        <p:strVal val="visible"/>
                                      </p:to>
                                    </p:set>
                                    <p:animEffect transition="in" filter="fade">
                                      <p:cBhvr>
                                        <p:cTn id="106" dur="500"/>
                                        <p:tgtEl>
                                          <p:spTgt spid="39"/>
                                        </p:tgtEl>
                                      </p:cBhvr>
                                    </p:animEffect>
                                  </p:childTnLst>
                                </p:cTn>
                              </p:par>
                            </p:childTnLst>
                          </p:cTn>
                        </p:par>
                        <p:par>
                          <p:cTn id="107" fill="hold">
                            <p:stCondLst>
                              <p:cond delay="33250"/>
                            </p:stCondLst>
                            <p:childTnLst>
                              <p:par>
                                <p:cTn id="108" presetID="0" presetClass="path" presetSubtype="0" accel="50000" decel="50000" fill="hold" nodeType="afterEffect">
                                  <p:stCondLst>
                                    <p:cond delay="0"/>
                                  </p:stCondLst>
                                  <p:childTnLst>
                                    <p:animMotion origin="layout" path="M -1.38889E-6 1.85185E-6 L -0.00191 0.15208 C -0.00191 0.15463 -0.00191 0.15717 -0.00156 0.15972 C -0.00139 0.16065 -0.00104 0.16134 -0.00052 0.1618 C 0.00035 0.1625 0.00313 0.16342 0.00434 0.16366 C 0.00504 0.16412 0.00556 0.16481 0.00625 0.16504 C 0.00764 0.16551 0.01024 0.16643 0.01024 0.16666 C 0.01389 0.1662 0.01771 0.16597 0.02153 0.16574 C 0.02205 0.16551 0.02274 0.16528 0.02344 0.16504 C 0.02431 0.16481 0.025 0.16458 0.02587 0.16435 C 0.03004 0.16065 0.02465 0.16504 0.02882 0.1625 C 0.02934 0.16204 0.02969 0.16157 0.03021 0.16111 C 0.03229 0.15972 0.03143 0.16157 0.03229 0.15926 " pathEditMode="relative" rAng="0" ptsTypes="AAAAAAAAAAAAA">
                                      <p:cBhvr>
                                        <p:cTn id="109" dur="3000" fill="hold"/>
                                        <p:tgtEl>
                                          <p:spTgt spid="39"/>
                                        </p:tgtEl>
                                        <p:attrNameLst>
                                          <p:attrName>ppt_x</p:attrName>
                                          <p:attrName>ppt_y</p:attrName>
                                        </p:attrNameLst>
                                      </p:cBhvr>
                                      <p:rCtr x="1510" y="8333"/>
                                    </p:animMotion>
                                  </p:childTnLst>
                                </p:cTn>
                              </p:par>
                            </p:childTnLst>
                          </p:cTn>
                        </p:par>
                        <p:par>
                          <p:cTn id="110" fill="hold">
                            <p:stCondLst>
                              <p:cond delay="36250"/>
                            </p:stCondLst>
                            <p:childTnLst>
                              <p:par>
                                <p:cTn id="111" presetID="10" presetClass="exit" presetSubtype="0" fill="hold" nodeType="afterEffect">
                                  <p:stCondLst>
                                    <p:cond delay="0"/>
                                  </p:stCondLst>
                                  <p:childTnLst>
                                    <p:animEffect transition="out" filter="fade">
                                      <p:cBhvr>
                                        <p:cTn id="112" dur="500"/>
                                        <p:tgtEl>
                                          <p:spTgt spid="39"/>
                                        </p:tgtEl>
                                      </p:cBhvr>
                                    </p:animEffect>
                                    <p:set>
                                      <p:cBhvr>
                                        <p:cTn id="113" dur="1" fill="hold">
                                          <p:stCondLst>
                                            <p:cond delay="499"/>
                                          </p:stCondLst>
                                        </p:cTn>
                                        <p:tgtEl>
                                          <p:spTgt spid="39"/>
                                        </p:tgtEl>
                                        <p:attrNameLst>
                                          <p:attrName>style.visibility</p:attrName>
                                        </p:attrNameLst>
                                      </p:cBhvr>
                                      <p:to>
                                        <p:strVal val="hidden"/>
                                      </p:to>
                                    </p:set>
                                  </p:childTnLst>
                                </p:cTn>
                              </p:par>
                            </p:childTnLst>
                          </p:cTn>
                        </p:par>
                        <p:par>
                          <p:cTn id="114" fill="hold">
                            <p:stCondLst>
                              <p:cond delay="36750"/>
                            </p:stCondLst>
                            <p:childTnLst>
                              <p:par>
                                <p:cTn id="115" presetID="10" presetClass="entr" presetSubtype="0" fill="hold" nodeType="after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fade">
                                      <p:cBhvr>
                                        <p:cTn id="117" dur="500"/>
                                        <p:tgtEl>
                                          <p:spTgt spid="40"/>
                                        </p:tgtEl>
                                      </p:cBhvr>
                                    </p:animEffect>
                                  </p:childTnLst>
                                </p:cTn>
                              </p:par>
                            </p:childTnLst>
                          </p:cTn>
                        </p:par>
                        <p:par>
                          <p:cTn id="118" fill="hold">
                            <p:stCondLst>
                              <p:cond delay="37250"/>
                            </p:stCondLst>
                            <p:childTnLst>
                              <p:par>
                                <p:cTn id="119" presetID="42" presetClass="path" presetSubtype="0" accel="50000" decel="50000" fill="hold" nodeType="afterEffect">
                                  <p:stCondLst>
                                    <p:cond delay="0"/>
                                  </p:stCondLst>
                                  <p:childTnLst>
                                    <p:animMotion origin="layout" path="M 3.33333E-6 4.44444E-6 L 0.05746 -0.00116 " pathEditMode="relative" rAng="0" ptsTypes="AA">
                                      <p:cBhvr>
                                        <p:cTn id="120" dur="2000" fill="hold"/>
                                        <p:tgtEl>
                                          <p:spTgt spid="40"/>
                                        </p:tgtEl>
                                        <p:attrNameLst>
                                          <p:attrName>ppt_x</p:attrName>
                                          <p:attrName>ppt_y</p:attrName>
                                        </p:attrNameLst>
                                      </p:cBhvr>
                                      <p:rCtr x="2865" y="-69"/>
                                    </p:animMotion>
                                  </p:childTnLst>
                                </p:cTn>
                              </p:par>
                            </p:childTnLst>
                          </p:cTn>
                        </p:par>
                        <p:par>
                          <p:cTn id="121" fill="hold">
                            <p:stCondLst>
                              <p:cond delay="39250"/>
                            </p:stCondLst>
                            <p:childTnLst>
                              <p:par>
                                <p:cTn id="122" presetID="10" presetClass="exit" presetSubtype="0" fill="hold" nodeType="afterEffect">
                                  <p:stCondLst>
                                    <p:cond delay="0"/>
                                  </p:stCondLst>
                                  <p:childTnLst>
                                    <p:animEffect transition="out" filter="fade">
                                      <p:cBhvr>
                                        <p:cTn id="123" dur="500"/>
                                        <p:tgtEl>
                                          <p:spTgt spid="40"/>
                                        </p:tgtEl>
                                      </p:cBhvr>
                                    </p:animEffect>
                                    <p:set>
                                      <p:cBhvr>
                                        <p:cTn id="124"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3" name="Write Action"/>
          <p:cNvGrpSpPr>
            <a:grpSpLocks/>
          </p:cNvGrpSpPr>
          <p:nvPr/>
        </p:nvGrpSpPr>
        <p:grpSpPr bwMode="auto">
          <a:xfrm>
            <a:off x="6915150" y="5516563"/>
            <a:ext cx="1544638" cy="720725"/>
            <a:chOff x="6914614" y="5517232"/>
            <a:chExt cx="1545818" cy="720080"/>
          </a:xfrm>
        </p:grpSpPr>
        <p:grpSp>
          <p:nvGrpSpPr>
            <p:cNvPr id="14" name="Write action"/>
            <p:cNvGrpSpPr>
              <a:grpSpLocks/>
            </p:cNvGrpSpPr>
            <p:nvPr/>
          </p:nvGrpSpPr>
          <p:grpSpPr bwMode="auto">
            <a:xfrm>
              <a:off x="6914614" y="5517232"/>
              <a:ext cx="1545818" cy="720080"/>
              <a:chOff x="6914614" y="5517232"/>
              <a:chExt cx="1545818" cy="720080"/>
            </a:xfrm>
          </p:grpSpPr>
          <p:sp>
            <p:nvSpPr>
              <p:cNvPr id="16"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17" name="Oval 16">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6" name="Rectangle 35">
            <a:extLst>
              <a:ext uri="{FF2B5EF4-FFF2-40B4-BE49-F238E27FC236}">
                <a16:creationId xmlns:a16="http://schemas.microsoft.com/office/drawing/2014/main" id="{0341EB74-958C-47EF-AB8F-843C0FBB9E27}"/>
              </a:ext>
            </a:extLst>
          </p:cNvPr>
          <p:cNvSpPr/>
          <p:nvPr/>
        </p:nvSpPr>
        <p:spPr>
          <a:xfrm>
            <a:off x="5457635" y="1895278"/>
            <a:ext cx="1093569"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s</a:t>
            </a:r>
            <a:endParaRPr lang="en-GB" sz="16600" dirty="0"/>
          </a:p>
        </p:txBody>
      </p:sp>
      <p:pic>
        <p:nvPicPr>
          <p:cNvPr id="37" name="Picture 36">
            <a:extLst>
              <a:ext uri="{FF2B5EF4-FFF2-40B4-BE49-F238E27FC236}">
                <a16:creationId xmlns:a16="http://schemas.microsoft.com/office/drawing/2014/main" id="{8A582021-7307-4356-AFFF-E1A919994C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37711" y="2391222"/>
            <a:ext cx="710150" cy="707937"/>
          </a:xfrm>
          <a:prstGeom prst="rect">
            <a:avLst/>
          </a:prstGeom>
        </p:spPr>
      </p:pic>
      <p:sp>
        <p:nvSpPr>
          <p:cNvPr id="34" name="Rectangle 33">
            <a:extLst>
              <a:ext uri="{FF2B5EF4-FFF2-40B4-BE49-F238E27FC236}">
                <a16:creationId xmlns:a16="http://schemas.microsoft.com/office/drawing/2014/main" id="{E8502946-3D15-444F-A720-8B6AECF2C917}"/>
              </a:ext>
            </a:extLst>
          </p:cNvPr>
          <p:cNvSpPr/>
          <p:nvPr/>
        </p:nvSpPr>
        <p:spPr>
          <a:xfrm>
            <a:off x="4498768" y="1895278"/>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35" name="Picture 34">
            <a:extLst>
              <a:ext uri="{FF2B5EF4-FFF2-40B4-BE49-F238E27FC236}">
                <a16:creationId xmlns:a16="http://schemas.microsoft.com/office/drawing/2014/main" id="{1BF74791-CE65-4059-950B-2E2FBDD62B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25805" y="2805479"/>
            <a:ext cx="710150" cy="707937"/>
          </a:xfrm>
          <a:prstGeom prst="rect">
            <a:avLst/>
          </a:prstGeom>
        </p:spPr>
      </p:pic>
      <p:sp>
        <p:nvSpPr>
          <p:cNvPr id="32" name="Rectangle 31">
            <a:extLst>
              <a:ext uri="{FF2B5EF4-FFF2-40B4-BE49-F238E27FC236}">
                <a16:creationId xmlns:a16="http://schemas.microsoft.com/office/drawing/2014/main" id="{2DEB5BAF-7FF0-4C6F-AE09-15729CCD1ACC}"/>
              </a:ext>
            </a:extLst>
          </p:cNvPr>
          <p:cNvSpPr/>
          <p:nvPr/>
        </p:nvSpPr>
        <p:spPr>
          <a:xfrm>
            <a:off x="3387890" y="1895278"/>
            <a:ext cx="136768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y</a:t>
            </a:r>
            <a:endParaRPr lang="en-GB" sz="16600" dirty="0"/>
          </a:p>
        </p:txBody>
      </p:sp>
      <p:pic>
        <p:nvPicPr>
          <p:cNvPr id="33" name="Picture 32">
            <a:extLst>
              <a:ext uri="{FF2B5EF4-FFF2-40B4-BE49-F238E27FC236}">
                <a16:creationId xmlns:a16="http://schemas.microsoft.com/office/drawing/2014/main" id="{DC8577FB-FC57-439D-AAA7-958EC8AB16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16656" y="2378411"/>
            <a:ext cx="710150" cy="707937"/>
          </a:xfrm>
          <a:prstGeom prst="rect">
            <a:avLst/>
          </a:prstGeom>
        </p:spPr>
      </p:pic>
      <p:sp>
        <p:nvSpPr>
          <p:cNvPr id="30" name="Rectangle 29">
            <a:extLst>
              <a:ext uri="{FF2B5EF4-FFF2-40B4-BE49-F238E27FC236}">
                <a16:creationId xmlns:a16="http://schemas.microsoft.com/office/drawing/2014/main" id="{01202DA1-6C26-4190-A648-4D0AB6FB825C}"/>
              </a:ext>
            </a:extLst>
          </p:cNvPr>
          <p:cNvSpPr/>
          <p:nvPr/>
        </p:nvSpPr>
        <p:spPr>
          <a:xfrm>
            <a:off x="2478990" y="1895278"/>
            <a:ext cx="1165704"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e</a:t>
            </a:r>
            <a:endParaRPr lang="en-GB" sz="16600" dirty="0"/>
          </a:p>
        </p:txBody>
      </p:sp>
      <p:pic>
        <p:nvPicPr>
          <p:cNvPr id="31" name="Picture 30">
            <a:extLst>
              <a:ext uri="{FF2B5EF4-FFF2-40B4-BE49-F238E27FC236}">
                <a16:creationId xmlns:a16="http://schemas.microsoft.com/office/drawing/2014/main" id="{462FFE39-8A3A-4E05-B3E0-1A66BCE699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6027" y="2805479"/>
            <a:ext cx="710150" cy="707937"/>
          </a:xfrm>
          <a:prstGeom prst="rect">
            <a:avLst/>
          </a:prstGeom>
        </p:spPr>
      </p:pic>
    </p:spTree>
    <p:extLst>
      <p:ext uri="{BB962C8B-B14F-4D97-AF65-F5344CB8AC3E}">
        <p14:creationId xmlns:p14="http://schemas.microsoft.com/office/powerpoint/2010/main" val="157691816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2.77778E-6 1.85185E-6 L 2.77778E-6 0.00023 C 0.00712 -0.00116 0.00156 -0.00023 0.00712 -0.00139 C 0.00816 -0.00162 0.0092 -0.00162 0.01041 -0.00209 C 0.01198 -0.00232 0.01354 -0.00255 0.0151 -0.00324 C 0.01597 -0.00371 0.01701 -0.0044 0.01788 -0.0044 L 0.0217 -0.00509 L 0.02604 -0.00695 C 0.02639 -0.00718 0.02691 -0.00764 0.02743 -0.00764 C 0.0283 -0.00787 0.03021 -0.00834 0.03125 -0.00903 C 0.03159 -0.00926 0.03212 -0.00996 0.03264 -0.01019 C 0.03316 -0.01065 0.03385 -0.01065 0.03455 -0.01088 C 0.03489 -0.01111 0.03541 -0.01134 0.03593 -0.01158 C 0.0368 -0.01227 0.03767 -0.01343 0.03871 -0.01389 C 0.03923 -0.01412 0.03975 -0.01435 0.0401 -0.01459 C 0.04444 -0.01783 0.04166 -0.01597 0.04444 -0.01898 C 0.04479 -0.01945 0.04548 -0.01991 0.04583 -0.02037 C 0.04653 -0.02107 0.04774 -0.02292 0.04774 -0.02269 C 0.04791 -0.02361 0.04791 -0.02454 0.04826 -0.02546 C 0.04982 -0.03033 0.04861 -0.02431 0.04965 -0.02917 C 0.05 -0.03079 0.05034 -0.03241 0.05052 -0.03426 C 0.05087 -0.03681 0.05104 -0.03935 0.05156 -0.0419 C 0.05156 -0.04236 0.05191 -0.04306 0.05208 -0.04375 C 0.05191 -0.04884 0.05191 -0.05371 0.05156 -0.0588 C 0.05139 -0.06019 0.05052 -0.0632 0.04965 -0.06459 C 0.0493 -0.06505 0.04861 -0.06528 0.04826 -0.06574 C 0.04774 -0.06644 0.04739 -0.06736 0.04687 -0.06759 C 0.04583 -0.06829 0.04496 -0.06852 0.04392 -0.06898 L 0.04114 -0.07014 C 0.04062 -0.07037 0.0401 -0.07084 0.03975 -0.07084 C 0.03437 -0.07176 0.03715 -0.0713 0.03125 -0.07199 C 0.02743 -0.07176 0.02396 -0.07199 0.02031 -0.07084 C 0.01979 -0.0706 0.01927 -0.07037 0.01892 -0.07014 C 0.01805 -0.06991 0.01736 -0.06991 0.01649 -0.06968 C 0.01528 -0.06921 0.01267 -0.06829 0.01267 -0.06806 C 0.01232 -0.06783 0.01215 -0.06736 0.0118 -0.06713 C 0.01093 -0.06644 0.00816 -0.06597 0.00746 -0.06574 C 0.00347 -0.06389 0.00833 -0.06644 0.00521 -0.06389 C 0.00468 -0.06366 0.00416 -0.06343 0.00364 -0.0632 C 0.0033 -0.06273 0.00278 -0.06227 0.00225 -0.06204 C 0.00173 -0.06158 0.00104 -0.06134 0.00034 -0.06065 C -0.00035 -0.05996 -0.0007 -0.0588 -0.00157 -0.0581 L -0.00295 -0.05695 C -0.00538 -0.05185 -0.00209 -0.0581 -0.00521 -0.05371 C -0.00608 -0.05278 -0.0066 -0.0507 -0.00712 -0.04931 C -0.00868 -0.04584 -0.00851 -0.0463 -0.01007 -0.04421 C -0.01025 -0.04259 -0.01077 -0.04097 -0.01094 -0.03935 C -0.01163 -0.0338 -0.01129 -0.03681 -0.01181 -0.03033 C -0.01181 -0.0169 -0.01181 -0.00347 -0.01146 0.00995 C -0.01129 0.01412 -0.01146 0.01829 -0.01042 0.02199 C -0.0099 0.02407 -0.0099 0.0243 -0.00955 0.02639 C -0.00938 0.02754 -0.0092 0.02847 -0.00903 0.02963 C -0.00886 0.03079 -0.00834 0.03217 -0.00816 0.03333 C -0.00799 0.03403 -0.00747 0.03819 -0.00712 0.03912 C -0.00695 0.03981 -0.0066 0.04028 -0.00625 0.04097 C -0.00608 0.04166 -0.00591 0.04236 -0.00573 0.04282 C -0.00521 0.04467 -0.00434 0.04653 -0.0033 0.04791 C -0.00295 0.04838 -0.00243 0.04861 -0.00191 0.04907 C -0.00157 0.04954 -0.00139 0.05023 -0.00104 0.05046 C 0.00052 0.05139 0.00208 0.05185 0.00364 0.05231 C 0.00503 0.05278 0.00573 0.05347 0.00712 0.0537 C 0.00868 0.05393 0.01059 0.05393 0.01232 0.05416 C 0.01267 0.0544 0.01319 0.05463 0.01371 0.05486 C 0.01493 0.05532 0.01753 0.05579 0.01892 0.05625 C 0.02153 0.05579 0.02239 0.05579 0.02448 0.05486 C 0.02552 0.0544 0.02639 0.0537 0.02743 0.0537 L 0.03159 0.05301 C 0.03385 0.05254 0.03819 0.05162 0.03819 0.05185 C 0.03906 0.05139 0.03975 0.05069 0.04062 0.05046 C 0.04166 0.05 0.04375 0.05 0.04496 0.04907 C 0.04618 0.04838 0.04948 0.04537 0.05017 0.04352 L 0.05052 0.04213 " pathEditMode="relative" rAng="0" ptsTypes="AAAAAAAAAAAAAAAAAAAAAAAAAAAAAAAAAAAAAAAAAAAAAAAAAAAAAAAAAAAAAAAAAAAAAAAA">
                                      <p:cBhvr>
                                        <p:cTn id="10" dur="2750" fill="hold"/>
                                        <p:tgtEl>
                                          <p:spTgt spid="31"/>
                                        </p:tgtEl>
                                        <p:attrNameLst>
                                          <p:attrName>ppt_x</p:attrName>
                                          <p:attrName>ppt_y</p:attrName>
                                        </p:attrNameLst>
                                      </p:cBhvr>
                                      <p:rCtr x="2014" y="-787"/>
                                    </p:animMotion>
                                  </p:childTnLst>
                                </p:cTn>
                              </p:par>
                            </p:childTnLst>
                          </p:cTn>
                        </p:par>
                        <p:par>
                          <p:cTn id="11" fill="hold">
                            <p:stCondLst>
                              <p:cond delay="3250"/>
                            </p:stCondLst>
                            <p:childTnLst>
                              <p:par>
                                <p:cTn id="12" presetID="10" presetClass="exit" presetSubtype="0" fill="hold" nodeType="afterEffect">
                                  <p:stCondLst>
                                    <p:cond delay="0"/>
                                  </p:stCondLst>
                                  <p:childTnLst>
                                    <p:animEffect transition="out" filter="fade">
                                      <p:cBhvr>
                                        <p:cTn id="13" dur="500"/>
                                        <p:tgtEl>
                                          <p:spTgt spid="31"/>
                                        </p:tgtEl>
                                      </p:cBhvr>
                                    </p:animEffect>
                                    <p:set>
                                      <p:cBhvr>
                                        <p:cTn id="14" dur="1" fill="hold">
                                          <p:stCondLst>
                                            <p:cond delay="499"/>
                                          </p:stCondLst>
                                        </p:cTn>
                                        <p:tgtEl>
                                          <p:spTgt spid="31"/>
                                        </p:tgtEl>
                                        <p:attrNameLst>
                                          <p:attrName>style.visibility</p:attrName>
                                        </p:attrNameLst>
                                      </p:cBhvr>
                                      <p:to>
                                        <p:strVal val="hidden"/>
                                      </p:to>
                                    </p:set>
                                  </p:childTnLst>
                                </p:cTn>
                              </p:par>
                            </p:childTnLst>
                          </p:cTn>
                        </p:par>
                        <p:par>
                          <p:cTn id="15" fill="hold">
                            <p:stCondLst>
                              <p:cond delay="3750"/>
                            </p:stCondLst>
                            <p:childTnLst>
                              <p:par>
                                <p:cTn id="16" presetID="10" presetClass="entr" presetSubtype="0"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childTnLst>
                          </p:cTn>
                        </p:par>
                        <p:par>
                          <p:cTn id="19" fill="hold">
                            <p:stCondLst>
                              <p:cond delay="4250"/>
                            </p:stCondLst>
                            <p:childTnLst>
                              <p:par>
                                <p:cTn id="20" presetID="0" presetClass="path" presetSubtype="0" accel="50000" decel="50000" fill="hold" nodeType="afterEffect">
                                  <p:stCondLst>
                                    <p:cond delay="0"/>
                                  </p:stCondLst>
                                  <p:childTnLst>
                                    <p:animMotion origin="layout" path="M -2.5E-6 3.7037E-7 L -2.5E-6 0.09861 L 0.00643 0.11481 L 0.02032 0.12083 L 0.03143 0.12083 L 0.04809 0.10856 L 0.06198 0.0963 L 0.06754 0.0838 L 0.06945 0.0037 L 0.06285 0.16412 L 0.05452 0.18148 L 0.03334 0.19259 L 0.00452 0.1912 L -0.00364 0.1875 " pathEditMode="relative" rAng="0" ptsTypes="AAAAAAAAAAAAAA">
                                      <p:cBhvr>
                                        <p:cTn id="21" dur="2750" fill="hold"/>
                                        <p:tgtEl>
                                          <p:spTgt spid="33"/>
                                        </p:tgtEl>
                                        <p:attrNameLst>
                                          <p:attrName>ppt_x</p:attrName>
                                          <p:attrName>ppt_y</p:attrName>
                                        </p:attrNameLst>
                                      </p:cBhvr>
                                      <p:rCtr x="3281" y="9630"/>
                                    </p:animMotion>
                                  </p:childTnLst>
                                </p:cTn>
                              </p:par>
                            </p:childTnLst>
                          </p:cTn>
                        </p:par>
                        <p:par>
                          <p:cTn id="22" fill="hold">
                            <p:stCondLst>
                              <p:cond delay="7000"/>
                            </p:stCondLst>
                            <p:childTnLst>
                              <p:par>
                                <p:cTn id="23" presetID="10" presetClass="exit" presetSubtype="0" fill="hold" nodeType="afterEffect">
                                  <p:stCondLst>
                                    <p:cond delay="0"/>
                                  </p:stCondLst>
                                  <p:childTnLst>
                                    <p:animEffect transition="out" filter="fade">
                                      <p:cBhvr>
                                        <p:cTn id="24" dur="500"/>
                                        <p:tgtEl>
                                          <p:spTgt spid="33"/>
                                        </p:tgtEl>
                                      </p:cBhvr>
                                    </p:animEffect>
                                    <p:set>
                                      <p:cBhvr>
                                        <p:cTn id="25" dur="1" fill="hold">
                                          <p:stCondLst>
                                            <p:cond delay="499"/>
                                          </p:stCondLst>
                                        </p:cTn>
                                        <p:tgtEl>
                                          <p:spTgt spid="33"/>
                                        </p:tgtEl>
                                        <p:attrNameLst>
                                          <p:attrName>style.visibility</p:attrName>
                                        </p:attrNameLst>
                                      </p:cBhvr>
                                      <p:to>
                                        <p:strVal val="hidden"/>
                                      </p:to>
                                    </p:set>
                                  </p:childTnLst>
                                </p:cTn>
                              </p:par>
                            </p:childTnLst>
                          </p:cTn>
                        </p:par>
                        <p:par>
                          <p:cTn id="26" fill="hold">
                            <p:stCondLst>
                              <p:cond delay="7500"/>
                            </p:stCondLst>
                            <p:childTnLst>
                              <p:par>
                                <p:cTn id="27" presetID="10" presetClass="entr" presetSubtype="0" fill="hold" nodeType="after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childTnLst>
                          </p:cTn>
                        </p:par>
                        <p:par>
                          <p:cTn id="30" fill="hold">
                            <p:stCondLst>
                              <p:cond delay="8000"/>
                            </p:stCondLst>
                            <p:childTnLst>
                              <p:par>
                                <p:cTn id="31" presetID="0" presetClass="path" presetSubtype="0" accel="50000" decel="50000" fill="hold" nodeType="afterEffect">
                                  <p:stCondLst>
                                    <p:cond delay="0"/>
                                  </p:stCondLst>
                                  <p:childTnLst>
                                    <p:animMotion origin="layout" path="M -5.55556E-7 1.85185E-6 L -5.55556E-7 0.00023 C 0.00712 -0.00116 0.00156 -0.00023 0.00712 -0.00139 C 0.00816 -0.00162 0.0092 -0.00162 0.01042 -0.00209 C 0.01198 -0.00232 0.01354 -0.00255 0.0151 -0.00324 C 0.01597 -0.00371 0.01701 -0.0044 0.01788 -0.0044 L 0.0217 -0.00509 L 0.02604 -0.00695 C 0.02639 -0.00718 0.02691 -0.00764 0.02743 -0.00764 C 0.0283 -0.00787 0.03021 -0.00834 0.03125 -0.00903 C 0.0316 -0.00926 0.03212 -0.00996 0.03264 -0.01019 C 0.03316 -0.01065 0.03385 -0.01065 0.03455 -0.01088 C 0.0349 -0.01111 0.03542 -0.01134 0.03594 -0.01158 C 0.03681 -0.01227 0.03767 -0.01343 0.03872 -0.01389 C 0.03924 -0.01412 0.03976 -0.01435 0.0401 -0.01459 C 0.04445 -0.01783 0.04167 -0.01597 0.04445 -0.01898 C 0.04479 -0.01945 0.04549 -0.01991 0.04583 -0.02037 C 0.04653 -0.02107 0.04774 -0.02292 0.04774 -0.02269 C 0.04792 -0.02361 0.04792 -0.02454 0.04826 -0.02546 C 0.04983 -0.03033 0.04861 -0.02431 0.04965 -0.02917 C 0.05 -0.03079 0.05035 -0.03241 0.05052 -0.03426 C 0.05087 -0.03681 0.05104 -0.03935 0.05156 -0.0419 C 0.05156 -0.04236 0.05191 -0.04306 0.05208 -0.04375 C 0.05191 -0.04884 0.05191 -0.05371 0.05156 -0.0588 C 0.05139 -0.06019 0.05052 -0.0632 0.04965 -0.06459 C 0.04931 -0.06505 0.04861 -0.06528 0.04826 -0.06574 C 0.04774 -0.06644 0.0474 -0.06736 0.04688 -0.06759 C 0.04583 -0.06829 0.04497 -0.06852 0.04392 -0.06898 L 0.04115 -0.07014 C 0.04063 -0.07037 0.0401 -0.07084 0.03976 -0.07084 C 0.03438 -0.07176 0.03715 -0.0713 0.03125 -0.07199 C 0.02743 -0.07176 0.02396 -0.07199 0.02031 -0.07084 C 0.01979 -0.0706 0.01927 -0.07037 0.01892 -0.07014 C 0.01806 -0.06991 0.01736 -0.06991 0.01649 -0.06968 C 0.01528 -0.06921 0.01267 -0.06829 0.01267 -0.06806 C 0.01233 -0.06783 0.01215 -0.06736 0.01181 -0.06713 C 0.01094 -0.06644 0.00816 -0.06597 0.00747 -0.06574 C 0.00347 -0.06389 0.00833 -0.06644 0.00521 -0.06389 C 0.00469 -0.06366 0.00417 -0.06343 0.00365 -0.0632 C 0.0033 -0.06273 0.00278 -0.06227 0.00226 -0.06204 C 0.00174 -0.06158 0.00104 -0.06134 0.00035 -0.06065 C -0.00035 -0.05996 -0.00069 -0.0588 -0.00156 -0.0581 L -0.00295 -0.05695 C -0.00538 -0.05185 -0.00208 -0.0581 -0.00521 -0.05371 C -0.00608 -0.05278 -0.0066 -0.0507 -0.00712 -0.04931 C -0.00868 -0.04584 -0.00851 -0.0463 -0.01007 -0.04421 C -0.01024 -0.04259 -0.01076 -0.04097 -0.01094 -0.03935 C -0.01163 -0.0338 -0.01128 -0.03681 -0.0118 -0.03033 C -0.0118 -0.0169 -0.0118 -0.00347 -0.01146 0.00995 C -0.01128 0.01412 -0.01146 0.01829 -0.01042 0.02199 C -0.0099 0.02407 -0.0099 0.0243 -0.00955 0.02639 C -0.00937 0.02754 -0.0092 0.02847 -0.00903 0.02963 C -0.00885 0.03079 -0.00833 0.03217 -0.00816 0.03333 C -0.00799 0.03403 -0.00746 0.03819 -0.00712 0.03912 C -0.00694 0.03981 -0.0066 0.04028 -0.00625 0.04097 C -0.00608 0.04166 -0.0059 0.04236 -0.00573 0.04282 C -0.00521 0.04467 -0.00434 0.04653 -0.0033 0.04791 C -0.00295 0.04838 -0.00243 0.04861 -0.00191 0.04907 C -0.00156 0.04954 -0.00139 0.05023 -0.00104 0.05046 C 0.00052 0.05139 0.00208 0.05185 0.00365 0.05231 C 0.00504 0.05278 0.00573 0.05347 0.00712 0.0537 C 0.00868 0.05393 0.01059 0.05393 0.01233 0.05416 C 0.01267 0.0544 0.0132 0.05463 0.01372 0.05486 C 0.01493 0.05532 0.01754 0.05579 0.01892 0.05625 C 0.02153 0.05579 0.0224 0.05579 0.02448 0.05486 C 0.02552 0.0544 0.02639 0.0537 0.02743 0.0537 L 0.0316 0.05301 C 0.03385 0.05254 0.0382 0.05162 0.0382 0.05185 C 0.03906 0.05139 0.03976 0.05069 0.04063 0.05046 C 0.04167 0.05 0.04375 0.05 0.04497 0.04907 C 0.04618 0.04838 0.04948 0.04537 0.05017 0.04352 L 0.05052 0.04213 " pathEditMode="relative" rAng="0" ptsTypes="AAAAAAAAAAAAAAAAAAAAAAAAAAAAAAAAAAAAAAAAAAAAAAAAAAAAAAAAAAAAAAAAAAAAAAAA">
                                      <p:cBhvr>
                                        <p:cTn id="32" dur="2750" fill="hold"/>
                                        <p:tgtEl>
                                          <p:spTgt spid="35"/>
                                        </p:tgtEl>
                                        <p:attrNameLst>
                                          <p:attrName>ppt_x</p:attrName>
                                          <p:attrName>ppt_y</p:attrName>
                                        </p:attrNameLst>
                                      </p:cBhvr>
                                      <p:rCtr x="2014" y="-787"/>
                                    </p:animMotion>
                                  </p:childTnLst>
                                </p:cTn>
                              </p:par>
                            </p:childTnLst>
                          </p:cTn>
                        </p:par>
                        <p:par>
                          <p:cTn id="33" fill="hold">
                            <p:stCondLst>
                              <p:cond delay="10750"/>
                            </p:stCondLst>
                            <p:childTnLst>
                              <p:par>
                                <p:cTn id="34" presetID="10" presetClass="exit" presetSubtype="0" fill="hold" nodeType="afterEffect">
                                  <p:stCondLst>
                                    <p:cond delay="0"/>
                                  </p:stCondLst>
                                  <p:childTnLst>
                                    <p:animEffect transition="out" filter="fade">
                                      <p:cBhvr>
                                        <p:cTn id="35" dur="500"/>
                                        <p:tgtEl>
                                          <p:spTgt spid="35"/>
                                        </p:tgtEl>
                                      </p:cBhvr>
                                    </p:animEffect>
                                    <p:set>
                                      <p:cBhvr>
                                        <p:cTn id="36" dur="1" fill="hold">
                                          <p:stCondLst>
                                            <p:cond delay="499"/>
                                          </p:stCondLst>
                                        </p:cTn>
                                        <p:tgtEl>
                                          <p:spTgt spid="35"/>
                                        </p:tgtEl>
                                        <p:attrNameLst>
                                          <p:attrName>style.visibility</p:attrName>
                                        </p:attrNameLst>
                                      </p:cBhvr>
                                      <p:to>
                                        <p:strVal val="hidden"/>
                                      </p:to>
                                    </p:set>
                                  </p:childTnLst>
                                </p:cTn>
                              </p:par>
                            </p:childTnLst>
                          </p:cTn>
                        </p:par>
                        <p:par>
                          <p:cTn id="37" fill="hold">
                            <p:stCondLst>
                              <p:cond delay="11250"/>
                            </p:stCondLst>
                            <p:childTnLst>
                              <p:par>
                                <p:cTn id="38" presetID="10" presetClass="entr" presetSubtype="0" fill="hold"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childTnLst>
                                </p:cTn>
                              </p:par>
                            </p:childTnLst>
                          </p:cTn>
                        </p:par>
                        <p:par>
                          <p:cTn id="41" fill="hold">
                            <p:stCondLst>
                              <p:cond delay="11750"/>
                            </p:stCondLst>
                            <p:childTnLst>
                              <p:par>
                                <p:cTn id="42" presetID="0" presetClass="path" presetSubtype="0" accel="50000" decel="50000" fill="hold" nodeType="afterEffect">
                                  <p:stCondLst>
                                    <p:cond delay="0"/>
                                  </p:stCondLst>
                                  <p:childTnLst>
                                    <p:animMotion origin="layout" path="M 3.05556E-6 -1.48148E-6 L 3.05556E-6 0.00023 C -0.0007 -0.00116 -0.00122 -0.00231 -0.00191 -0.00347 C -0.00295 -0.00532 -0.00382 -0.00579 -0.00538 -0.00717 C -0.0066 -0.00833 -0.00695 -0.00879 -0.00868 -0.00903 C -0.01007 -0.00949 -0.01163 -0.00972 -0.01285 -0.01018 C -0.01285 -0.00995 -0.01667 -0.01134 -0.01754 -0.01157 L -0.0191 -0.01204 C -0.02431 -0.01204 -0.02952 -0.01204 -0.03473 -0.01157 C -0.03785 -0.01134 -0.03698 -0.01065 -0.03924 -0.00972 C -0.03976 -0.00926 -0.04028 -0.00926 -0.0408 -0.00903 C -0.04132 -0.00879 -0.04167 -0.00833 -0.04219 -0.0081 C -0.04306 -0.00764 -0.04375 -0.00764 -0.04462 -0.00717 C -0.04514 -0.00671 -0.04549 -0.00625 -0.04601 -0.00602 C -0.04688 -0.00555 -0.04775 -0.00555 -0.04844 -0.00509 C -0.04879 -0.00463 -0.04913 -0.0044 -0.04948 -0.00393 C -0.04983 -0.00347 -0.05018 -0.00301 -0.0507 -0.00254 C -0.05104 -0.00208 -0.05174 -0.00185 -0.05209 -0.00139 C -0.05243 -0.00092 -0.05261 -0.00046 -0.05295 -1.48148E-6 C -0.0533 0.00046 -0.05382 0.00046 -0.054 0.00116 C -0.05434 0.00162 -0.05434 0.00232 -0.05452 0.00301 C -0.05452 0.00371 -0.05469 0.00417 -0.05486 0.00463 C -0.05469 0.01134 -0.05469 0.01806 -0.05452 0.025 C -0.05434 0.02616 -0.05434 0.02755 -0.054 0.02894 C -0.05382 0.03009 -0.05295 0.03102 -0.05209 0.03148 C -0.05174 0.03171 -0.05139 0.03171 -0.05104 0.03195 C -0.05035 0.03241 -0.04983 0.03264 -0.04913 0.0331 C -0.04879 0.0331 -0.04827 0.03333 -0.04792 0.03357 C -0.04462 0.03542 -0.04792 0.0338 -0.04532 0.03496 C -0.04497 0.03565 -0.04445 0.03611 -0.0441 0.03658 C -0.04393 0.03704 -0.04375 0.03773 -0.04341 0.0382 C -0.04271 0.03912 -0.04202 0.03912 -0.04115 0.03958 C -0.0408 0.04005 -0.04045 0.04074 -0.03993 0.04121 C -0.03907 0.04167 -0.03698 0.04213 -0.03698 0.04236 C -0.03663 0.04259 -0.03629 0.04283 -0.03577 0.04306 C -0.03212 0.04514 -0.03663 0.04167 -0.03229 0.04468 C -0.03108 0.0456 -0.02986 0.04676 -0.02848 0.04769 C -0.02813 0.04815 -0.02761 0.04838 -0.02709 0.04884 C -0.02674 0.04908 -0.02622 0.04908 -0.02587 0.04931 C -0.02552 0.04954 -0.02518 0.05 -0.02466 0.05023 C -0.02431 0.05046 -0.02396 0.05046 -0.02361 0.0507 C -0.02327 0.05116 -0.02292 0.05162 -0.0224 0.05185 C -0.02118 0.05255 -0.01997 0.05301 -0.01858 0.05324 C -0.01806 0.05371 -0.01754 0.05394 -0.01719 0.0544 C -0.01667 0.05463 -0.01632 0.05509 -0.01598 0.05533 C -0.01528 0.05579 -0.01372 0.05648 -0.01372 0.05671 C -0.01268 0.05787 -0.01268 0.0581 -0.01146 0.0588 C -0.01094 0.05926 -0.01025 0.05949 -0.0099 0.05996 C -0.00903 0.06088 -0.00851 0.06204 -0.00764 0.06296 C -0.00382 0.0669 -0.00851 0.06181 -0.00452 0.06644 C -0.00382 0.06736 -0.00278 0.06829 -0.00191 0.06898 C -0.00018 0.07246 -0.0007 0.07083 3.05556E-6 0.07361 C 0.00017 0.07708 0.00017 0.08033 0.00034 0.0838 C 0.00052 0.08426 0.00087 0.08472 0.00087 0.08519 C 0.00087 0.08704 0.00069 0.08866 0.00034 0.09028 C -0.00018 0.09398 -0.00018 0.09259 -0.00104 0.09491 C -0.00313 0.09977 -0.00157 0.09815 -0.00382 0.1 C -0.00434 0.10116 -0.00469 0.10208 -0.00573 0.10301 C -0.00608 0.10347 -0.00677 0.10371 -0.00729 0.10417 C -0.01042 0.10671 -0.00834 0.10556 -0.01059 0.10671 C -0.01441 0.11019 -0.01042 0.10671 -0.01337 0.10857 C -0.01372 0.10903 -0.01407 0.10949 -0.01441 0.10972 C -0.01511 0.10996 -0.0158 0.10996 -0.01632 0.11019 C -0.01719 0.11042 -0.01788 0.11088 -0.01858 0.11111 L -0.02014 0.11181 C -0.02518 0.11158 -0.03038 0.11158 -0.03542 0.11111 C -0.03577 0.11111 -0.03611 0.11088 -0.03663 0.11065 C -0.03785 0.11019 -0.04028 0.10972 -0.04028 0.10996 C -0.0408 0.10926 -0.04115 0.10903 -0.0415 0.10857 C -0.04219 0.10833 -0.04358 0.10787 -0.0441 0.10764 C -0.04688 0.10671 -0.0441 0.10718 -0.04913 0.10602 C -0.05122 0.10579 -0.05157 0.10579 -0.0533 0.10509 C -0.05365 0.10486 -0.05417 0.10486 -0.05452 0.10463 C -0.05712 0.10278 -0.05382 0.1044 -0.05712 0.10255 C -0.05782 0.10208 -0.05938 0.10162 -0.05938 0.10185 C -0.05973 0.10116 -0.06025 0.10093 -0.06059 0.10046 C -0.06077 0.1 -0.06059 0.09931 -0.06094 0.09908 C -0.06129 0.09861 -0.06198 0.09792 -0.06198 0.09815 " pathEditMode="relative" rAng="0" ptsTypes="AAAAAAAAAAAAAAAAAAAAAAAAAAAAAAAAAAAAAAAAAAAAAAAAAAAAAAAAAAAAAAAAAAAAAAAAAAAAAA">
                                      <p:cBhvr>
                                        <p:cTn id="43" dur="2750" fill="hold"/>
                                        <p:tgtEl>
                                          <p:spTgt spid="37"/>
                                        </p:tgtEl>
                                        <p:attrNameLst>
                                          <p:attrName>ppt_x</p:attrName>
                                          <p:attrName>ppt_y</p:attrName>
                                        </p:attrNameLst>
                                      </p:cBhvr>
                                      <p:rCtr x="-3056" y="4977"/>
                                    </p:animMotion>
                                  </p:childTnLst>
                                </p:cTn>
                              </p:par>
                            </p:childTnLst>
                          </p:cTn>
                        </p:par>
                        <p:par>
                          <p:cTn id="44" fill="hold">
                            <p:stCondLst>
                              <p:cond delay="14500"/>
                            </p:stCondLst>
                            <p:childTnLst>
                              <p:par>
                                <p:cTn id="45" presetID="10" presetClass="exit" presetSubtype="0" fill="hold" nodeType="afterEffect">
                                  <p:stCondLst>
                                    <p:cond delay="0"/>
                                  </p:stCondLst>
                                  <p:childTnLst>
                                    <p:animEffect transition="out" filter="fade">
                                      <p:cBhvr>
                                        <p:cTn id="46" dur="500"/>
                                        <p:tgtEl>
                                          <p:spTgt spid="37"/>
                                        </p:tgtEl>
                                      </p:cBhvr>
                                    </p:animEffect>
                                    <p:set>
                                      <p:cBhvr>
                                        <p:cTn id="47"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3" name="Write Action"/>
          <p:cNvGrpSpPr>
            <a:grpSpLocks/>
          </p:cNvGrpSpPr>
          <p:nvPr/>
        </p:nvGrpSpPr>
        <p:grpSpPr bwMode="auto">
          <a:xfrm>
            <a:off x="6915150" y="5516563"/>
            <a:ext cx="1544638" cy="720725"/>
            <a:chOff x="6914614" y="5517232"/>
            <a:chExt cx="1545818" cy="720080"/>
          </a:xfrm>
        </p:grpSpPr>
        <p:grpSp>
          <p:nvGrpSpPr>
            <p:cNvPr id="14" name="Write action"/>
            <p:cNvGrpSpPr>
              <a:grpSpLocks/>
            </p:cNvGrpSpPr>
            <p:nvPr/>
          </p:nvGrpSpPr>
          <p:grpSpPr bwMode="auto">
            <a:xfrm>
              <a:off x="6914614" y="5517232"/>
              <a:ext cx="1545818" cy="720080"/>
              <a:chOff x="6914614" y="5517232"/>
              <a:chExt cx="1545818" cy="720080"/>
            </a:xfrm>
          </p:grpSpPr>
          <p:sp>
            <p:nvSpPr>
              <p:cNvPr id="16" name="Rectangle: Rounded Corners 12">
                <a:extLst>
                  <a:ext uri="{FF2B5EF4-FFF2-40B4-BE49-F238E27FC236}">
                    <a16:creationId xmlns:a16="http://schemas.microsoft.com/office/drawing/2014/main" id="{602A076B-8F29-4165-A4BA-BDAB268982F1}"/>
                  </a:ext>
                </a:extLst>
              </p:cNvPr>
              <p:cNvSpPr/>
              <p:nvPr/>
            </p:nvSpPr>
            <p:spPr>
              <a:xfrm>
                <a:off x="6914614" y="5650463"/>
                <a:ext cx="1099389" cy="432999"/>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Play</a:t>
                </a:r>
              </a:p>
            </p:txBody>
          </p:sp>
          <p:sp>
            <p:nvSpPr>
              <p:cNvPr id="17" name="Oval 16">
                <a:extLst>
                  <a:ext uri="{FF2B5EF4-FFF2-40B4-BE49-F238E27FC236}">
                    <a16:creationId xmlns:a16="http://schemas.microsoft.com/office/drawing/2014/main" id="{8AACD1DB-F3E2-48FF-A4D2-1D79EC5D1DD8}"/>
                  </a:ext>
                </a:extLst>
              </p:cNvPr>
              <p:cNvSpPr/>
              <p:nvPr/>
            </p:nvSpPr>
            <p:spPr>
              <a:xfrm>
                <a:off x="7740745" y="5517232"/>
                <a:ext cx="719687"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1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56376" y="5517232"/>
              <a:ext cx="504056" cy="502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Rectangle 18">
            <a:extLst>
              <a:ext uri="{FF2B5EF4-FFF2-40B4-BE49-F238E27FC236}">
                <a16:creationId xmlns:a16="http://schemas.microsoft.com/office/drawing/2014/main" id="{99B4AADF-8DCE-412E-A673-294BAE387CAC}"/>
              </a:ext>
            </a:extLst>
          </p:cNvPr>
          <p:cNvSpPr/>
          <p:nvPr/>
        </p:nvSpPr>
        <p:spPr>
          <a:xfrm>
            <a:off x="4966551" y="1960592"/>
            <a:ext cx="136768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y</a:t>
            </a:r>
            <a:endParaRPr lang="en-GB" sz="16600" dirty="0"/>
          </a:p>
        </p:txBody>
      </p:sp>
      <p:pic>
        <p:nvPicPr>
          <p:cNvPr id="20" name="Picture 19">
            <a:extLst>
              <a:ext uri="{FF2B5EF4-FFF2-40B4-BE49-F238E27FC236}">
                <a16:creationId xmlns:a16="http://schemas.microsoft.com/office/drawing/2014/main" id="{0DB8AE66-539E-49F0-9669-959BCB5C6DB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95317" y="2443725"/>
            <a:ext cx="710150" cy="707937"/>
          </a:xfrm>
          <a:prstGeom prst="rect">
            <a:avLst/>
          </a:prstGeom>
        </p:spPr>
      </p:pic>
      <p:sp>
        <p:nvSpPr>
          <p:cNvPr id="12" name="Rectangle 11">
            <a:extLst>
              <a:ext uri="{FF2B5EF4-FFF2-40B4-BE49-F238E27FC236}">
                <a16:creationId xmlns:a16="http://schemas.microsoft.com/office/drawing/2014/main" id="{C2729B5C-542A-461E-AA25-E5404BE9CFD9}"/>
              </a:ext>
            </a:extLst>
          </p:cNvPr>
          <p:cNvSpPr/>
          <p:nvPr/>
        </p:nvSpPr>
        <p:spPr>
          <a:xfrm>
            <a:off x="3781136" y="1960592"/>
            <a:ext cx="141577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n</a:t>
            </a:r>
            <a:endParaRPr lang="en-GB" sz="16600" dirty="0"/>
          </a:p>
        </p:txBody>
      </p:sp>
      <p:pic>
        <p:nvPicPr>
          <p:cNvPr id="18" name="Picture 17">
            <a:extLst>
              <a:ext uri="{FF2B5EF4-FFF2-40B4-BE49-F238E27FC236}">
                <a16:creationId xmlns:a16="http://schemas.microsoft.com/office/drawing/2014/main" id="{575CE051-103B-4062-8333-6B775B993E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33947" y="2416325"/>
            <a:ext cx="710150" cy="707937"/>
          </a:xfrm>
          <a:prstGeom prst="rect">
            <a:avLst/>
          </a:prstGeom>
        </p:spPr>
      </p:pic>
      <p:sp>
        <p:nvSpPr>
          <p:cNvPr id="10" name="Rectangle 9">
            <a:extLst>
              <a:ext uri="{FF2B5EF4-FFF2-40B4-BE49-F238E27FC236}">
                <a16:creationId xmlns:a16="http://schemas.microsoft.com/office/drawing/2014/main" id="{2470A159-8AB3-4DB5-BBDD-C72C9099A12A}"/>
              </a:ext>
            </a:extLst>
          </p:cNvPr>
          <p:cNvSpPr/>
          <p:nvPr/>
        </p:nvSpPr>
        <p:spPr>
          <a:xfrm>
            <a:off x="2589381" y="1960592"/>
            <a:ext cx="1372492" cy="2646878"/>
          </a:xfrm>
          <a:prstGeom prst="rect">
            <a:avLst/>
          </a:prstGeom>
        </p:spPr>
        <p:txBody>
          <a:bodyPr wrap="none">
            <a:spAutoFit/>
          </a:bodyPr>
          <a:lstStyle/>
          <a:p>
            <a:r>
              <a:rPr lang="en-GB" sz="16600" dirty="0">
                <a:ln w="28575">
                  <a:solidFill>
                    <a:schemeClr val="tx1"/>
                  </a:solidFill>
                </a:ln>
                <a:solidFill>
                  <a:schemeClr val="bg1"/>
                </a:solidFill>
                <a:latin typeface="Twinkl SemiBold" pitchFamily="2" charset="0"/>
              </a:rPr>
              <a:t>a</a:t>
            </a:r>
            <a:endParaRPr lang="en-GB" sz="16600" dirty="0"/>
          </a:p>
        </p:txBody>
      </p:sp>
      <p:pic>
        <p:nvPicPr>
          <p:cNvPr id="11" name="Picture 10">
            <a:extLst>
              <a:ext uri="{FF2B5EF4-FFF2-40B4-BE49-F238E27FC236}">
                <a16:creationId xmlns:a16="http://schemas.microsoft.com/office/drawing/2014/main" id="{D5CF7523-F5C1-48E1-877F-E2C33EB460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81469" y="2439808"/>
            <a:ext cx="710150" cy="707937"/>
          </a:xfrm>
          <a:prstGeom prst="rect">
            <a:avLst/>
          </a:prstGeom>
        </p:spPr>
      </p:pic>
    </p:spTree>
    <p:extLst>
      <p:ext uri="{BB962C8B-B14F-4D97-AF65-F5344CB8AC3E}">
        <p14:creationId xmlns:p14="http://schemas.microsoft.com/office/powerpoint/2010/main" val="142859060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0" presetClass="path" presetSubtype="0" accel="50000" decel="50000" fill="hold" nodeType="afterEffect">
                                  <p:stCondLst>
                                    <p:cond delay="0"/>
                                  </p:stCondLst>
                                  <p:childTnLst>
                                    <p:animMotion origin="layout" path="M 3.05556E-6 2.59259E-6 L 3.05556E-6 0.00023 C -0.00139 -0.00023 -0.00278 -0.00047 -0.00417 -0.0007 C -0.00504 -0.00093 -0.00591 -0.00185 -0.00695 -0.00185 L -0.01563 -0.00324 C -0.01615 -0.00347 -0.01667 -0.00371 -0.01702 -0.00371 C -0.02413 -0.0051 -0.02657 -0.00417 -0.03473 -0.00371 C -0.03525 -0.00347 -0.03594 -0.00301 -0.03646 -0.00255 C -0.03716 -0.00232 -0.03785 -0.00209 -0.03837 -0.00185 C -0.03889 -0.00185 -0.03924 -0.00162 -0.03976 -0.00139 C -0.04028 -0.00093 -0.04063 -0.00047 -0.04115 2.59259E-6 C -0.04358 0.00139 -0.04236 -0.00093 -0.04532 0.00301 L -0.04809 0.00671 L -0.04948 0.00856 C -0.05104 0.01458 -0.04861 0.00532 -0.05087 0.01296 C -0.05261 0.01828 -0.05104 0.01481 -0.05278 0.01852 C -0.05295 0.01921 -0.05295 0.02014 -0.05313 0.02083 C -0.0533 0.02153 -0.05348 0.02222 -0.05365 0.02268 L -0.05452 0.02778 C -0.05469 0.03356 -0.05486 0.03958 -0.05504 0.0456 C -0.05504 0.04653 -0.05538 0.04722 -0.05556 0.04815 C -0.05573 0.05 -0.05591 0.05185 -0.05591 0.0537 C -0.05591 0.06828 -0.05591 0.08287 -0.05556 0.09745 C -0.05556 0.09815 -0.05521 0.09861 -0.05504 0.0993 C -0.05226 0.11435 -0.05625 0.09444 -0.05417 0.10416 C -0.05348 0.10717 -0.05382 0.10764 -0.05174 0.11041 C -0.05139 0.11111 -0.05087 0.1118 -0.05035 0.11227 C -0.04948 0.11319 -0.04757 0.11481 -0.04757 0.11504 L -0.03976 0.11967 C -0.03837 0.1199 -0.03698 0.12014 -0.03559 0.12037 C -0.03473 0.1206 -0.03386 0.12106 -0.03282 0.12106 C -0.03091 0.12106 -0.02882 0.1206 -0.02674 0.12037 C -0.02639 0.1199 -0.02587 0.11944 -0.02535 0.11898 C -0.02483 0.11875 -0.02413 0.11875 -0.02361 0.11852 C -0.02309 0.11828 -0.02257 0.11805 -0.02223 0.11782 C -0.01997 0.11597 -0.02136 0.1169 -0.01806 0.11528 L -0.01667 0.11481 C -0.01441 0.11273 -0.0158 0.11365 -0.0125 0.11227 C -0.01198 0.11203 -0.01146 0.11203 -0.01111 0.11157 C -0.00973 0.11041 -0.00938 0.11041 -0.00834 0.10856 C -0.00643 0.10555 -0.00851 0.10787 -0.00591 0.10555 C -0.00452 0.10231 -0.00556 0.10416 -0.00226 0.10115 L -0.00087 0.1 C -0.00052 0.0993 -0.00018 0.09884 3.05556E-6 0.09815 C 0.00034 0.09722 0.00052 0.09629 0.00104 0.0956 C 0.00139 0.0949 0.00191 0.09444 0.00243 0.09375 C 0.00277 0.09328 0.0033 0.0919 0.0033 0.09213 L 0.01111 0.08194 C 0.01128 0.08009 0.01146 0.07824 0.01163 0.07639 C 0.01163 0.07592 0.01198 0.07523 0.01215 0.07453 C 0.01232 0.07291 0.01267 0.07129 0.01302 0.06967 C 0.01319 0.06875 0.01319 0.06805 0.01354 0.06713 L 0.01441 0.06342 L 0.01493 0.06157 C 0.01493 0.06018 0.0151 0.05879 0.01527 0.0574 C 0.01545 0.05671 0.01562 0.05602 0.0158 0.05555 C 0.01614 0.05301 0.01666 0.04815 0.01666 0.04838 C 0.01649 0.04213 0.01649 0.03611 0.01632 0.03009 C 0.01614 0.0294 0.01597 0.02893 0.0158 0.02824 C 0.01545 0.02662 0.01493 0.02338 0.01493 0.02361 C 0.01389 0.01157 0.01406 0.01574 0.01493 -0.00324 C 0.01493 -0.00394 0.01527 -0.00556 0.01527 -0.00533 L 0.01215 0.0993 C 0.01215 0.10231 0.01215 0.10509 0.0125 0.10787 C 0.01302 0.11227 0.01319 0.11088 0.01493 0.11342 C 0.01527 0.11412 0.01545 0.11481 0.0158 0.11528 C 0.01614 0.1162 0.01614 0.11713 0.01666 0.11782 C 0.01823 0.1199 0.01909 0.12014 0.02083 0.12106 C 0.02361 0.12083 0.02639 0.1206 0.02916 0.12037 C 0.02986 0.12014 0.03038 0.12014 0.03107 0.11967 C 0.03177 0.11921 0.03385 0.1169 0.03437 0.11666 C 0.03472 0.1162 0.03576 0.11597 0.03576 0.1162 " pathEditMode="relative" rAng="0" ptsTypes="AAAAAAAAAAAAAAAAAAAAAAAAAAAAAAAAAAAAAAAAAAAAAAAAAAAAAAAAAAAAAAAAAAAAAAAA">
                                      <p:cBhvr>
                                        <p:cTn id="10" dur="3000" fill="hold"/>
                                        <p:tgtEl>
                                          <p:spTgt spid="11"/>
                                        </p:tgtEl>
                                        <p:attrNameLst>
                                          <p:attrName>ppt_x</p:attrName>
                                          <p:attrName>ppt_y</p:attrName>
                                        </p:attrNameLst>
                                      </p:cBhvr>
                                      <p:rCtr x="-1007" y="5764"/>
                                    </p:animMotion>
                                  </p:childTnLst>
                                </p:cTn>
                              </p:par>
                            </p:childTnLst>
                          </p:cTn>
                        </p:par>
                        <p:par>
                          <p:cTn id="11" fill="hold">
                            <p:stCondLst>
                              <p:cond delay="3500"/>
                            </p:stCondLst>
                            <p:childTnLst>
                              <p:par>
                                <p:cTn id="12" presetID="10" presetClass="exit" presetSubtype="0" fill="hold" nodeType="afterEffect">
                                  <p:stCondLst>
                                    <p:cond delay="0"/>
                                  </p:stCondLst>
                                  <p:childTnLst>
                                    <p:animEffect transition="out" filter="fade">
                                      <p:cBhvr>
                                        <p:cTn id="13" dur="500"/>
                                        <p:tgtEl>
                                          <p:spTgt spid="11"/>
                                        </p:tgtEl>
                                      </p:cBhvr>
                                    </p:animEffect>
                                    <p:set>
                                      <p:cBhvr>
                                        <p:cTn id="14" dur="1" fill="hold">
                                          <p:stCondLst>
                                            <p:cond delay="499"/>
                                          </p:stCondLst>
                                        </p:cTn>
                                        <p:tgtEl>
                                          <p:spTgt spid="11"/>
                                        </p:tgtEl>
                                        <p:attrNameLst>
                                          <p:attrName>style.visibility</p:attrName>
                                        </p:attrNameLst>
                                      </p:cBhvr>
                                      <p:to>
                                        <p:strVal val="hidden"/>
                                      </p:to>
                                    </p:set>
                                  </p:childTnLst>
                                </p:cTn>
                              </p:par>
                            </p:childTnLst>
                          </p:cTn>
                        </p:par>
                        <p:par>
                          <p:cTn id="15" fill="hold">
                            <p:stCondLst>
                              <p:cond delay="4000"/>
                            </p:stCondLst>
                            <p:childTnLst>
                              <p:par>
                                <p:cTn id="16" presetID="10" presetClass="entr" presetSubtype="0" fill="hold"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par>
                          <p:cTn id="19" fill="hold">
                            <p:stCondLst>
                              <p:cond delay="4500"/>
                            </p:stCondLst>
                            <p:childTnLst>
                              <p:par>
                                <p:cTn id="20" presetID="0" presetClass="path" presetSubtype="0" accel="50000" decel="50000" fill="hold" nodeType="afterEffect">
                                  <p:stCondLst>
                                    <p:cond delay="0"/>
                                  </p:stCondLst>
                                  <p:childTnLst>
                                    <p:animMotion origin="layout" path="M 1.38889E-6 4.81481E-6 C 1.38889E-6 0.03935 0.00017 0.07916 0.00035 0.11875 L 0.00937 0.03148 C 0.01042 0.03009 0.01163 0.02893 0.01267 0.02777 C 0.01562 0.02384 0.01059 0.02731 0.01649 0.02199 C 0.01996 0.01875 0.01562 0.02291 0.01927 0.01875 C 0.01979 0.01828 0.02031 0.01805 0.02083 0.01759 C 0.02135 0.01689 0.02187 0.01574 0.02257 0.01504 C 0.02604 0.01203 0.02187 0.01574 0.02604 0.0118 C 0.02639 0.01134 0.02691 0.01087 0.02743 0.01064 C 0.02778 0.01041 0.0283 0.01018 0.02882 0.00995 C 0.02951 0.00972 0.03003 0.00925 0.03073 0.00879 C 0.03125 0.00833 0.0316 0.00787 0.03212 0.0074 C 0.03298 0.00694 0.03403 0.00671 0.03489 0.00625 L 0.03646 0.00555 L 0.03785 0.00486 C 0.03837 0.00462 0.03871 0.00439 0.03923 0.00439 C 0.03993 0.00416 0.04045 0.00393 0.04114 0.0037 C 0.04201 0.00324 0.04305 0.00277 0.04392 0.00231 C 0.04444 0.00231 0.04496 0.00185 0.04531 0.00185 C 0.04774 0.00092 0.0467 0.00138 0.04878 0.00046 C 0.05173 0.00069 0.05469 0.00046 0.05764 0.00115 C 0.05885 0.00138 0.05955 0.00277 0.06059 0.0037 C 0.06111 0.00416 0.06163 0.00439 0.06198 0.00486 L 0.06441 0.0081 C 0.06562 0.01342 0.06389 0.00694 0.0658 0.01134 C 0.06597 0.0118 0.06597 0.0125 0.06632 0.01319 C 0.06649 0.01388 0.06684 0.01435 0.06719 0.01504 C 0.06736 0.01574 0.06753 0.0162 0.06771 0.01689 C 0.06805 0.01851 0.06823 0.02037 0.06858 0.02199 C 0.06962 0.02592 0.06962 0.02453 0.06962 0.02638 L 0.06771 0.08518 C 0.06684 0.0956 0.06684 0.09212 0.06771 0.10717 C 0.06771 0.10949 0.06858 0.11296 0.06996 0.11412 C 0.07048 0.11458 0.07101 0.11504 0.07153 0.1155 C 0.07187 0.11574 0.07205 0.11643 0.07239 0.11666 C 0.07396 0.11782 0.07587 0.11828 0.0776 0.11875 C 0.08021 0.11851 0.08264 0.11828 0.08524 0.11805 C 0.08576 0.11782 0.08646 0.11759 0.08715 0.11736 C 0.08767 0.11712 0.08906 0.1162 0.08906 0.11643 " pathEditMode="relative" rAng="0" ptsTypes="AAAAAAAAAAAAAAAAAAAAAAAAAAAAAAAAAAAAAAAA">
                                      <p:cBhvr>
                                        <p:cTn id="21" dur="3000" fill="hold"/>
                                        <p:tgtEl>
                                          <p:spTgt spid="18"/>
                                        </p:tgtEl>
                                        <p:attrNameLst>
                                          <p:attrName>ppt_x</p:attrName>
                                          <p:attrName>ppt_y</p:attrName>
                                        </p:attrNameLst>
                                      </p:cBhvr>
                                      <p:rCtr x="4444" y="5926"/>
                                    </p:animMotion>
                                  </p:childTnLst>
                                </p:cTn>
                              </p:par>
                            </p:childTnLst>
                          </p:cTn>
                        </p:par>
                        <p:par>
                          <p:cTn id="22" fill="hold">
                            <p:stCondLst>
                              <p:cond delay="7500"/>
                            </p:stCondLst>
                            <p:childTnLst>
                              <p:par>
                                <p:cTn id="23" presetID="10" presetClass="exit" presetSubtype="0" fill="hold" nodeType="afterEffect">
                                  <p:stCondLst>
                                    <p:cond delay="0"/>
                                  </p:stCondLst>
                                  <p:childTnLst>
                                    <p:animEffect transition="out" filter="fade">
                                      <p:cBhvr>
                                        <p:cTn id="24" dur="500"/>
                                        <p:tgtEl>
                                          <p:spTgt spid="18"/>
                                        </p:tgtEl>
                                      </p:cBhvr>
                                    </p:animEffect>
                                    <p:set>
                                      <p:cBhvr>
                                        <p:cTn id="25" dur="1" fill="hold">
                                          <p:stCondLst>
                                            <p:cond delay="499"/>
                                          </p:stCondLst>
                                        </p:cTn>
                                        <p:tgtEl>
                                          <p:spTgt spid="18"/>
                                        </p:tgtEl>
                                        <p:attrNameLst>
                                          <p:attrName>style.visibility</p:attrName>
                                        </p:attrNameLst>
                                      </p:cBhvr>
                                      <p:to>
                                        <p:strVal val="hidden"/>
                                      </p:to>
                                    </p:set>
                                  </p:childTnLst>
                                </p:cTn>
                              </p:par>
                            </p:childTnLst>
                          </p:cTn>
                        </p:par>
                        <p:par>
                          <p:cTn id="26" fill="hold">
                            <p:stCondLst>
                              <p:cond delay="8000"/>
                            </p:stCondLst>
                            <p:childTnLst>
                              <p:par>
                                <p:cTn id="27" presetID="10"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8500"/>
                            </p:stCondLst>
                            <p:childTnLst>
                              <p:par>
                                <p:cTn id="31" presetID="0" presetClass="path" presetSubtype="0" accel="50000" decel="50000" fill="hold" nodeType="afterEffect">
                                  <p:stCondLst>
                                    <p:cond delay="0"/>
                                  </p:stCondLst>
                                  <p:childTnLst>
                                    <p:animMotion origin="layout" path="M -1.94444E-6 -3.7037E-7 L -1.94444E-6 0.09861 L 0.00643 0.11482 L 0.02031 0.12083 L 0.03143 0.12083 L 0.04809 0.10857 L 0.06198 0.0963 L 0.06754 0.0838 L 0.06945 0.0037 L 0.06285 0.16412 L 0.05452 0.18148 L 0.03334 0.19259 L 0.00452 0.1912 L -0.00364 0.1875 " pathEditMode="relative" rAng="0" ptsTypes="AAAAAAAAAAAAAA">
                                      <p:cBhvr>
                                        <p:cTn id="32" dur="2750" fill="hold"/>
                                        <p:tgtEl>
                                          <p:spTgt spid="20"/>
                                        </p:tgtEl>
                                        <p:attrNameLst>
                                          <p:attrName>ppt_x</p:attrName>
                                          <p:attrName>ppt_y</p:attrName>
                                        </p:attrNameLst>
                                      </p:cBhvr>
                                      <p:rCtr x="3281" y="9630"/>
                                    </p:animMotion>
                                  </p:childTnLst>
                                </p:cTn>
                              </p:par>
                            </p:childTnLst>
                          </p:cTn>
                        </p:par>
                        <p:par>
                          <p:cTn id="33" fill="hold">
                            <p:stCondLst>
                              <p:cond delay="11250"/>
                            </p:stCondLst>
                            <p:childTnLst>
                              <p:par>
                                <p:cTn id="34" presetID="10" presetClass="exit" presetSubtype="0" fill="hold" nodeType="afterEffect">
                                  <p:stCondLst>
                                    <p:cond delay="0"/>
                                  </p:stCondLst>
                                  <p:childTnLst>
                                    <p:animEffect transition="out" filter="fade">
                                      <p:cBhvr>
                                        <p:cTn id="35" dur="500"/>
                                        <p:tgtEl>
                                          <p:spTgt spid="20"/>
                                        </p:tgtEl>
                                      </p:cBhvr>
                                    </p:animEffect>
                                    <p:set>
                                      <p:cBhvr>
                                        <p:cTn id="36"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1">
            <a:extLst>
              <a:ext uri="{FF2B5EF4-FFF2-40B4-BE49-F238E27FC236}">
                <a16:creationId xmlns:a16="http://schemas.microsoft.com/office/drawing/2014/main" id="{4B594F34-B691-4D09-8B50-0A4A669189C5}"/>
              </a:ext>
            </a:extLst>
          </p:cNvPr>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2">
            <a:extLst>
              <a:ext uri="{FF2B5EF4-FFF2-40B4-BE49-F238E27FC236}">
                <a16:creationId xmlns:a16="http://schemas.microsoft.com/office/drawing/2014/main" id="{B02B7D5C-B409-462C-ABA2-AAD5C90C1A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4161" y="2557669"/>
            <a:ext cx="597889" cy="1364974"/>
          </a:xfrm>
          <a:prstGeom prst="rect">
            <a:avLst/>
          </a:prstGeom>
        </p:spPr>
      </p:pic>
      <p:pic>
        <p:nvPicPr>
          <p:cNvPr id="10" name="Picture 9">
            <a:extLst>
              <a:ext uri="{FF2B5EF4-FFF2-40B4-BE49-F238E27FC236}">
                <a16:creationId xmlns:a16="http://schemas.microsoft.com/office/drawing/2014/main" id="{266DB36D-B10A-4EB7-8C6E-6E1E647FD7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86311" y="2805781"/>
            <a:ext cx="805727" cy="2482335"/>
          </a:xfrm>
          <a:prstGeom prst="rect">
            <a:avLst/>
          </a:prstGeom>
        </p:spPr>
      </p:pic>
      <p:pic>
        <p:nvPicPr>
          <p:cNvPr id="18" name="Picture 17">
            <a:extLst>
              <a:ext uri="{FF2B5EF4-FFF2-40B4-BE49-F238E27FC236}">
                <a16:creationId xmlns:a16="http://schemas.microsoft.com/office/drawing/2014/main" id="{6D90AACF-9BF4-40D6-9789-91B66B4DED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08278" y="2805781"/>
            <a:ext cx="1296782" cy="1835026"/>
          </a:xfrm>
          <a:prstGeom prst="rect">
            <a:avLst/>
          </a:prstGeom>
        </p:spPr>
      </p:pic>
      <p:pic>
        <p:nvPicPr>
          <p:cNvPr id="15" name="Picture 14">
            <a:extLst>
              <a:ext uri="{FF2B5EF4-FFF2-40B4-BE49-F238E27FC236}">
                <a16:creationId xmlns:a16="http://schemas.microsoft.com/office/drawing/2014/main" id="{3A5DBE44-6777-43FC-9DE2-4A4A961F4FB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97925" y="2842844"/>
            <a:ext cx="785947" cy="2482337"/>
          </a:xfrm>
          <a:prstGeom prst="rect">
            <a:avLst/>
          </a:prstGeom>
        </p:spPr>
      </p:pic>
      <p:pic>
        <p:nvPicPr>
          <p:cNvPr id="21" name="Picture 20">
            <a:extLst>
              <a:ext uri="{FF2B5EF4-FFF2-40B4-BE49-F238E27FC236}">
                <a16:creationId xmlns:a16="http://schemas.microsoft.com/office/drawing/2014/main" id="{20CEAA10-6816-4E2B-A96A-AF88F12E083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38617" y="2873426"/>
            <a:ext cx="1388275" cy="1745615"/>
          </a:xfrm>
          <a:prstGeom prst="rect">
            <a:avLst/>
          </a:prstGeom>
        </p:spPr>
      </p:pic>
      <p:grpSp>
        <p:nvGrpSpPr>
          <p:cNvPr id="6" name="Group 5"/>
          <p:cNvGrpSpPr/>
          <p:nvPr/>
        </p:nvGrpSpPr>
        <p:grpSpPr>
          <a:xfrm>
            <a:off x="8020050" y="227397"/>
            <a:ext cx="1123947" cy="504056"/>
            <a:chOff x="8020930" y="1700808"/>
            <a:chExt cx="1159582" cy="504056"/>
          </a:xfrm>
          <a:solidFill>
            <a:schemeClr val="accent5"/>
          </a:solidFill>
        </p:grpSpPr>
        <p:sp>
          <p:nvSpPr>
            <p:cNvPr id="7" name="Oval 6"/>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11" name="Rectangle: Rounded Corners 10">
            <a:extLst>
              <a:ext uri="{FF2B5EF4-FFF2-40B4-BE49-F238E27FC236}">
                <a16:creationId xmlns:a16="http://schemas.microsoft.com/office/drawing/2014/main" id="{D106C8EB-9F80-4C8B-8855-A68A78CF0214}"/>
              </a:ext>
            </a:extLst>
          </p:cNvPr>
          <p:cNvSpPr/>
          <p:nvPr/>
        </p:nvSpPr>
        <p:spPr>
          <a:xfrm>
            <a:off x="647700" y="4619041"/>
            <a:ext cx="7839075" cy="1632614"/>
          </a:xfrm>
          <a:prstGeom prst="roundRect">
            <a:avLst>
              <a:gd name="adj" fmla="val 53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H</a:t>
            </a:r>
            <a:r>
              <a:rPr lang="en-GB" sz="2000" u="sng" dirty="0">
                <a:solidFill>
                  <a:schemeClr val="tx1"/>
                </a:solidFill>
                <a:latin typeface="Twinkl" pitchFamily="50" charset="0"/>
              </a:rPr>
              <a:t>eather</a:t>
            </a:r>
            <a:r>
              <a:rPr lang="en-GB" sz="2000" dirty="0">
                <a:solidFill>
                  <a:schemeClr val="tx1"/>
                </a:solidFill>
                <a:latin typeface="Twinkl" pitchFamily="50" charset="0"/>
              </a:rPr>
              <a:t> had </a:t>
            </a:r>
            <a:r>
              <a:rPr lang="en-GB" sz="2000" dirty="0">
                <a:solidFill>
                  <a:schemeClr val="bg1">
                    <a:lumMod val="50000"/>
                  </a:schemeClr>
                </a:solidFill>
                <a:latin typeface="Twinkl" pitchFamily="50" charset="0"/>
              </a:rPr>
              <a:t>noticed</a:t>
            </a:r>
            <a:r>
              <a:rPr lang="en-GB" sz="2000" dirty="0">
                <a:solidFill>
                  <a:schemeClr val="tx1"/>
                </a:solidFill>
                <a:latin typeface="Twinkl" pitchFamily="50" charset="0"/>
              </a:rPr>
              <a:t> Kit and Jake on the basketball </a:t>
            </a:r>
            <a:r>
              <a:rPr lang="en-GB" sz="2000" dirty="0">
                <a:solidFill>
                  <a:schemeClr val="bg1">
                    <a:lumMod val="50000"/>
                  </a:schemeClr>
                </a:solidFill>
                <a:latin typeface="Twinkl" pitchFamily="50" charset="0"/>
              </a:rPr>
              <a:t>court</a:t>
            </a:r>
            <a:r>
              <a:rPr lang="en-GB" sz="2000" dirty="0">
                <a:solidFill>
                  <a:schemeClr val="tx1"/>
                </a:solidFill>
                <a:latin typeface="Twinkl" pitchFamily="50" charset="0"/>
              </a:rPr>
              <a:t>. They had b</a:t>
            </a:r>
            <a:r>
              <a:rPr lang="en-GB" sz="2000" u="sng" dirty="0">
                <a:solidFill>
                  <a:schemeClr val="tx1"/>
                </a:solidFill>
                <a:latin typeface="Twinkl" pitchFamily="50" charset="0"/>
              </a:rPr>
              <a:t>ee</a:t>
            </a:r>
            <a:r>
              <a:rPr lang="en-GB" sz="2000" dirty="0">
                <a:solidFill>
                  <a:schemeClr val="tx1"/>
                </a:solidFill>
                <a:latin typeface="Twinkl" pitchFamily="50" charset="0"/>
              </a:rPr>
              <a:t>n havi</a:t>
            </a:r>
            <a:r>
              <a:rPr lang="en-GB" sz="2000" u="sng" dirty="0">
                <a:solidFill>
                  <a:schemeClr val="tx1"/>
                </a:solidFill>
                <a:latin typeface="Twinkl" pitchFamily="50" charset="0"/>
              </a:rPr>
              <a:t>ng</a:t>
            </a:r>
            <a:r>
              <a:rPr lang="en-GB" sz="2000" dirty="0">
                <a:solidFill>
                  <a:schemeClr val="tx1"/>
                </a:solidFill>
                <a:latin typeface="Twinkl" pitchFamily="50" charset="0"/>
              </a:rPr>
              <a:t> lots of fun and pl</a:t>
            </a:r>
            <a:r>
              <a:rPr lang="en-GB" sz="2000" u="sng" dirty="0">
                <a:solidFill>
                  <a:schemeClr val="tx1"/>
                </a:solidFill>
                <a:latin typeface="Twinkl" pitchFamily="50" charset="0"/>
              </a:rPr>
              <a:t>ay</a:t>
            </a:r>
            <a:r>
              <a:rPr lang="en-GB" sz="2000" dirty="0">
                <a:solidFill>
                  <a:schemeClr val="tx1"/>
                </a:solidFill>
                <a:latin typeface="Twinkl" pitchFamily="50" charset="0"/>
              </a:rPr>
              <a:t>i</a:t>
            </a:r>
            <a:r>
              <a:rPr lang="en-GB" sz="2000" u="sng" dirty="0">
                <a:solidFill>
                  <a:schemeClr val="tx1"/>
                </a:solidFill>
                <a:latin typeface="Twinkl" pitchFamily="50" charset="0"/>
              </a:rPr>
              <a:t>ng</a:t>
            </a:r>
            <a:r>
              <a:rPr lang="en-GB" sz="2000" dirty="0">
                <a:solidFill>
                  <a:schemeClr val="tx1"/>
                </a:solidFill>
                <a:latin typeface="Twinkl" pitchFamily="50" charset="0"/>
              </a:rPr>
              <a:t> r</a:t>
            </a:r>
            <a:r>
              <a:rPr lang="en-GB" sz="2000" u="sng" dirty="0">
                <a:solidFill>
                  <a:schemeClr val="tx1"/>
                </a:solidFill>
                <a:latin typeface="Twinkl" pitchFamily="50" charset="0"/>
              </a:rPr>
              <a:t>ea</a:t>
            </a:r>
            <a:r>
              <a:rPr lang="en-GB" sz="2000" dirty="0">
                <a:solidFill>
                  <a:schemeClr val="tx1"/>
                </a:solidFill>
                <a:latin typeface="Twinkl" pitchFamily="50" charset="0"/>
              </a:rPr>
              <a:t>lly well but n</a:t>
            </a:r>
            <a:r>
              <a:rPr lang="en-GB" sz="2000" u="sng" dirty="0">
                <a:solidFill>
                  <a:schemeClr val="tx1"/>
                </a:solidFill>
                <a:latin typeface="Twinkl" pitchFamily="50" charset="0"/>
              </a:rPr>
              <a:t>ow</a:t>
            </a:r>
            <a:r>
              <a:rPr lang="en-GB" sz="2000" dirty="0">
                <a:solidFill>
                  <a:schemeClr val="tx1"/>
                </a:solidFill>
                <a:latin typeface="Twinkl" pitchFamily="50" charset="0"/>
              </a:rPr>
              <a:t> they were </a:t>
            </a:r>
            <a:r>
              <a:rPr lang="en-GB" sz="2000" dirty="0">
                <a:solidFill>
                  <a:schemeClr val="bg1">
                    <a:lumMod val="50000"/>
                  </a:schemeClr>
                </a:solidFill>
                <a:latin typeface="Twinkl" pitchFamily="50" charset="0"/>
              </a:rPr>
              <a:t>worried</a:t>
            </a:r>
            <a:r>
              <a:rPr lang="en-GB" sz="2000" dirty="0">
                <a:solidFill>
                  <a:schemeClr val="tx1"/>
                </a:solidFill>
                <a:latin typeface="Twinkl" pitchFamily="50" charset="0"/>
              </a:rPr>
              <a:t> </a:t>
            </a:r>
            <a:r>
              <a:rPr lang="en-GB" sz="2000" u="sng" dirty="0">
                <a:solidFill>
                  <a:schemeClr val="tx1"/>
                </a:solidFill>
                <a:latin typeface="Twinkl" pitchFamily="50" charset="0"/>
              </a:rPr>
              <a:t>th</a:t>
            </a:r>
            <a:r>
              <a:rPr lang="en-GB" sz="2000" dirty="0">
                <a:solidFill>
                  <a:schemeClr val="tx1"/>
                </a:solidFill>
                <a:latin typeface="Twinkl" pitchFamily="50" charset="0"/>
              </a:rPr>
              <a:t>at they would be in </a:t>
            </a:r>
            <a:r>
              <a:rPr lang="en-GB" sz="2000" dirty="0">
                <a:solidFill>
                  <a:schemeClr val="bg1">
                    <a:lumMod val="50000"/>
                  </a:schemeClr>
                </a:solidFill>
                <a:latin typeface="Twinkl" pitchFamily="50" charset="0"/>
              </a:rPr>
              <a:t>trouble</a:t>
            </a:r>
            <a:r>
              <a:rPr lang="en-GB" sz="2000" dirty="0">
                <a:solidFill>
                  <a:schemeClr val="tx1"/>
                </a:solidFill>
                <a:latin typeface="Twinkl" pitchFamily="50" charset="0"/>
              </a:rPr>
              <a:t>. They were ab</a:t>
            </a:r>
            <a:r>
              <a:rPr lang="en-GB" sz="2000" u="sng" dirty="0">
                <a:solidFill>
                  <a:schemeClr val="tx1"/>
                </a:solidFill>
                <a:latin typeface="Twinkl" pitchFamily="50" charset="0"/>
              </a:rPr>
              <a:t>ou</a:t>
            </a:r>
            <a:r>
              <a:rPr lang="en-GB" sz="2000" dirty="0">
                <a:solidFill>
                  <a:schemeClr val="tx1"/>
                </a:solidFill>
                <a:latin typeface="Twinkl" pitchFamily="50" charset="0"/>
              </a:rPr>
              <a:t>t to </a:t>
            </a:r>
            <a:r>
              <a:rPr lang="en-GB" sz="2000" dirty="0">
                <a:solidFill>
                  <a:schemeClr val="bg1">
                    <a:lumMod val="50000"/>
                  </a:schemeClr>
                </a:solidFill>
                <a:latin typeface="Twinkl" pitchFamily="50" charset="0"/>
              </a:rPr>
              <a:t>leave</a:t>
            </a:r>
            <a:r>
              <a:rPr lang="en-GB" sz="2000" dirty="0">
                <a:solidFill>
                  <a:schemeClr val="tx1"/>
                </a:solidFill>
                <a:latin typeface="Twinkl" pitchFamily="50" charset="0"/>
              </a:rPr>
              <a:t> the basketball </a:t>
            </a:r>
            <a:r>
              <a:rPr lang="en-GB" sz="2000" dirty="0">
                <a:solidFill>
                  <a:schemeClr val="bg1">
                    <a:lumMod val="50000"/>
                  </a:schemeClr>
                </a:solidFill>
                <a:latin typeface="Twinkl" pitchFamily="50" charset="0"/>
              </a:rPr>
              <a:t>court</a:t>
            </a:r>
            <a:r>
              <a:rPr lang="en-GB" sz="2000" dirty="0">
                <a:solidFill>
                  <a:schemeClr val="tx1"/>
                </a:solidFill>
                <a:latin typeface="Twinkl" pitchFamily="50" charset="0"/>
              </a:rPr>
              <a:t>, </a:t>
            </a:r>
            <a:r>
              <a:rPr lang="en-GB" sz="2000" u="sng" dirty="0">
                <a:solidFill>
                  <a:schemeClr val="tx1"/>
                </a:solidFill>
                <a:latin typeface="Twinkl" pitchFamily="50" charset="0"/>
              </a:rPr>
              <a:t>wh</a:t>
            </a:r>
            <a:r>
              <a:rPr lang="en-GB" sz="2000" dirty="0">
                <a:solidFill>
                  <a:schemeClr val="tx1"/>
                </a:solidFill>
                <a:latin typeface="Twinkl" pitchFamily="50" charset="0"/>
              </a:rPr>
              <a:t>en all of a sudden, the ball got</a:t>
            </a:r>
            <a:br>
              <a:rPr lang="en-GB" sz="2000" dirty="0">
                <a:solidFill>
                  <a:schemeClr val="tx1"/>
                </a:solidFill>
                <a:latin typeface="Twinkl" pitchFamily="50" charset="0"/>
              </a:rPr>
            </a:br>
            <a:r>
              <a:rPr lang="en-GB" sz="2000" dirty="0">
                <a:solidFill>
                  <a:schemeClr val="tx1"/>
                </a:solidFill>
                <a:latin typeface="Twinkl" pitchFamily="50" charset="0"/>
              </a:rPr>
              <a:t>passed to Jake!</a:t>
            </a:r>
          </a:p>
        </p:txBody>
      </p:sp>
      <p:sp>
        <p:nvSpPr>
          <p:cNvPr id="12" name="Arc 11">
            <a:extLst>
              <a:ext uri="{FF2B5EF4-FFF2-40B4-BE49-F238E27FC236}">
                <a16:creationId xmlns:a16="http://schemas.microsoft.com/office/drawing/2014/main" id="{B67FE96D-F570-47E3-83AB-479E9F10E906}"/>
              </a:ext>
            </a:extLst>
          </p:cNvPr>
          <p:cNvSpPr/>
          <p:nvPr/>
        </p:nvSpPr>
        <p:spPr>
          <a:xfrm rot="7906188">
            <a:off x="4114008" y="4561780"/>
            <a:ext cx="426657" cy="443821"/>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4" name="Arc 13">
            <a:extLst>
              <a:ext uri="{FF2B5EF4-FFF2-40B4-BE49-F238E27FC236}">
                <a16:creationId xmlns:a16="http://schemas.microsoft.com/office/drawing/2014/main" id="{42FC5605-35A0-4517-B05D-49782FC6162E}"/>
              </a:ext>
            </a:extLst>
          </p:cNvPr>
          <p:cNvSpPr/>
          <p:nvPr/>
        </p:nvSpPr>
        <p:spPr>
          <a:xfrm rot="7906188">
            <a:off x="1974958" y="5769128"/>
            <a:ext cx="426657" cy="443821"/>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 name="Rectangle 1">
            <a:extLst>
              <a:ext uri="{FF2B5EF4-FFF2-40B4-BE49-F238E27FC236}">
                <a16:creationId xmlns:a16="http://schemas.microsoft.com/office/drawing/2014/main" id="{56FA0407-8F85-48F3-A6EB-96BAC390AA0C}"/>
              </a:ext>
            </a:extLst>
          </p:cNvPr>
          <p:cNvSpPr/>
          <p:nvPr/>
        </p:nvSpPr>
        <p:spPr>
          <a:xfrm>
            <a:off x="1174190" y="4924755"/>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D6A3F574-D52D-465E-8993-207D0E71E91B}"/>
              </a:ext>
            </a:extLst>
          </p:cNvPr>
          <p:cNvSpPr/>
          <p:nvPr/>
        </p:nvSpPr>
        <p:spPr>
          <a:xfrm>
            <a:off x="1407031" y="4924754"/>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75165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
            <a:extLst>
              <a:ext uri="{FF2B5EF4-FFF2-40B4-BE49-F238E27FC236}">
                <a16:creationId xmlns:a16="http://schemas.microsoft.com/office/drawing/2014/main" id="{93AEC2D9-CC41-4490-B64F-931380E42DA8}"/>
              </a:ext>
            </a:extLst>
          </p:cNvPr>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4">
            <a:extLst>
              <a:ext uri="{FF2B5EF4-FFF2-40B4-BE49-F238E27FC236}">
                <a16:creationId xmlns:a16="http://schemas.microsoft.com/office/drawing/2014/main" id="{32CD8010-9BE4-46F1-9DF8-3BA3FD5613D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4877" y="2444315"/>
            <a:ext cx="901573" cy="2307098"/>
          </a:xfrm>
          <a:prstGeom prst="rect">
            <a:avLst/>
          </a:prstGeom>
        </p:spPr>
      </p:pic>
      <p:pic>
        <p:nvPicPr>
          <p:cNvPr id="10" name="Picture 9">
            <a:extLst>
              <a:ext uri="{FF2B5EF4-FFF2-40B4-BE49-F238E27FC236}">
                <a16:creationId xmlns:a16="http://schemas.microsoft.com/office/drawing/2014/main" id="{2C732BC6-D65B-4A66-AECA-84E693B2F8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8138" y="2743200"/>
            <a:ext cx="1089460" cy="1703379"/>
          </a:xfrm>
          <a:prstGeom prst="rect">
            <a:avLst/>
          </a:prstGeom>
        </p:spPr>
      </p:pic>
      <p:pic>
        <p:nvPicPr>
          <p:cNvPr id="20" name="Picture 19">
            <a:extLst>
              <a:ext uri="{FF2B5EF4-FFF2-40B4-BE49-F238E27FC236}">
                <a16:creationId xmlns:a16="http://schemas.microsoft.com/office/drawing/2014/main" id="{2A392843-2F1A-4ED9-9984-2D2610C0CB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17520" y="2743199"/>
            <a:ext cx="941466" cy="1549247"/>
          </a:xfrm>
          <a:prstGeom prst="rect">
            <a:avLst/>
          </a:prstGeom>
        </p:spPr>
      </p:pic>
      <p:pic>
        <p:nvPicPr>
          <p:cNvPr id="22" name="Picture 21">
            <a:extLst>
              <a:ext uri="{FF2B5EF4-FFF2-40B4-BE49-F238E27FC236}">
                <a16:creationId xmlns:a16="http://schemas.microsoft.com/office/drawing/2014/main" id="{43857C7A-3AA1-45C5-9EEB-B83FC854321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01728" y="2888974"/>
            <a:ext cx="1465933" cy="1843262"/>
          </a:xfrm>
          <a:prstGeom prst="rect">
            <a:avLst/>
          </a:prstGeom>
        </p:spPr>
      </p:pic>
      <p:pic>
        <p:nvPicPr>
          <p:cNvPr id="26" name="Picture 25">
            <a:extLst>
              <a:ext uri="{FF2B5EF4-FFF2-40B4-BE49-F238E27FC236}">
                <a16:creationId xmlns:a16="http://schemas.microsoft.com/office/drawing/2014/main" id="{6BD92456-B456-4C23-8BB9-4FCFDAEFCAA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66750" y="2597771"/>
            <a:ext cx="769977" cy="1636969"/>
          </a:xfrm>
          <a:prstGeom prst="rect">
            <a:avLst/>
          </a:prstGeom>
        </p:spPr>
      </p:pic>
      <p:grpSp>
        <p:nvGrpSpPr>
          <p:cNvPr id="6" name="Group 5"/>
          <p:cNvGrpSpPr/>
          <p:nvPr/>
        </p:nvGrpSpPr>
        <p:grpSpPr>
          <a:xfrm>
            <a:off x="8020050" y="227397"/>
            <a:ext cx="1123947" cy="504056"/>
            <a:chOff x="8020930" y="1700808"/>
            <a:chExt cx="1159582" cy="504056"/>
          </a:xfrm>
          <a:solidFill>
            <a:schemeClr val="accent5"/>
          </a:solidFill>
        </p:grpSpPr>
        <p:sp>
          <p:nvSpPr>
            <p:cNvPr id="7" name="Oval 6"/>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11" name="Rectangle: Rounded Corners 10">
            <a:extLst>
              <a:ext uri="{FF2B5EF4-FFF2-40B4-BE49-F238E27FC236}">
                <a16:creationId xmlns:a16="http://schemas.microsoft.com/office/drawing/2014/main" id="{D106C8EB-9F80-4C8B-8855-A68A78CF0214}"/>
              </a:ext>
            </a:extLst>
          </p:cNvPr>
          <p:cNvSpPr/>
          <p:nvPr/>
        </p:nvSpPr>
        <p:spPr>
          <a:xfrm>
            <a:off x="647700" y="4446579"/>
            <a:ext cx="7839075" cy="1766895"/>
          </a:xfrm>
          <a:prstGeom prst="roundRect">
            <a:avLst>
              <a:gd name="adj" fmla="val 380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Wi</a:t>
            </a:r>
            <a:r>
              <a:rPr lang="en-GB" sz="2000" u="sng" dirty="0">
                <a:solidFill>
                  <a:schemeClr val="tx1"/>
                </a:solidFill>
                <a:latin typeface="Twinkl" pitchFamily="50" charset="0"/>
              </a:rPr>
              <a:t>thou</a:t>
            </a:r>
            <a:r>
              <a:rPr lang="en-GB" sz="2000" dirty="0">
                <a:solidFill>
                  <a:schemeClr val="tx1"/>
                </a:solidFill>
                <a:latin typeface="Twinkl" pitchFamily="50" charset="0"/>
              </a:rPr>
              <a:t>t </a:t>
            </a:r>
            <a:r>
              <a:rPr lang="en-GB" sz="2000" u="sng" dirty="0">
                <a:solidFill>
                  <a:schemeClr val="tx1"/>
                </a:solidFill>
                <a:latin typeface="Twinkl" pitchFamily="50" charset="0"/>
              </a:rPr>
              <a:t>th</a:t>
            </a:r>
            <a:r>
              <a:rPr lang="en-GB" sz="2000" dirty="0">
                <a:solidFill>
                  <a:schemeClr val="tx1"/>
                </a:solidFill>
                <a:latin typeface="Twinkl" pitchFamily="50" charset="0"/>
              </a:rPr>
              <a:t>inki</a:t>
            </a:r>
            <a:r>
              <a:rPr lang="en-GB" sz="2000" u="sng" dirty="0">
                <a:solidFill>
                  <a:schemeClr val="tx1"/>
                </a:solidFill>
                <a:latin typeface="Twinkl" pitchFamily="50" charset="0"/>
              </a:rPr>
              <a:t>ng</a:t>
            </a:r>
            <a:r>
              <a:rPr lang="en-GB" sz="2000" dirty="0">
                <a:solidFill>
                  <a:schemeClr val="tx1"/>
                </a:solidFill>
                <a:latin typeface="Twinkl" pitchFamily="50" charset="0"/>
              </a:rPr>
              <a:t>, Jake </a:t>
            </a:r>
            <a:r>
              <a:rPr lang="en-GB" sz="2000" dirty="0">
                <a:solidFill>
                  <a:schemeClr val="bg1">
                    <a:lumMod val="50000"/>
                  </a:schemeClr>
                </a:solidFill>
                <a:latin typeface="Twinkl" pitchFamily="50" charset="0"/>
              </a:rPr>
              <a:t>dribbled</a:t>
            </a:r>
            <a:r>
              <a:rPr lang="en-GB" sz="2000" dirty="0">
                <a:solidFill>
                  <a:schemeClr val="tx1"/>
                </a:solidFill>
                <a:latin typeface="Twinkl" pitchFamily="50" charset="0"/>
              </a:rPr>
              <a:t> the ball to the net, t</a:t>
            </a:r>
            <a:r>
              <a:rPr lang="en-GB" sz="2000" u="sng" dirty="0">
                <a:solidFill>
                  <a:schemeClr val="tx1"/>
                </a:solidFill>
                <a:latin typeface="Twinkl" pitchFamily="50" charset="0"/>
              </a:rPr>
              <a:t>oo</a:t>
            </a:r>
            <a:r>
              <a:rPr lang="en-GB" sz="2000" dirty="0">
                <a:solidFill>
                  <a:schemeClr val="tx1"/>
                </a:solidFill>
                <a:latin typeface="Twinkl" pitchFamily="50" charset="0"/>
              </a:rPr>
              <a:t>k a </a:t>
            </a:r>
            <a:r>
              <a:rPr lang="en-GB" sz="2000" u="sng" dirty="0">
                <a:solidFill>
                  <a:schemeClr val="tx1"/>
                </a:solidFill>
                <a:latin typeface="Twinkl" pitchFamily="50" charset="0"/>
              </a:rPr>
              <a:t>sh</a:t>
            </a:r>
            <a:r>
              <a:rPr lang="en-GB" sz="2000" dirty="0">
                <a:solidFill>
                  <a:schemeClr val="tx1"/>
                </a:solidFill>
                <a:latin typeface="Twinkl" pitchFamily="50" charset="0"/>
              </a:rPr>
              <a:t>ot and </a:t>
            </a:r>
            <a:r>
              <a:rPr lang="en-GB" sz="2000" dirty="0">
                <a:solidFill>
                  <a:schemeClr val="bg1">
                    <a:lumMod val="50000"/>
                  </a:schemeClr>
                </a:solidFill>
                <a:latin typeface="Twinkl" pitchFamily="50" charset="0"/>
              </a:rPr>
              <a:t>scored</a:t>
            </a:r>
            <a:r>
              <a:rPr lang="en-GB" sz="2000" dirty="0">
                <a:solidFill>
                  <a:schemeClr val="tx1"/>
                </a:solidFill>
                <a:latin typeface="Twinkl" pitchFamily="50" charset="0"/>
              </a:rPr>
              <a:t>! He had </a:t>
            </a:r>
            <a:r>
              <a:rPr lang="en-GB" sz="2000" dirty="0">
                <a:solidFill>
                  <a:schemeClr val="bg1">
                    <a:lumMod val="50000"/>
                  </a:schemeClr>
                </a:solidFill>
                <a:latin typeface="Twinkl" pitchFamily="50" charset="0"/>
              </a:rPr>
              <a:t>won</a:t>
            </a:r>
            <a:r>
              <a:rPr lang="en-GB" sz="2000" dirty="0">
                <a:solidFill>
                  <a:schemeClr val="tx1"/>
                </a:solidFill>
                <a:latin typeface="Twinkl" pitchFamily="50" charset="0"/>
              </a:rPr>
              <a:t> just </a:t>
            </a:r>
            <a:r>
              <a:rPr lang="en-GB" sz="2000" dirty="0">
                <a:solidFill>
                  <a:schemeClr val="bg1">
                    <a:lumMod val="50000"/>
                  </a:schemeClr>
                </a:solidFill>
                <a:latin typeface="Twinkl" pitchFamily="50" charset="0"/>
              </a:rPr>
              <a:t>enough</a:t>
            </a:r>
            <a:r>
              <a:rPr lang="en-GB" sz="2000" dirty="0">
                <a:solidFill>
                  <a:schemeClr val="tx1"/>
                </a:solidFill>
                <a:latin typeface="Twinkl" pitchFamily="50" charset="0"/>
              </a:rPr>
              <a:t> p</a:t>
            </a:r>
            <a:r>
              <a:rPr lang="en-GB" sz="2000" u="sng" dirty="0">
                <a:solidFill>
                  <a:schemeClr val="tx1"/>
                </a:solidFill>
                <a:latin typeface="Twinkl" pitchFamily="50" charset="0"/>
              </a:rPr>
              <a:t>oi</a:t>
            </a:r>
            <a:r>
              <a:rPr lang="en-GB" sz="2000" dirty="0">
                <a:solidFill>
                  <a:schemeClr val="tx1"/>
                </a:solidFill>
                <a:latin typeface="Twinkl" pitchFamily="50" charset="0"/>
              </a:rPr>
              <a:t>nts to win the game for his t</a:t>
            </a:r>
            <a:r>
              <a:rPr lang="en-GB" sz="2000" u="sng" dirty="0">
                <a:solidFill>
                  <a:schemeClr val="tx1"/>
                </a:solidFill>
                <a:latin typeface="Twinkl" pitchFamily="50" charset="0"/>
              </a:rPr>
              <a:t>ea</a:t>
            </a:r>
            <a:r>
              <a:rPr lang="en-GB" sz="2000" dirty="0">
                <a:solidFill>
                  <a:schemeClr val="tx1"/>
                </a:solidFill>
                <a:latin typeface="Twinkl" pitchFamily="50" charset="0"/>
              </a:rPr>
              <a:t>m. The cr</a:t>
            </a:r>
            <a:r>
              <a:rPr lang="en-GB" sz="2000" u="sng" dirty="0">
                <a:solidFill>
                  <a:schemeClr val="tx1"/>
                </a:solidFill>
                <a:latin typeface="Twinkl" pitchFamily="50" charset="0"/>
              </a:rPr>
              <a:t>ow</a:t>
            </a:r>
            <a:r>
              <a:rPr lang="en-GB" sz="2000" dirty="0">
                <a:solidFill>
                  <a:schemeClr val="tx1"/>
                </a:solidFill>
                <a:latin typeface="Twinkl" pitchFamily="50" charset="0"/>
              </a:rPr>
              <a:t>d erupted and Jake b</a:t>
            </a:r>
            <a:r>
              <a:rPr lang="en-GB" sz="2000" u="sng" dirty="0">
                <a:solidFill>
                  <a:schemeClr val="tx1"/>
                </a:solidFill>
                <a:latin typeface="Twinkl" pitchFamily="50" charset="0"/>
              </a:rPr>
              <a:t>ea</a:t>
            </a:r>
            <a:r>
              <a:rPr lang="en-GB" sz="2000" dirty="0">
                <a:solidFill>
                  <a:schemeClr val="tx1"/>
                </a:solidFill>
                <a:latin typeface="Twinkl" pitchFamily="50" charset="0"/>
              </a:rPr>
              <a:t>med from </a:t>
            </a:r>
            <a:r>
              <a:rPr lang="en-GB" sz="2000" u="sng" dirty="0">
                <a:solidFill>
                  <a:schemeClr val="tx1"/>
                </a:solidFill>
                <a:latin typeface="Twinkl" pitchFamily="50" charset="0"/>
              </a:rPr>
              <a:t>ear</a:t>
            </a:r>
            <a:r>
              <a:rPr lang="en-GB" sz="2000" dirty="0">
                <a:solidFill>
                  <a:schemeClr val="tx1"/>
                </a:solidFill>
                <a:latin typeface="Twinkl" pitchFamily="50" charset="0"/>
              </a:rPr>
              <a:t> to </a:t>
            </a:r>
            <a:r>
              <a:rPr lang="en-GB" sz="2000" u="sng" dirty="0">
                <a:solidFill>
                  <a:schemeClr val="tx1"/>
                </a:solidFill>
                <a:latin typeface="Twinkl" pitchFamily="50" charset="0"/>
              </a:rPr>
              <a:t>ear</a:t>
            </a:r>
            <a:r>
              <a:rPr lang="en-GB" sz="2000" dirty="0">
                <a:solidFill>
                  <a:schemeClr val="tx1"/>
                </a:solidFill>
                <a:latin typeface="Twinkl" pitchFamily="50" charset="0"/>
              </a:rPr>
              <a:t>. He </a:t>
            </a:r>
            <a:r>
              <a:rPr lang="en-GB" sz="2000" dirty="0">
                <a:solidFill>
                  <a:schemeClr val="bg1">
                    <a:lumMod val="50000"/>
                  </a:schemeClr>
                </a:solidFill>
                <a:latin typeface="Twinkl" pitchFamily="50" charset="0"/>
              </a:rPr>
              <a:t>glanced</a:t>
            </a:r>
            <a:r>
              <a:rPr lang="en-GB" sz="2000" dirty="0">
                <a:solidFill>
                  <a:schemeClr val="tx1"/>
                </a:solidFill>
                <a:latin typeface="Twinkl" pitchFamily="50" charset="0"/>
              </a:rPr>
              <a:t> ov</a:t>
            </a:r>
            <a:r>
              <a:rPr lang="en-GB" sz="2000" u="sng" dirty="0">
                <a:solidFill>
                  <a:schemeClr val="tx1"/>
                </a:solidFill>
                <a:latin typeface="Twinkl" pitchFamily="50" charset="0"/>
              </a:rPr>
              <a:t>er</a:t>
            </a:r>
            <a:r>
              <a:rPr lang="en-GB" sz="2000" dirty="0">
                <a:solidFill>
                  <a:schemeClr val="tx1"/>
                </a:solidFill>
                <a:latin typeface="Twinkl" pitchFamily="50" charset="0"/>
              </a:rPr>
              <a:t> at </a:t>
            </a:r>
            <a:r>
              <a:rPr lang="en-GB" sz="2000" dirty="0" err="1">
                <a:solidFill>
                  <a:schemeClr val="tx1"/>
                </a:solidFill>
                <a:latin typeface="Twinkl" pitchFamily="50" charset="0"/>
              </a:rPr>
              <a:t>H</a:t>
            </a:r>
            <a:r>
              <a:rPr lang="en-GB" sz="2000" u="sng" dirty="0" err="1">
                <a:solidFill>
                  <a:schemeClr val="tx1"/>
                </a:solidFill>
                <a:latin typeface="Twinkl" pitchFamily="50" charset="0"/>
              </a:rPr>
              <a:t>ea</a:t>
            </a:r>
            <a:r>
              <a:rPr lang="en-GB" sz="1050" dirty="0">
                <a:solidFill>
                  <a:schemeClr val="tx1"/>
                </a:solidFill>
                <a:latin typeface="Twinkl" pitchFamily="50" charset="0"/>
              </a:rPr>
              <a:t> </a:t>
            </a:r>
            <a:r>
              <a:rPr lang="en-GB" sz="2000" u="sng" dirty="0" err="1">
                <a:solidFill>
                  <a:schemeClr val="tx1"/>
                </a:solidFill>
                <a:latin typeface="Twinkl" pitchFamily="50" charset="0"/>
              </a:rPr>
              <a:t>th</a:t>
            </a:r>
            <a:r>
              <a:rPr lang="en-GB" sz="1050" dirty="0">
                <a:solidFill>
                  <a:schemeClr val="tx1"/>
                </a:solidFill>
                <a:latin typeface="Twinkl" pitchFamily="50" charset="0"/>
              </a:rPr>
              <a:t> </a:t>
            </a:r>
            <a:r>
              <a:rPr lang="en-GB" sz="2000" u="sng" dirty="0" err="1">
                <a:solidFill>
                  <a:schemeClr val="tx1"/>
                </a:solidFill>
                <a:latin typeface="Twinkl" pitchFamily="50" charset="0"/>
              </a:rPr>
              <a:t>er</a:t>
            </a:r>
            <a:r>
              <a:rPr lang="en-GB" sz="2000" dirty="0">
                <a:solidFill>
                  <a:schemeClr val="tx1"/>
                </a:solidFill>
                <a:latin typeface="Twinkl" pitchFamily="50" charset="0"/>
              </a:rPr>
              <a:t>, who smiled widely at him and be</a:t>
            </a:r>
            <a:r>
              <a:rPr lang="en-GB" sz="2000" u="sng" dirty="0">
                <a:solidFill>
                  <a:schemeClr val="tx1"/>
                </a:solidFill>
                <a:latin typeface="Twinkl" pitchFamily="50" charset="0"/>
              </a:rPr>
              <a:t>ck</a:t>
            </a:r>
            <a:r>
              <a:rPr lang="en-GB" sz="2000" dirty="0">
                <a:solidFill>
                  <a:schemeClr val="tx1"/>
                </a:solidFill>
                <a:latin typeface="Twinkl" pitchFamily="50" charset="0"/>
              </a:rPr>
              <a:t>oned him ov</a:t>
            </a:r>
            <a:r>
              <a:rPr lang="en-GB" sz="2000" u="sng" dirty="0">
                <a:solidFill>
                  <a:schemeClr val="tx1"/>
                </a:solidFill>
                <a:latin typeface="Twinkl" pitchFamily="50" charset="0"/>
              </a:rPr>
              <a:t>er</a:t>
            </a:r>
            <a:r>
              <a:rPr lang="en-GB" sz="2000" dirty="0">
                <a:solidFill>
                  <a:schemeClr val="tx1"/>
                </a:solidFill>
                <a:latin typeface="Twinkl" pitchFamily="50" charset="0"/>
              </a:rPr>
              <a:t>.  </a:t>
            </a:r>
          </a:p>
        </p:txBody>
      </p:sp>
      <p:sp>
        <p:nvSpPr>
          <p:cNvPr id="12" name="Arc 11">
            <a:extLst>
              <a:ext uri="{FF2B5EF4-FFF2-40B4-BE49-F238E27FC236}">
                <a16:creationId xmlns:a16="http://schemas.microsoft.com/office/drawing/2014/main" id="{B67FE96D-F570-47E3-83AB-479E9F10E906}"/>
              </a:ext>
            </a:extLst>
          </p:cNvPr>
          <p:cNvSpPr/>
          <p:nvPr/>
        </p:nvSpPr>
        <p:spPr>
          <a:xfrm rot="7906188">
            <a:off x="3024669" y="4607745"/>
            <a:ext cx="276225" cy="287337"/>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3" name="Arc 12">
            <a:extLst>
              <a:ext uri="{FF2B5EF4-FFF2-40B4-BE49-F238E27FC236}">
                <a16:creationId xmlns:a16="http://schemas.microsoft.com/office/drawing/2014/main" id="{7021A7F1-F06A-43C2-B029-75955B74403B}"/>
              </a:ext>
            </a:extLst>
          </p:cNvPr>
          <p:cNvSpPr/>
          <p:nvPr/>
        </p:nvSpPr>
        <p:spPr>
          <a:xfrm rot="7906188">
            <a:off x="6673511" y="4902294"/>
            <a:ext cx="276225" cy="287337"/>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6" name="Arc 15">
            <a:extLst>
              <a:ext uri="{FF2B5EF4-FFF2-40B4-BE49-F238E27FC236}">
                <a16:creationId xmlns:a16="http://schemas.microsoft.com/office/drawing/2014/main" id="{3D25EE76-A2D7-4446-8EBD-C91DC80CD2DE}"/>
              </a:ext>
            </a:extLst>
          </p:cNvPr>
          <p:cNvSpPr/>
          <p:nvPr/>
        </p:nvSpPr>
        <p:spPr>
          <a:xfrm rot="7906188">
            <a:off x="4318702" y="5223175"/>
            <a:ext cx="276225" cy="287337"/>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7" name="Arc 16">
            <a:extLst>
              <a:ext uri="{FF2B5EF4-FFF2-40B4-BE49-F238E27FC236}">
                <a16:creationId xmlns:a16="http://schemas.microsoft.com/office/drawing/2014/main" id="{B7097ACD-AEFA-40F4-B46E-1F7A0B6EA873}"/>
              </a:ext>
            </a:extLst>
          </p:cNvPr>
          <p:cNvSpPr/>
          <p:nvPr/>
        </p:nvSpPr>
        <p:spPr>
          <a:xfrm rot="7906188">
            <a:off x="5255272" y="5527973"/>
            <a:ext cx="276225" cy="287337"/>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8" name="Arc 17">
            <a:extLst>
              <a:ext uri="{FF2B5EF4-FFF2-40B4-BE49-F238E27FC236}">
                <a16:creationId xmlns:a16="http://schemas.microsoft.com/office/drawing/2014/main" id="{7FB2CF50-4EF4-493D-BF1C-383895C41C13}"/>
              </a:ext>
            </a:extLst>
          </p:cNvPr>
          <p:cNvSpPr/>
          <p:nvPr/>
        </p:nvSpPr>
        <p:spPr>
          <a:xfrm rot="7906188">
            <a:off x="4533088" y="5527974"/>
            <a:ext cx="276225" cy="287337"/>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9" name="Rectangle 18">
            <a:extLst>
              <a:ext uri="{FF2B5EF4-FFF2-40B4-BE49-F238E27FC236}">
                <a16:creationId xmlns:a16="http://schemas.microsoft.com/office/drawing/2014/main" id="{A036D76A-B9B1-41CF-AF86-F5D1F83773C5}"/>
              </a:ext>
            </a:extLst>
          </p:cNvPr>
          <p:cNvSpPr/>
          <p:nvPr/>
        </p:nvSpPr>
        <p:spPr>
          <a:xfrm>
            <a:off x="1290017" y="4822945"/>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33136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
            <a:extLst>
              <a:ext uri="{FF2B5EF4-FFF2-40B4-BE49-F238E27FC236}">
                <a16:creationId xmlns:a16="http://schemas.microsoft.com/office/drawing/2014/main" id="{5A6A944C-1840-44B7-AB73-7F5ACA282426}"/>
              </a:ext>
            </a:extLst>
          </p:cNvPr>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2">
            <a:extLst>
              <a:ext uri="{FF2B5EF4-FFF2-40B4-BE49-F238E27FC236}">
                <a16:creationId xmlns:a16="http://schemas.microsoft.com/office/drawing/2014/main" id="{0A11178D-CF09-40C8-BEB1-8CFE549C5F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9389" y="1855303"/>
            <a:ext cx="1379865" cy="4358171"/>
          </a:xfrm>
          <a:prstGeom prst="rect">
            <a:avLst/>
          </a:prstGeom>
        </p:spPr>
      </p:pic>
      <p:pic>
        <p:nvPicPr>
          <p:cNvPr id="9" name="Picture 8">
            <a:extLst>
              <a:ext uri="{FF2B5EF4-FFF2-40B4-BE49-F238E27FC236}">
                <a16:creationId xmlns:a16="http://schemas.microsoft.com/office/drawing/2014/main" id="{45CB9EB6-187B-4B5E-A68A-DEB1C6CCEF1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17455" y="1855303"/>
            <a:ext cx="1414593" cy="4358171"/>
          </a:xfrm>
          <a:prstGeom prst="rect">
            <a:avLst/>
          </a:prstGeom>
        </p:spPr>
      </p:pic>
      <p:pic>
        <p:nvPicPr>
          <p:cNvPr id="15" name="Picture 14">
            <a:extLst>
              <a:ext uri="{FF2B5EF4-FFF2-40B4-BE49-F238E27FC236}">
                <a16:creationId xmlns:a16="http://schemas.microsoft.com/office/drawing/2014/main" id="{FD39A738-4177-49B4-B661-CE4588B3CAE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76468" y="1855303"/>
            <a:ext cx="1908977" cy="4358172"/>
          </a:xfrm>
          <a:prstGeom prst="rect">
            <a:avLst/>
          </a:prstGeom>
        </p:spPr>
      </p:pic>
      <p:grpSp>
        <p:nvGrpSpPr>
          <p:cNvPr id="6" name="Group 5"/>
          <p:cNvGrpSpPr/>
          <p:nvPr/>
        </p:nvGrpSpPr>
        <p:grpSpPr>
          <a:xfrm>
            <a:off x="8020050" y="227397"/>
            <a:ext cx="1123947" cy="504056"/>
            <a:chOff x="8020930" y="1700808"/>
            <a:chExt cx="1159582" cy="504056"/>
          </a:xfrm>
          <a:solidFill>
            <a:schemeClr val="accent5"/>
          </a:solidFill>
        </p:grpSpPr>
        <p:sp>
          <p:nvSpPr>
            <p:cNvPr id="7" name="Oval 6"/>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ectangle 7"/>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Teach</a:t>
              </a:r>
            </a:p>
          </p:txBody>
        </p:sp>
      </p:grpSp>
      <p:sp>
        <p:nvSpPr>
          <p:cNvPr id="11" name="Rectangle: Rounded Corners 10">
            <a:extLst>
              <a:ext uri="{FF2B5EF4-FFF2-40B4-BE49-F238E27FC236}">
                <a16:creationId xmlns:a16="http://schemas.microsoft.com/office/drawing/2014/main" id="{D106C8EB-9F80-4C8B-8855-A68A78CF0214}"/>
              </a:ext>
            </a:extLst>
          </p:cNvPr>
          <p:cNvSpPr/>
          <p:nvPr/>
        </p:nvSpPr>
        <p:spPr>
          <a:xfrm>
            <a:off x="647700" y="4752763"/>
            <a:ext cx="7839075" cy="1460712"/>
          </a:xfrm>
          <a:prstGeom prst="roundRect">
            <a:avLst>
              <a:gd name="adj" fmla="val 802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Jake and Kit went to </a:t>
            </a:r>
            <a:r>
              <a:rPr lang="en-GB" sz="2000" dirty="0">
                <a:solidFill>
                  <a:schemeClr val="bg1">
                    <a:lumMod val="50000"/>
                  </a:schemeClr>
                </a:solidFill>
                <a:latin typeface="Twinkl" pitchFamily="50" charset="0"/>
              </a:rPr>
              <a:t>talk</a:t>
            </a:r>
            <a:r>
              <a:rPr lang="en-GB" sz="2000" dirty="0">
                <a:solidFill>
                  <a:schemeClr val="tx1"/>
                </a:solidFill>
                <a:latin typeface="Twinkl" pitchFamily="50" charset="0"/>
              </a:rPr>
              <a:t> to H</a:t>
            </a:r>
            <a:r>
              <a:rPr lang="en-GB" sz="2000" u="sng" dirty="0">
                <a:solidFill>
                  <a:schemeClr val="tx1"/>
                </a:solidFill>
                <a:latin typeface="Twinkl" pitchFamily="50" charset="0"/>
              </a:rPr>
              <a:t>eather</a:t>
            </a:r>
            <a:r>
              <a:rPr lang="en-GB" sz="2000" dirty="0">
                <a:solidFill>
                  <a:schemeClr val="tx1"/>
                </a:solidFill>
                <a:latin typeface="Twinkl" pitchFamily="50" charset="0"/>
              </a:rPr>
              <a:t>. “I’m very disapp</a:t>
            </a:r>
            <a:r>
              <a:rPr lang="en-GB" sz="2000" u="sng" dirty="0">
                <a:solidFill>
                  <a:schemeClr val="tx1"/>
                </a:solidFill>
                <a:latin typeface="Twinkl" pitchFamily="50" charset="0"/>
              </a:rPr>
              <a:t>oi</a:t>
            </a:r>
            <a:r>
              <a:rPr lang="en-GB" sz="2000" dirty="0">
                <a:solidFill>
                  <a:schemeClr val="tx1"/>
                </a:solidFill>
                <a:latin typeface="Twinkl" pitchFamily="50" charset="0"/>
              </a:rPr>
              <a:t>nted </a:t>
            </a:r>
            <a:r>
              <a:rPr lang="en-GB" sz="2000" u="sng" dirty="0">
                <a:solidFill>
                  <a:schemeClr val="tx1"/>
                </a:solidFill>
                <a:latin typeface="Twinkl" pitchFamily="50" charset="0"/>
              </a:rPr>
              <a:t>th</a:t>
            </a:r>
            <a:r>
              <a:rPr lang="en-GB" sz="2000" dirty="0">
                <a:solidFill>
                  <a:schemeClr val="tx1"/>
                </a:solidFill>
                <a:latin typeface="Twinkl" pitchFamily="50" charset="0"/>
              </a:rPr>
              <a:t>at you </a:t>
            </a:r>
            <a:r>
              <a:rPr lang="en-GB" sz="2000" dirty="0">
                <a:solidFill>
                  <a:schemeClr val="bg1">
                    <a:lumMod val="50000"/>
                  </a:schemeClr>
                </a:solidFill>
                <a:latin typeface="Twinkl" pitchFamily="50" charset="0"/>
              </a:rPr>
              <a:t>wandered</a:t>
            </a:r>
            <a:r>
              <a:rPr lang="en-GB" sz="2000" dirty="0">
                <a:solidFill>
                  <a:schemeClr val="tx1"/>
                </a:solidFill>
                <a:latin typeface="Twinkl" pitchFamily="50" charset="0"/>
              </a:rPr>
              <a:t> off </a:t>
            </a:r>
            <a:r>
              <a:rPr lang="en-GB" sz="2000" dirty="0">
                <a:solidFill>
                  <a:srgbClr val="DE1E5A"/>
                </a:solidFill>
                <a:latin typeface="Twinkl" pitchFamily="50" charset="0"/>
              </a:rPr>
              <a:t>before</a:t>
            </a:r>
            <a:r>
              <a:rPr lang="en-GB" sz="2000" dirty="0">
                <a:solidFill>
                  <a:schemeClr val="tx1"/>
                </a:solidFill>
                <a:latin typeface="Twinkl" pitchFamily="50" charset="0"/>
              </a:rPr>
              <a:t>. </a:t>
            </a:r>
            <a:r>
              <a:rPr lang="en-GB" sz="2000" dirty="0">
                <a:solidFill>
                  <a:srgbClr val="DE1E5A"/>
                </a:solidFill>
                <a:latin typeface="Twinkl" pitchFamily="50" charset="0"/>
              </a:rPr>
              <a:t>Any</a:t>
            </a:r>
            <a:r>
              <a:rPr lang="en-GB" sz="2000" u="sng" dirty="0">
                <a:solidFill>
                  <a:schemeClr val="tx1"/>
                </a:solidFill>
                <a:latin typeface="Twinkl" pitchFamily="50" charset="0"/>
              </a:rPr>
              <a:t>th</a:t>
            </a:r>
            <a:r>
              <a:rPr lang="en-GB" sz="2000" dirty="0">
                <a:solidFill>
                  <a:schemeClr val="tx1"/>
                </a:solidFill>
                <a:latin typeface="Twinkl" pitchFamily="50" charset="0"/>
              </a:rPr>
              <a:t>i</a:t>
            </a:r>
            <a:r>
              <a:rPr lang="en-GB" sz="2000" u="sng" dirty="0">
                <a:solidFill>
                  <a:schemeClr val="tx1"/>
                </a:solidFill>
                <a:latin typeface="Twinkl" pitchFamily="50" charset="0"/>
              </a:rPr>
              <a:t>ng</a:t>
            </a:r>
            <a:r>
              <a:rPr lang="en-GB" sz="2000" dirty="0">
                <a:solidFill>
                  <a:schemeClr val="tx1"/>
                </a:solidFill>
                <a:latin typeface="Twinkl" pitchFamily="50" charset="0"/>
              </a:rPr>
              <a:t> could have happened to you!” she said, crossly. “H</a:t>
            </a:r>
            <a:r>
              <a:rPr lang="en-GB" sz="2000" u="sng" dirty="0">
                <a:solidFill>
                  <a:schemeClr val="tx1"/>
                </a:solidFill>
                <a:latin typeface="Twinkl" pitchFamily="50" charset="0"/>
              </a:rPr>
              <a:t>ow</a:t>
            </a:r>
            <a:r>
              <a:rPr lang="en-GB" sz="2000" dirty="0">
                <a:solidFill>
                  <a:schemeClr val="tx1"/>
                </a:solidFill>
                <a:latin typeface="Twinkl" pitchFamily="50" charset="0"/>
              </a:rPr>
              <a:t>ev</a:t>
            </a:r>
            <a:r>
              <a:rPr lang="en-GB" sz="2000" u="sng" dirty="0">
                <a:solidFill>
                  <a:schemeClr val="tx1"/>
                </a:solidFill>
                <a:latin typeface="Twinkl" pitchFamily="50" charset="0"/>
              </a:rPr>
              <a:t>er</a:t>
            </a:r>
            <a:r>
              <a:rPr lang="en-GB" sz="2000" dirty="0">
                <a:solidFill>
                  <a:schemeClr val="tx1"/>
                </a:solidFill>
                <a:latin typeface="Twinkl" pitchFamily="50" charset="0"/>
              </a:rPr>
              <a:t>, you b</a:t>
            </a:r>
            <a:r>
              <a:rPr lang="en-GB" sz="2000" u="sng" dirty="0">
                <a:solidFill>
                  <a:schemeClr val="tx1"/>
                </a:solidFill>
                <a:latin typeface="Twinkl" pitchFamily="50" charset="0"/>
              </a:rPr>
              <a:t>oy</a:t>
            </a:r>
            <a:r>
              <a:rPr lang="en-GB" sz="2000" dirty="0">
                <a:solidFill>
                  <a:schemeClr val="tx1"/>
                </a:solidFill>
                <a:latin typeface="Twinkl" pitchFamily="50" charset="0"/>
              </a:rPr>
              <a:t>s did pl</a:t>
            </a:r>
            <a:r>
              <a:rPr lang="en-GB" sz="2000" u="sng" dirty="0">
                <a:solidFill>
                  <a:schemeClr val="tx1"/>
                </a:solidFill>
                <a:latin typeface="Twinkl" pitchFamily="50" charset="0"/>
              </a:rPr>
              <a:t>ay</a:t>
            </a:r>
            <a:r>
              <a:rPr lang="en-GB" sz="2000" dirty="0">
                <a:solidFill>
                  <a:schemeClr val="tx1"/>
                </a:solidFill>
                <a:latin typeface="Twinkl" pitchFamily="50" charset="0"/>
              </a:rPr>
              <a:t> an </a:t>
            </a:r>
            <a:r>
              <a:rPr lang="en-GB" sz="2000" dirty="0">
                <a:solidFill>
                  <a:schemeClr val="bg1">
                    <a:lumMod val="50000"/>
                  </a:schemeClr>
                </a:solidFill>
                <a:latin typeface="Twinkl" pitchFamily="50" charset="0"/>
              </a:rPr>
              <a:t>incredible</a:t>
            </a:r>
            <a:r>
              <a:rPr lang="en-GB" sz="2000" dirty="0">
                <a:solidFill>
                  <a:schemeClr val="tx1"/>
                </a:solidFill>
                <a:latin typeface="Twinkl" pitchFamily="50" charset="0"/>
              </a:rPr>
              <a:t> game of basketball,” she said wi</a:t>
            </a:r>
            <a:r>
              <a:rPr lang="en-GB" sz="2000" u="sng" dirty="0">
                <a:solidFill>
                  <a:schemeClr val="tx1"/>
                </a:solidFill>
                <a:latin typeface="Twinkl" pitchFamily="50" charset="0"/>
              </a:rPr>
              <a:t>th</a:t>
            </a:r>
            <a:r>
              <a:rPr lang="en-GB" sz="2000" dirty="0">
                <a:solidFill>
                  <a:schemeClr val="tx1"/>
                </a:solidFill>
                <a:latin typeface="Twinkl" pitchFamily="50" charset="0"/>
              </a:rPr>
              <a:t> a wink. </a:t>
            </a:r>
          </a:p>
        </p:txBody>
      </p:sp>
      <p:sp>
        <p:nvSpPr>
          <p:cNvPr id="12" name="Arc 11">
            <a:extLst>
              <a:ext uri="{FF2B5EF4-FFF2-40B4-BE49-F238E27FC236}">
                <a16:creationId xmlns:a16="http://schemas.microsoft.com/office/drawing/2014/main" id="{B67FE96D-F570-47E3-83AB-479E9F10E906}"/>
              </a:ext>
            </a:extLst>
          </p:cNvPr>
          <p:cNvSpPr/>
          <p:nvPr/>
        </p:nvSpPr>
        <p:spPr>
          <a:xfrm rot="7906188">
            <a:off x="867729" y="4829101"/>
            <a:ext cx="383087" cy="398498"/>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cxnSp>
        <p:nvCxnSpPr>
          <p:cNvPr id="5" name="Straight Connector 4"/>
          <p:cNvCxnSpPr/>
          <p:nvPr/>
        </p:nvCxnSpPr>
        <p:spPr>
          <a:xfrm>
            <a:off x="4128117" y="6024979"/>
            <a:ext cx="0" cy="703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841289" y="6024979"/>
            <a:ext cx="0" cy="703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Arc 12">
            <a:extLst>
              <a:ext uri="{FF2B5EF4-FFF2-40B4-BE49-F238E27FC236}">
                <a16:creationId xmlns:a16="http://schemas.microsoft.com/office/drawing/2014/main" id="{2FB75158-196A-4A1A-9E96-549659300D34}"/>
              </a:ext>
            </a:extLst>
          </p:cNvPr>
          <p:cNvSpPr/>
          <p:nvPr/>
        </p:nvSpPr>
        <p:spPr>
          <a:xfrm rot="7906188">
            <a:off x="7760602" y="5419462"/>
            <a:ext cx="383087" cy="398498"/>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4" name="Rectangle 13">
            <a:extLst>
              <a:ext uri="{FF2B5EF4-FFF2-40B4-BE49-F238E27FC236}">
                <a16:creationId xmlns:a16="http://schemas.microsoft.com/office/drawing/2014/main" id="{03CB1CEE-A83A-4F8D-8791-5A3E62527C4E}"/>
              </a:ext>
            </a:extLst>
          </p:cNvPr>
          <p:cNvSpPr/>
          <p:nvPr/>
        </p:nvSpPr>
        <p:spPr>
          <a:xfrm>
            <a:off x="4422216" y="5124780"/>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B26A7246-D369-49C9-9DB1-EEF4E3E37CB3}"/>
              </a:ext>
            </a:extLst>
          </p:cNvPr>
          <p:cNvSpPr/>
          <p:nvPr/>
        </p:nvSpPr>
        <p:spPr>
          <a:xfrm>
            <a:off x="4650817" y="5131925"/>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59827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3554" name="Title 1"/>
          <p:cNvSpPr>
            <a:spLocks noGrp="1"/>
          </p:cNvSpPr>
          <p:nvPr>
            <p:ph type="title"/>
          </p:nvPr>
        </p:nvSpPr>
        <p:spPr>
          <a:xfrm>
            <a:off x="457200" y="479425"/>
            <a:ext cx="8220075" cy="993775"/>
          </a:xfrm>
        </p:spPr>
        <p:txBody>
          <a:bodyPr/>
          <a:lstStyle/>
          <a:p>
            <a:r>
              <a:rPr lang="en-GB" altLang="en-US" dirty="0"/>
              <a:t>The Punishment</a:t>
            </a:r>
          </a:p>
        </p:txBody>
      </p:sp>
      <p:grpSp>
        <p:nvGrpSpPr>
          <p:cNvPr id="3" name="Group 2">
            <a:extLst>
              <a:ext uri="{FF2B5EF4-FFF2-40B4-BE49-F238E27FC236}">
                <a16:creationId xmlns:a16="http://schemas.microsoft.com/office/drawing/2014/main" id="{1AEEA7E5-563A-49DA-9ABC-B2A47CD9C69A}"/>
              </a:ext>
            </a:extLst>
          </p:cNvPr>
          <p:cNvGrpSpPr/>
          <p:nvPr/>
        </p:nvGrpSpPr>
        <p:grpSpPr>
          <a:xfrm>
            <a:off x="7812360" y="227397"/>
            <a:ext cx="1331637" cy="504056"/>
            <a:chOff x="8020930" y="1700808"/>
            <a:chExt cx="1159582"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sp>
        <p:nvSpPr>
          <p:cNvPr id="17" name="Rectangle: Rounded Corners 10">
            <a:extLst>
              <a:ext uri="{FF2B5EF4-FFF2-40B4-BE49-F238E27FC236}">
                <a16:creationId xmlns:a16="http://schemas.microsoft.com/office/drawing/2014/main" id="{D106C8EB-9F80-4C8B-8855-A68A78CF0214}"/>
              </a:ext>
            </a:extLst>
          </p:cNvPr>
          <p:cNvSpPr/>
          <p:nvPr/>
        </p:nvSpPr>
        <p:spPr>
          <a:xfrm>
            <a:off x="684213" y="1384300"/>
            <a:ext cx="7775575" cy="1289050"/>
          </a:xfrm>
          <a:prstGeom prst="roundRect">
            <a:avLst>
              <a:gd name="adj" fmla="val 500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r>
              <a:rPr lang="en-GB" dirty="0">
                <a:solidFill>
                  <a:schemeClr val="tx1"/>
                </a:solidFill>
                <a:latin typeface="Twinkl" pitchFamily="50" charset="0"/>
              </a:rPr>
              <a:t>Kit and Jake are in big trouble for wandering off during their school trip.  They are asked to write a letter to the headteacher to apologise. Can you spot and correct their mistakes? </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47803"/>
          <a:stretch/>
        </p:blipFill>
        <p:spPr>
          <a:xfrm>
            <a:off x="3432754" y="2831523"/>
            <a:ext cx="2268966" cy="3579668"/>
          </a:xfrm>
          <a:prstGeom prst="rect">
            <a:avLst/>
          </a:prstGeom>
        </p:spPr>
      </p:pic>
      <p:grpSp>
        <p:nvGrpSpPr>
          <p:cNvPr id="8" name="Kit's teachings"/>
          <p:cNvGrpSpPr>
            <a:grpSpLocks/>
          </p:cNvGrpSpPr>
          <p:nvPr/>
        </p:nvGrpSpPr>
        <p:grpSpPr bwMode="auto">
          <a:xfrm>
            <a:off x="720725" y="5157788"/>
            <a:ext cx="4464050" cy="1008062"/>
            <a:chOff x="683568" y="5157192"/>
            <a:chExt cx="4464496" cy="1008112"/>
          </a:xfrm>
        </p:grpSpPr>
        <p:sp>
          <p:nvSpPr>
            <p:cNvPr id="9" name="Rectangle: Rounded Corners 9">
              <a:extLst>
                <a:ext uri="{FF2B5EF4-FFF2-40B4-BE49-F238E27FC236}">
                  <a16:creationId xmlns:a16="http://schemas.microsoft.com/office/drawing/2014/main" id="{609CDF5D-F034-46B3-9510-21EA080CF73B}"/>
                </a:ext>
              </a:extLst>
            </p:cNvPr>
            <p:cNvSpPr/>
            <p:nvPr/>
          </p:nvSpPr>
          <p:spPr>
            <a:xfrm>
              <a:off x="1475810" y="5517572"/>
              <a:ext cx="3672254" cy="431821"/>
            </a:xfrm>
            <a:prstGeom prst="roundRect">
              <a:avLst>
                <a:gd name="adj" fmla="val 50000"/>
              </a:avLst>
            </a:prstGeom>
            <a:solidFill>
              <a:srgbClr val="FAB00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en-GB" dirty="0">
                  <a:solidFill>
                    <a:schemeClr val="tx1"/>
                  </a:solidFill>
                  <a:latin typeface="Twinkl SemiBold" pitchFamily="2" charset="0"/>
                </a:rPr>
                <a:t>  </a:t>
              </a:r>
              <a:r>
                <a:rPr lang="en-GB" dirty="0">
                  <a:solidFill>
                    <a:schemeClr val="bg1"/>
                  </a:solidFill>
                  <a:latin typeface="Twinkl SemiBold" pitchFamily="2" charset="0"/>
                </a:rPr>
                <a:t>Click me for Kit’s teaching tips!</a:t>
              </a:r>
            </a:p>
          </p:txBody>
        </p:sp>
        <p:pic>
          <p:nvPicPr>
            <p:cNvPr id="10" name="Picture 9">
              <a:extLst>
                <a:ext uri="{FF2B5EF4-FFF2-40B4-BE49-F238E27FC236}">
                  <a16:creationId xmlns:a16="http://schemas.microsoft.com/office/drawing/2014/main" id="{2C0D6527-B0DA-4A00-9208-82A7E9075D7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11" name="Kit's teaching bubble">
            <a:extLst>
              <a:ext uri="{FF2B5EF4-FFF2-40B4-BE49-F238E27FC236}">
                <a16:creationId xmlns:a16="http://schemas.microsoft.com/office/drawing/2014/main" id="{B250C7C4-4936-42BB-A175-998F415F4CE4}"/>
              </a:ext>
            </a:extLst>
          </p:cNvPr>
          <p:cNvSpPr/>
          <p:nvPr/>
        </p:nvSpPr>
        <p:spPr>
          <a:xfrm>
            <a:off x="1430339" y="4464820"/>
            <a:ext cx="2873806" cy="889818"/>
          </a:xfrm>
          <a:prstGeom prst="wedgeRoundRectCallout">
            <a:avLst>
              <a:gd name="adj1" fmla="val -40712"/>
              <a:gd name="adj2" fmla="val 67726"/>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r>
              <a:rPr lang="en-GB" dirty="0">
                <a:solidFill>
                  <a:schemeClr val="tx1"/>
                </a:solidFill>
                <a:latin typeface="Twinkl" pitchFamily="50" charset="0"/>
              </a:rPr>
              <a:t>This is a great </a:t>
            </a:r>
            <a:br>
              <a:rPr lang="en-GB" dirty="0">
                <a:solidFill>
                  <a:schemeClr val="tx1"/>
                </a:solidFill>
                <a:latin typeface="Twinkl" pitchFamily="50" charset="0"/>
              </a:rPr>
            </a:br>
            <a:r>
              <a:rPr lang="en-GB" dirty="0">
                <a:solidFill>
                  <a:schemeClr val="tx1"/>
                </a:solidFill>
                <a:latin typeface="Twinkl" pitchFamily="50" charset="0"/>
              </a:rPr>
              <a:t>whiteboard activity!</a:t>
            </a:r>
          </a:p>
        </p:txBody>
      </p:sp>
      <p:sp>
        <p:nvSpPr>
          <p:cNvPr id="12" name="Close bubble">
            <a:extLst>
              <a:ext uri="{FF2B5EF4-FFF2-40B4-BE49-F238E27FC236}">
                <a16:creationId xmlns:a16="http://schemas.microsoft.com/office/drawing/2014/main" id="{48FF1DDD-DDC2-40AB-AF1C-61F2EF72D0B9}"/>
              </a:ext>
            </a:extLst>
          </p:cNvPr>
          <p:cNvSpPr/>
          <p:nvPr/>
        </p:nvSpPr>
        <p:spPr>
          <a:xfrm>
            <a:off x="4097356" y="4429918"/>
            <a:ext cx="282575" cy="280988"/>
          </a:xfrm>
          <a:prstGeom prst="ellipse">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3465823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2"/>
                                        </p:tgtEl>
                                      </p:cBhvr>
                                    </p:animEffect>
                                    <p:animScale>
                                      <p:cBhvr>
                                        <p:cTn id="11"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12" restart="whenNotActive" fill="hold" evtFilter="cancelBubble" nodeType="interactiveSeq">
                <p:stCondLst>
                  <p:cond evt="onClick" delay="0">
                    <p:tgtEl>
                      <p:spTgt spid="8"/>
                    </p:tgtEl>
                  </p:cond>
                </p:stCondLst>
                <p:endSync evt="end" delay="0">
                  <p:rtn val="all"/>
                </p:endSync>
                <p:childTnLst>
                  <p:par>
                    <p:cTn id="13" fill="hold">
                      <p:stCondLst>
                        <p:cond delay="0"/>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childTnLst>
              </p:cTn>
              <p:nextCondLst>
                <p:cond evt="onClick" delay="0">
                  <p:tgtEl>
                    <p:spTgt spid="8"/>
                  </p:tgtEl>
                </p:cond>
              </p:nextCondLst>
            </p:seq>
            <p:seq concurrent="1" nextAc="seek">
              <p:cTn id="21" restart="whenNotActive" fill="hold" evtFilter="cancelBubble" nodeType="interactiveSeq">
                <p:stCondLst>
                  <p:cond evt="onClick" delay="0">
                    <p:tgtEl>
                      <p:spTgt spid="12"/>
                    </p:tgtEl>
                  </p:cond>
                </p:stCondLst>
                <p:endSync evt="end" delay="0">
                  <p:rtn val="all"/>
                </p:endSync>
                <p:childTnLst>
                  <p:par>
                    <p:cTn id="22" fill="hold">
                      <p:stCondLst>
                        <p:cond delay="0"/>
                      </p:stCondLst>
                      <p:childTnLst>
                        <p:par>
                          <p:cTn id="23" fill="hold">
                            <p:stCondLst>
                              <p:cond delay="0"/>
                            </p:stCondLst>
                            <p:childTnLst>
                              <p:par>
                                <p:cTn id="24" presetID="10" presetClass="exit" presetSubtype="0" fill="hold" grpId="1" nodeType="clickEffect">
                                  <p:stCondLst>
                                    <p:cond delay="0"/>
                                  </p:stCondLst>
                                  <p:childTnLst>
                                    <p:animEffect transition="out" filter="fade">
                                      <p:cBhvr>
                                        <p:cTn id="25" dur="500"/>
                                        <p:tgtEl>
                                          <p:spTgt spid="11"/>
                                        </p:tgtEl>
                                      </p:cBhvr>
                                    </p:animEffect>
                                    <p:set>
                                      <p:cBhvr>
                                        <p:cTn id="26" dur="1" fill="hold">
                                          <p:stCondLst>
                                            <p:cond delay="499"/>
                                          </p:stCondLst>
                                        </p:cTn>
                                        <p:tgtEl>
                                          <p:spTgt spid="11"/>
                                        </p:tgtEl>
                                        <p:attrNameLst>
                                          <p:attrName>style.visibility</p:attrName>
                                        </p:attrNameLst>
                                      </p:cBhvr>
                                      <p:to>
                                        <p:strVal val="hidden"/>
                                      </p:to>
                                    </p:set>
                                  </p:childTnLst>
                                </p:cTn>
                              </p:par>
                              <p:par>
                                <p:cTn id="27" presetID="10" presetClass="exit" presetSubtype="0" fill="hold" grpId="1" nodeType="withEffect">
                                  <p:stCondLst>
                                    <p:cond delay="0"/>
                                  </p:stCondLst>
                                  <p:childTnLst>
                                    <p:animEffect transition="out" filter="fade">
                                      <p:cBhvr>
                                        <p:cTn id="28" dur="500"/>
                                        <p:tgtEl>
                                          <p:spTgt spid="12"/>
                                        </p:tgtEl>
                                      </p:cBhvr>
                                    </p:animEffect>
                                    <p:set>
                                      <p:cBhvr>
                                        <p:cTn id="29"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animBg="1"/>
      <p:bldP spid="11" grpId="1" animBg="1"/>
      <p:bldP spid="12" grpId="0" animBg="1"/>
      <p:bldP spid="12"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AEEA7E5-563A-49DA-9ABC-B2A47CD9C69A}"/>
              </a:ext>
            </a:extLst>
          </p:cNvPr>
          <p:cNvGrpSpPr/>
          <p:nvPr/>
        </p:nvGrpSpPr>
        <p:grpSpPr>
          <a:xfrm>
            <a:off x="7812360" y="227397"/>
            <a:ext cx="1331637" cy="504056"/>
            <a:chOff x="8020930" y="1700808"/>
            <a:chExt cx="1159582" cy="504056"/>
          </a:xfrm>
          <a:solidFill>
            <a:srgbClr val="FAB001"/>
          </a:solidFill>
        </p:grpSpPr>
        <p:sp>
          <p:nvSpPr>
            <p:cNvPr id="4" name="Oval 3">
              <a:extLst>
                <a:ext uri="{FF2B5EF4-FFF2-40B4-BE49-F238E27FC236}">
                  <a16:creationId xmlns:a16="http://schemas.microsoft.com/office/drawing/2014/main" id="{83CBF56A-4C8D-4855-BE1A-B9737B33EF69}"/>
                </a:ext>
              </a:extLst>
            </p:cNvPr>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5" name="Rectangle 4">
              <a:extLst>
                <a:ext uri="{FF2B5EF4-FFF2-40B4-BE49-F238E27FC236}">
                  <a16:creationId xmlns:a16="http://schemas.microsoft.com/office/drawing/2014/main" id="{B44B21D0-BF23-497D-93A1-783A650A1AFC}"/>
                </a:ext>
              </a:extLst>
            </p:cNvPr>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Practise</a:t>
              </a:r>
            </a:p>
          </p:txBody>
        </p:sp>
      </p:grpSp>
      <p:grpSp>
        <p:nvGrpSpPr>
          <p:cNvPr id="24579" name="Group 6"/>
          <p:cNvGrpSpPr>
            <a:grpSpLocks/>
          </p:cNvGrpSpPr>
          <p:nvPr/>
        </p:nvGrpSpPr>
        <p:grpSpPr bwMode="auto">
          <a:xfrm>
            <a:off x="1877270" y="650226"/>
            <a:ext cx="5529262" cy="5750574"/>
            <a:chOff x="2531793" y="596348"/>
            <a:chExt cx="4080414" cy="4202754"/>
          </a:xfrm>
        </p:grpSpPr>
        <p:pic>
          <p:nvPicPr>
            <p:cNvPr id="24597"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25816"/>
            <a:stretch/>
          </p:blipFill>
          <p:spPr bwMode="auto">
            <a:xfrm>
              <a:off x="2531793" y="596348"/>
              <a:ext cx="4080414" cy="4202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992881" y="795104"/>
              <a:ext cx="2929862" cy="984816"/>
            </a:xfrm>
            <a:prstGeom prst="rect">
              <a:avLst/>
            </a:prstGeom>
            <a:solidFill>
              <a:srgbClr val="F9F7E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88" name="Show button"/>
          <p:cNvGrpSpPr>
            <a:grpSpLocks/>
          </p:cNvGrpSpPr>
          <p:nvPr/>
        </p:nvGrpSpPr>
        <p:grpSpPr bwMode="auto">
          <a:xfrm>
            <a:off x="6878638" y="5534025"/>
            <a:ext cx="1535112" cy="666750"/>
            <a:chOff x="6877677" y="5534675"/>
            <a:chExt cx="1536230" cy="666848"/>
          </a:xfrm>
        </p:grpSpPr>
        <p:sp>
          <p:nvSpPr>
            <p:cNvPr id="89" name="Rectangle: Rounded Corners 19">
              <a:extLst>
                <a:ext uri="{FF2B5EF4-FFF2-40B4-BE49-F238E27FC236}">
                  <a16:creationId xmlns:a16="http://schemas.microsoft.com/office/drawing/2014/main" id="{4BC43678-4A88-407D-8123-42A7BF4255CB}"/>
                </a:ext>
              </a:extLst>
            </p:cNvPr>
            <p:cNvSpPr/>
            <p:nvPr/>
          </p:nvSpPr>
          <p:spPr>
            <a:xfrm>
              <a:off x="6877677" y="5650580"/>
              <a:ext cx="1135889" cy="431863"/>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latin typeface="Twinkl SemiBold" pitchFamily="2" charset="0"/>
                </a:rPr>
                <a:t>Check</a:t>
              </a:r>
            </a:p>
          </p:txBody>
        </p:sp>
        <p:pic>
          <p:nvPicPr>
            <p:cNvPr id="90" name="Picture 89">
              <a:extLst>
                <a:ext uri="{FF2B5EF4-FFF2-40B4-BE49-F238E27FC236}">
                  <a16:creationId xmlns:a16="http://schemas.microsoft.com/office/drawing/2014/main" id="{2A1ED39E-F6F6-4A5E-8BCF-252811413D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sp>
        <p:nvSpPr>
          <p:cNvPr id="15" name="Correct">
            <a:extLst>
              <a:ext uri="{FF2B5EF4-FFF2-40B4-BE49-F238E27FC236}">
                <a16:creationId xmlns:a16="http://schemas.microsoft.com/office/drawing/2014/main" id="{870D085C-87CB-462E-9B0C-B57A7DB7F55F}"/>
              </a:ext>
            </a:extLst>
          </p:cNvPr>
          <p:cNvSpPr txBox="1"/>
          <p:nvPr/>
        </p:nvSpPr>
        <p:spPr>
          <a:xfrm>
            <a:off x="2234043" y="1126958"/>
            <a:ext cx="4843032" cy="4370427"/>
          </a:xfrm>
          <a:prstGeom prst="rect">
            <a:avLst/>
          </a:prstGeom>
          <a:noFill/>
        </p:spPr>
        <p:txBody>
          <a:bodyPr wrap="square" rtlCol="0">
            <a:spAutoFit/>
          </a:bodyPr>
          <a:lstStyle/>
          <a:p>
            <a:r>
              <a:rPr lang="en-GB" sz="2000" dirty="0"/>
              <a:t>Dear </a:t>
            </a:r>
            <a:r>
              <a:rPr lang="en-GB" sz="2000" dirty="0">
                <a:solidFill>
                  <a:srgbClr val="DE1E5A"/>
                </a:solidFill>
              </a:rPr>
              <a:t>Headteacher</a:t>
            </a:r>
            <a:r>
              <a:rPr lang="en-GB" sz="2000" dirty="0"/>
              <a:t>,</a:t>
            </a:r>
          </a:p>
          <a:p>
            <a:endParaRPr lang="en-GB" sz="2000" dirty="0"/>
          </a:p>
          <a:p>
            <a:r>
              <a:rPr lang="en-GB" sz="2000" dirty="0"/>
              <a:t>We are very sorry for not staying with our class on our school trip. We should have asked </a:t>
            </a:r>
            <a:r>
              <a:rPr lang="en-GB" sz="2000" dirty="0">
                <a:solidFill>
                  <a:srgbClr val="DE1E5A"/>
                </a:solidFill>
              </a:rPr>
              <a:t>Heather</a:t>
            </a:r>
            <a:r>
              <a:rPr lang="en-GB" sz="2000" dirty="0"/>
              <a:t> if we could go </a:t>
            </a:r>
            <a:r>
              <a:rPr lang="en-GB" sz="2000" dirty="0">
                <a:solidFill>
                  <a:srgbClr val="DE1E5A"/>
                </a:solidFill>
              </a:rPr>
              <a:t>instead</a:t>
            </a:r>
            <a:r>
              <a:rPr lang="en-GB" sz="2000" dirty="0"/>
              <a:t> of just leaving. (We did have a good time with the youth </a:t>
            </a:r>
            <a:r>
              <a:rPr lang="en-GB" sz="2000" dirty="0">
                <a:solidFill>
                  <a:srgbClr val="DE1E5A"/>
                </a:solidFill>
              </a:rPr>
              <a:t>deaf</a:t>
            </a:r>
            <a:r>
              <a:rPr lang="en-GB" sz="2000" dirty="0"/>
              <a:t> basketball team!)</a:t>
            </a:r>
          </a:p>
          <a:p>
            <a:endParaRPr lang="en-GB" sz="2000" dirty="0"/>
          </a:p>
          <a:p>
            <a:r>
              <a:rPr lang="en-GB" sz="2000" dirty="0"/>
              <a:t>We don’t have </a:t>
            </a:r>
            <a:r>
              <a:rPr lang="en-GB" sz="2000" dirty="0">
                <a:solidFill>
                  <a:srgbClr val="DE1E5A"/>
                </a:solidFill>
              </a:rPr>
              <a:t>any</a:t>
            </a:r>
            <a:r>
              <a:rPr lang="en-GB" sz="2000" dirty="0"/>
              <a:t> excuse. We are </a:t>
            </a:r>
            <a:r>
              <a:rPr lang="en-GB" sz="2000" dirty="0">
                <a:solidFill>
                  <a:srgbClr val="DE1E5A"/>
                </a:solidFill>
              </a:rPr>
              <a:t>ready</a:t>
            </a:r>
            <a:r>
              <a:rPr lang="en-GB" sz="2000" dirty="0"/>
              <a:t> to accept our punishment.</a:t>
            </a:r>
          </a:p>
          <a:p>
            <a:endParaRPr lang="en-GB" sz="2000" dirty="0"/>
          </a:p>
          <a:p>
            <a:r>
              <a:rPr lang="en-GB" sz="2000" dirty="0"/>
              <a:t>From Kit and Jake</a:t>
            </a:r>
          </a:p>
          <a:p>
            <a:endParaRPr lang="en-GB" dirty="0"/>
          </a:p>
        </p:txBody>
      </p:sp>
      <p:sp>
        <p:nvSpPr>
          <p:cNvPr id="2" name="Wrong White">
            <a:extLst>
              <a:ext uri="{FF2B5EF4-FFF2-40B4-BE49-F238E27FC236}">
                <a16:creationId xmlns:a16="http://schemas.microsoft.com/office/drawing/2014/main" id="{12D07D06-87D8-437F-A763-B7D3D32D351C}"/>
              </a:ext>
            </a:extLst>
          </p:cNvPr>
          <p:cNvSpPr txBox="1"/>
          <p:nvPr/>
        </p:nvSpPr>
        <p:spPr>
          <a:xfrm>
            <a:off x="2234043" y="1132609"/>
            <a:ext cx="4738255" cy="4370427"/>
          </a:xfrm>
          <a:prstGeom prst="rect">
            <a:avLst/>
          </a:prstGeom>
          <a:noFill/>
        </p:spPr>
        <p:txBody>
          <a:bodyPr wrap="square" rtlCol="0">
            <a:spAutoFit/>
          </a:bodyPr>
          <a:lstStyle/>
          <a:p>
            <a:r>
              <a:rPr lang="en-GB" sz="2000" dirty="0"/>
              <a:t>Dear </a:t>
            </a:r>
            <a:r>
              <a:rPr lang="en-GB" sz="2000" dirty="0" err="1"/>
              <a:t>Hedteacher</a:t>
            </a:r>
            <a:r>
              <a:rPr lang="en-GB" sz="2000" dirty="0"/>
              <a:t>,</a:t>
            </a:r>
          </a:p>
          <a:p>
            <a:endParaRPr lang="en-GB" sz="2000" dirty="0"/>
          </a:p>
          <a:p>
            <a:r>
              <a:rPr lang="en-GB" sz="2000" dirty="0"/>
              <a:t>We are very sorry for not staying with our class on our school trip. We should have asked </a:t>
            </a:r>
            <a:r>
              <a:rPr lang="en-GB" sz="2000" dirty="0" err="1"/>
              <a:t>Hether</a:t>
            </a:r>
            <a:r>
              <a:rPr lang="en-GB" sz="2000" dirty="0"/>
              <a:t> if we could go </a:t>
            </a:r>
            <a:r>
              <a:rPr lang="en-GB" sz="2000" dirty="0" err="1"/>
              <a:t>insted</a:t>
            </a:r>
            <a:r>
              <a:rPr lang="en-GB" sz="2000" dirty="0"/>
              <a:t> of just leaving. (We did have a good time with the youth def basketball team!)</a:t>
            </a:r>
          </a:p>
          <a:p>
            <a:endParaRPr lang="en-GB" sz="2000" dirty="0"/>
          </a:p>
          <a:p>
            <a:r>
              <a:rPr lang="en-GB" sz="2000" dirty="0"/>
              <a:t>We don’t have </a:t>
            </a:r>
            <a:r>
              <a:rPr lang="en-GB" sz="2000" dirty="0" err="1"/>
              <a:t>eny</a:t>
            </a:r>
            <a:r>
              <a:rPr lang="en-GB" sz="2000" dirty="0"/>
              <a:t> excuse. We are </a:t>
            </a:r>
            <a:r>
              <a:rPr lang="en-GB" sz="2000" dirty="0" err="1"/>
              <a:t>redy</a:t>
            </a:r>
            <a:r>
              <a:rPr lang="en-GB" sz="2000" dirty="0"/>
              <a:t> to accept our punishment.</a:t>
            </a:r>
          </a:p>
          <a:p>
            <a:endParaRPr lang="en-GB" sz="2000" dirty="0"/>
          </a:p>
          <a:p>
            <a:r>
              <a:rPr lang="en-GB" sz="2000" dirty="0"/>
              <a:t>From Kit and Jake</a:t>
            </a:r>
          </a:p>
          <a:p>
            <a:endParaRPr lang="en-GB" dirty="0"/>
          </a:p>
        </p:txBody>
      </p:sp>
    </p:spTree>
    <p:extLst>
      <p:ext uri="{BB962C8B-B14F-4D97-AF65-F5344CB8AC3E}">
        <p14:creationId xmlns:p14="http://schemas.microsoft.com/office/powerpoint/2010/main" val="1895695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8"/>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ntr" presetSubtype="0" fill="hold" grpId="1"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nextCondLst>
                <p:cond evt="onClick" delay="0">
                  <p:tgtEl>
                    <p:spTgt spid="88"/>
                  </p:tgtEl>
                </p:cond>
              </p:nextCondLst>
            </p:seq>
          </p:childTnLst>
        </p:cTn>
      </p:par>
    </p:tnLst>
    <p:bldLst>
      <p:bldP spid="15" grpId="1"/>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
            <a:extLst>
              <a:ext uri="{FF2B5EF4-FFF2-40B4-BE49-F238E27FC236}">
                <a16:creationId xmlns:a16="http://schemas.microsoft.com/office/drawing/2014/main" id="{E1E23235-989B-418A-A899-CD9BE945C50A}"/>
              </a:ext>
            </a:extLst>
          </p:cNvPr>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2">
            <a:extLst>
              <a:ext uri="{FF2B5EF4-FFF2-40B4-BE49-F238E27FC236}">
                <a16:creationId xmlns:a16="http://schemas.microsoft.com/office/drawing/2014/main" id="{9058BF3D-E5FE-4760-A414-44D004077C6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63425" y="1392229"/>
            <a:ext cx="1110872" cy="3192029"/>
          </a:xfrm>
          <a:prstGeom prst="rect">
            <a:avLst/>
          </a:prstGeom>
        </p:spPr>
      </p:pic>
      <p:pic>
        <p:nvPicPr>
          <p:cNvPr id="6" name="Picture 5">
            <a:extLst>
              <a:ext uri="{FF2B5EF4-FFF2-40B4-BE49-F238E27FC236}">
                <a16:creationId xmlns:a16="http://schemas.microsoft.com/office/drawing/2014/main" id="{D8DAE22B-E295-46E4-B474-22D2477DF4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79460" y="3104624"/>
            <a:ext cx="1411207" cy="2408884"/>
          </a:xfrm>
          <a:prstGeom prst="rect">
            <a:avLst/>
          </a:prstGeom>
        </p:spPr>
      </p:pic>
      <p:pic>
        <p:nvPicPr>
          <p:cNvPr id="8" name="Picture 7">
            <a:extLst>
              <a:ext uri="{FF2B5EF4-FFF2-40B4-BE49-F238E27FC236}">
                <a16:creationId xmlns:a16="http://schemas.microsoft.com/office/drawing/2014/main" id="{C038A303-80F6-4B89-A6A6-9F7FEB7EB43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64097" y="3104624"/>
            <a:ext cx="1396579" cy="2408884"/>
          </a:xfrm>
          <a:prstGeom prst="rect">
            <a:avLst/>
          </a:prstGeom>
        </p:spPr>
      </p:pic>
      <p:sp>
        <p:nvSpPr>
          <p:cNvPr id="11" name="Rectangle: Rounded Corners 10">
            <a:extLst>
              <a:ext uri="{FF2B5EF4-FFF2-40B4-BE49-F238E27FC236}">
                <a16:creationId xmlns:a16="http://schemas.microsoft.com/office/drawing/2014/main" id="{D106C8EB-9F80-4C8B-8855-A68A78CF0214}"/>
              </a:ext>
            </a:extLst>
          </p:cNvPr>
          <p:cNvSpPr/>
          <p:nvPr/>
        </p:nvSpPr>
        <p:spPr>
          <a:xfrm>
            <a:off x="647700" y="4813541"/>
            <a:ext cx="7839075" cy="1399934"/>
          </a:xfrm>
          <a:prstGeom prst="roundRect">
            <a:avLst>
              <a:gd name="adj" fmla="val 802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As p</a:t>
            </a:r>
            <a:r>
              <a:rPr lang="en-GB" sz="2000" u="sng" dirty="0">
                <a:solidFill>
                  <a:schemeClr val="tx1"/>
                </a:solidFill>
                <a:latin typeface="Twinkl" pitchFamily="50" charset="0"/>
              </a:rPr>
              <a:t>ar</a:t>
            </a:r>
            <a:r>
              <a:rPr lang="en-GB" sz="2000" dirty="0">
                <a:solidFill>
                  <a:schemeClr val="tx1"/>
                </a:solidFill>
                <a:latin typeface="Twinkl" pitchFamily="50" charset="0"/>
              </a:rPr>
              <a:t>t of their puni</a:t>
            </a:r>
            <a:r>
              <a:rPr lang="en-GB" sz="2000" u="sng" dirty="0">
                <a:solidFill>
                  <a:schemeClr val="tx1"/>
                </a:solidFill>
                <a:latin typeface="Twinkl" pitchFamily="50" charset="0"/>
              </a:rPr>
              <a:t>sh</a:t>
            </a:r>
            <a:r>
              <a:rPr lang="en-GB" sz="2000" dirty="0">
                <a:solidFill>
                  <a:schemeClr val="tx1"/>
                </a:solidFill>
                <a:latin typeface="Twinkl" pitchFamily="50" charset="0"/>
              </a:rPr>
              <a:t>ment, Kit and Jake were told </a:t>
            </a:r>
            <a:r>
              <a:rPr lang="en-GB" sz="2000" u="sng" dirty="0">
                <a:solidFill>
                  <a:schemeClr val="tx1"/>
                </a:solidFill>
                <a:latin typeface="Twinkl" pitchFamily="50" charset="0"/>
              </a:rPr>
              <a:t>th</a:t>
            </a:r>
            <a:r>
              <a:rPr lang="en-GB" sz="2000" dirty="0">
                <a:solidFill>
                  <a:schemeClr val="tx1"/>
                </a:solidFill>
                <a:latin typeface="Twinkl" pitchFamily="50" charset="0"/>
              </a:rPr>
              <a:t>at they should spend their lun</a:t>
            </a:r>
            <a:r>
              <a:rPr lang="en-GB" sz="2000" u="sng" dirty="0">
                <a:solidFill>
                  <a:schemeClr val="tx1"/>
                </a:solidFill>
                <a:latin typeface="Twinkl" pitchFamily="50" charset="0"/>
              </a:rPr>
              <a:t>ch</a:t>
            </a:r>
            <a:r>
              <a:rPr lang="en-GB" sz="2000" dirty="0">
                <a:solidFill>
                  <a:schemeClr val="tx1"/>
                </a:solidFill>
                <a:latin typeface="Twinkl" pitchFamily="50" charset="0"/>
              </a:rPr>
              <a:t>times f</a:t>
            </a:r>
            <a:r>
              <a:rPr lang="en-GB" sz="2000" u="sng" dirty="0">
                <a:solidFill>
                  <a:schemeClr val="tx1"/>
                </a:solidFill>
                <a:latin typeface="Twinkl" pitchFamily="50" charset="0"/>
              </a:rPr>
              <a:t>or</a:t>
            </a:r>
            <a:r>
              <a:rPr lang="en-GB" sz="2000" dirty="0">
                <a:solidFill>
                  <a:schemeClr val="tx1"/>
                </a:solidFill>
                <a:latin typeface="Twinkl" pitchFamily="50" charset="0"/>
              </a:rPr>
              <a:t> the next f</a:t>
            </a:r>
            <a:r>
              <a:rPr lang="en-GB" sz="2000" u="sng" dirty="0">
                <a:solidFill>
                  <a:schemeClr val="tx1"/>
                </a:solidFill>
                <a:latin typeface="Twinkl" pitchFamily="50" charset="0"/>
              </a:rPr>
              <a:t>ew</a:t>
            </a:r>
            <a:r>
              <a:rPr lang="en-GB" sz="2000" dirty="0">
                <a:solidFill>
                  <a:schemeClr val="tx1"/>
                </a:solidFill>
                <a:latin typeface="Twinkl" pitchFamily="50" charset="0"/>
              </a:rPr>
              <a:t> d</a:t>
            </a:r>
            <a:r>
              <a:rPr lang="en-GB" sz="2000" u="sng" dirty="0">
                <a:solidFill>
                  <a:schemeClr val="tx1"/>
                </a:solidFill>
                <a:latin typeface="Twinkl" pitchFamily="50" charset="0"/>
              </a:rPr>
              <a:t>ay</a:t>
            </a:r>
            <a:r>
              <a:rPr lang="en-GB" sz="2000" dirty="0">
                <a:solidFill>
                  <a:schemeClr val="tx1"/>
                </a:solidFill>
                <a:latin typeface="Twinkl" pitchFamily="50" charset="0"/>
              </a:rPr>
              <a:t>s </a:t>
            </a:r>
            <a:r>
              <a:rPr lang="en-GB" sz="2000" dirty="0">
                <a:solidFill>
                  <a:schemeClr val="bg1">
                    <a:lumMod val="50000"/>
                  </a:schemeClr>
                </a:solidFill>
                <a:latin typeface="Twinkl" pitchFamily="50" charset="0"/>
              </a:rPr>
              <a:t>preparing</a:t>
            </a:r>
            <a:r>
              <a:rPr lang="en-GB" sz="2000" dirty="0">
                <a:solidFill>
                  <a:schemeClr val="tx1"/>
                </a:solidFill>
                <a:latin typeface="Twinkl" pitchFamily="50" charset="0"/>
              </a:rPr>
              <a:t> to give an assembly all ab</a:t>
            </a:r>
            <a:r>
              <a:rPr lang="en-GB" sz="2000" u="sng" dirty="0">
                <a:solidFill>
                  <a:schemeClr val="tx1"/>
                </a:solidFill>
                <a:latin typeface="Twinkl" pitchFamily="50" charset="0"/>
              </a:rPr>
              <a:t>out</a:t>
            </a:r>
            <a:r>
              <a:rPr lang="en-GB" sz="2000" dirty="0">
                <a:solidFill>
                  <a:schemeClr val="tx1"/>
                </a:solidFill>
                <a:latin typeface="Twinkl" pitchFamily="50" charset="0"/>
              </a:rPr>
              <a:t> their </a:t>
            </a:r>
            <a:r>
              <a:rPr lang="en-GB" sz="2000" dirty="0">
                <a:solidFill>
                  <a:schemeClr val="bg1">
                    <a:lumMod val="50000"/>
                  </a:schemeClr>
                </a:solidFill>
                <a:latin typeface="Twinkl" pitchFamily="50" charset="0"/>
              </a:rPr>
              <a:t>experience</a:t>
            </a:r>
            <a:r>
              <a:rPr lang="en-GB" sz="2000" dirty="0">
                <a:solidFill>
                  <a:schemeClr val="tx1"/>
                </a:solidFill>
                <a:latin typeface="Twinkl" pitchFamily="50" charset="0"/>
              </a:rPr>
              <a:t>. They didn’t mind and had </a:t>
            </a:r>
            <a:r>
              <a:rPr lang="en-GB" sz="2000" u="sng" dirty="0">
                <a:solidFill>
                  <a:schemeClr val="tx1"/>
                </a:solidFill>
                <a:latin typeface="Twinkl" pitchFamily="50" charset="0"/>
              </a:rPr>
              <a:t>qu</a:t>
            </a:r>
            <a:r>
              <a:rPr lang="en-GB" sz="2000" dirty="0">
                <a:solidFill>
                  <a:schemeClr val="tx1"/>
                </a:solidFill>
                <a:latin typeface="Twinkl" pitchFamily="50" charset="0"/>
              </a:rPr>
              <a:t>ite a lot of fun </a:t>
            </a:r>
            <a:r>
              <a:rPr lang="en-GB" sz="2000" dirty="0">
                <a:solidFill>
                  <a:schemeClr val="bg1">
                    <a:lumMod val="50000"/>
                  </a:schemeClr>
                </a:solidFill>
                <a:latin typeface="Twinkl" pitchFamily="50" charset="0"/>
              </a:rPr>
              <a:t>writing</a:t>
            </a:r>
            <a:r>
              <a:rPr lang="en-GB" sz="2000" dirty="0">
                <a:solidFill>
                  <a:schemeClr val="tx1"/>
                </a:solidFill>
                <a:latin typeface="Twinkl" pitchFamily="50" charset="0"/>
              </a:rPr>
              <a:t> their </a:t>
            </a:r>
            <a:r>
              <a:rPr lang="en-GB" sz="2000" dirty="0">
                <a:solidFill>
                  <a:schemeClr val="bg1">
                    <a:lumMod val="50000"/>
                  </a:schemeClr>
                </a:solidFill>
                <a:latin typeface="Twinkl" pitchFamily="50" charset="0"/>
              </a:rPr>
              <a:t>presentation</a:t>
            </a:r>
            <a:r>
              <a:rPr lang="en-GB" sz="2000" dirty="0">
                <a:solidFill>
                  <a:schemeClr val="tx1"/>
                </a:solidFill>
                <a:latin typeface="Twinkl" pitchFamily="50" charset="0"/>
              </a:rPr>
              <a:t>. </a:t>
            </a:r>
          </a:p>
        </p:txBody>
      </p:sp>
      <p:cxnSp>
        <p:nvCxnSpPr>
          <p:cNvPr id="5" name="Straight Connector 4"/>
          <p:cNvCxnSpPr/>
          <p:nvPr/>
        </p:nvCxnSpPr>
        <p:spPr>
          <a:xfrm>
            <a:off x="4128117" y="6024979"/>
            <a:ext cx="0" cy="703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8045972" y="227397"/>
            <a:ext cx="1098028" cy="504056"/>
            <a:chOff x="8045972" y="1700808"/>
            <a:chExt cx="1098028" cy="504056"/>
          </a:xfrm>
          <a:solidFill>
            <a:schemeClr val="accent5"/>
          </a:solidFill>
        </p:grpSpPr>
        <p:sp>
          <p:nvSpPr>
            <p:cNvPr id="14" name="Oval 13"/>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16"/>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sp>
        <p:nvSpPr>
          <p:cNvPr id="10" name="Arc 9">
            <a:extLst>
              <a:ext uri="{FF2B5EF4-FFF2-40B4-BE49-F238E27FC236}">
                <a16:creationId xmlns:a16="http://schemas.microsoft.com/office/drawing/2014/main" id="{0169F195-4BE0-4345-BE42-9408DB1411FE}"/>
              </a:ext>
            </a:extLst>
          </p:cNvPr>
          <p:cNvSpPr/>
          <p:nvPr/>
        </p:nvSpPr>
        <p:spPr>
          <a:xfrm rot="7906188">
            <a:off x="5041145" y="4833633"/>
            <a:ext cx="383087" cy="398498"/>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2" name="Arc 11">
            <a:extLst>
              <a:ext uri="{FF2B5EF4-FFF2-40B4-BE49-F238E27FC236}">
                <a16:creationId xmlns:a16="http://schemas.microsoft.com/office/drawing/2014/main" id="{40DF7D51-9766-43CB-8A8A-69439C888223}"/>
              </a:ext>
            </a:extLst>
          </p:cNvPr>
          <p:cNvSpPr/>
          <p:nvPr/>
        </p:nvSpPr>
        <p:spPr>
          <a:xfrm rot="7906188">
            <a:off x="3629940" y="5148113"/>
            <a:ext cx="383087" cy="398498"/>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8" name="Arc 17">
            <a:extLst>
              <a:ext uri="{FF2B5EF4-FFF2-40B4-BE49-F238E27FC236}">
                <a16:creationId xmlns:a16="http://schemas.microsoft.com/office/drawing/2014/main" id="{CDB136FA-E2F3-47F8-A670-CCFF2E3C324C}"/>
              </a:ext>
            </a:extLst>
          </p:cNvPr>
          <p:cNvSpPr/>
          <p:nvPr/>
        </p:nvSpPr>
        <p:spPr>
          <a:xfrm rot="7906188">
            <a:off x="1500000" y="5747264"/>
            <a:ext cx="383087" cy="398498"/>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Tree>
    <p:extLst>
      <p:ext uri="{BB962C8B-B14F-4D97-AF65-F5344CB8AC3E}">
        <p14:creationId xmlns:p14="http://schemas.microsoft.com/office/powerpoint/2010/main" val="1509948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ounded Rectangle 1">
            <a:extLst>
              <a:ext uri="{FF2B5EF4-FFF2-40B4-BE49-F238E27FC236}">
                <a16:creationId xmlns:a16="http://schemas.microsoft.com/office/drawing/2014/main" id="{9FD28501-28D6-4D4F-854F-46D0749D26D8}"/>
              </a:ext>
            </a:extLst>
          </p:cNvPr>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2">
            <a:extLst>
              <a:ext uri="{FF2B5EF4-FFF2-40B4-BE49-F238E27FC236}">
                <a16:creationId xmlns:a16="http://schemas.microsoft.com/office/drawing/2014/main" id="{6659AA6F-DB43-4657-A347-43C954E603E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899138" y="2519150"/>
            <a:ext cx="1415562" cy="2844648"/>
          </a:xfrm>
          <a:prstGeom prst="rect">
            <a:avLst/>
          </a:prstGeom>
        </p:spPr>
      </p:pic>
      <p:sp>
        <p:nvSpPr>
          <p:cNvPr id="11" name="Rectangle: Rounded Corners 10">
            <a:extLst>
              <a:ext uri="{FF2B5EF4-FFF2-40B4-BE49-F238E27FC236}">
                <a16:creationId xmlns:a16="http://schemas.microsoft.com/office/drawing/2014/main" id="{D106C8EB-9F80-4C8B-8855-A68A78CF0214}"/>
              </a:ext>
            </a:extLst>
          </p:cNvPr>
          <p:cNvSpPr/>
          <p:nvPr/>
        </p:nvSpPr>
        <p:spPr>
          <a:xfrm>
            <a:off x="647700" y="4796287"/>
            <a:ext cx="7839075" cy="1417188"/>
          </a:xfrm>
          <a:prstGeom prst="roundRect">
            <a:avLst>
              <a:gd name="adj" fmla="val 609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“Hmm,” said Kit. “What ab</a:t>
            </a:r>
            <a:r>
              <a:rPr lang="en-GB" sz="2000" u="sng" dirty="0">
                <a:solidFill>
                  <a:schemeClr val="tx1"/>
                </a:solidFill>
                <a:latin typeface="Twinkl" pitchFamily="50" charset="0"/>
              </a:rPr>
              <a:t>ou</a:t>
            </a:r>
            <a:r>
              <a:rPr lang="en-GB" sz="2000" dirty="0">
                <a:solidFill>
                  <a:schemeClr val="tx1"/>
                </a:solidFill>
                <a:latin typeface="Twinkl" pitchFamily="50" charset="0"/>
              </a:rPr>
              <a:t>t doi</a:t>
            </a:r>
            <a:r>
              <a:rPr lang="en-GB" sz="2000" u="sng" dirty="0">
                <a:solidFill>
                  <a:schemeClr val="tx1"/>
                </a:solidFill>
                <a:latin typeface="Twinkl" pitchFamily="50" charset="0"/>
              </a:rPr>
              <a:t>ng</a:t>
            </a:r>
            <a:r>
              <a:rPr lang="en-GB" sz="2000" dirty="0">
                <a:solidFill>
                  <a:schemeClr val="tx1"/>
                </a:solidFill>
                <a:latin typeface="Twinkl" pitchFamily="50" charset="0"/>
              </a:rPr>
              <a:t> p</a:t>
            </a:r>
            <a:r>
              <a:rPr lang="en-GB" sz="2000" u="sng" dirty="0">
                <a:solidFill>
                  <a:schemeClr val="tx1"/>
                </a:solidFill>
                <a:latin typeface="Twinkl" pitchFamily="50" charset="0"/>
              </a:rPr>
              <a:t>ar</a:t>
            </a:r>
            <a:r>
              <a:rPr lang="en-GB" sz="2000" dirty="0">
                <a:solidFill>
                  <a:schemeClr val="tx1"/>
                </a:solidFill>
                <a:latin typeface="Twinkl" pitchFamily="50" charset="0"/>
              </a:rPr>
              <a:t>t of our </a:t>
            </a:r>
            <a:r>
              <a:rPr lang="en-GB" sz="2000" dirty="0">
                <a:solidFill>
                  <a:schemeClr val="bg1">
                    <a:lumMod val="50000"/>
                  </a:schemeClr>
                </a:solidFill>
                <a:latin typeface="Twinkl" pitchFamily="50" charset="0"/>
              </a:rPr>
              <a:t>presentation</a:t>
            </a:r>
            <a:r>
              <a:rPr lang="en-GB" sz="2000" dirty="0">
                <a:solidFill>
                  <a:schemeClr val="tx1"/>
                </a:solidFill>
                <a:latin typeface="Twinkl" pitchFamily="50" charset="0"/>
              </a:rPr>
              <a:t> in </a:t>
            </a:r>
            <a:r>
              <a:rPr lang="en-GB" sz="2000" dirty="0">
                <a:solidFill>
                  <a:schemeClr val="bg1">
                    <a:lumMod val="50000"/>
                  </a:schemeClr>
                </a:solidFill>
                <a:latin typeface="Twinkl" pitchFamily="50" charset="0"/>
              </a:rPr>
              <a:t>sign</a:t>
            </a:r>
            <a:r>
              <a:rPr lang="en-GB" sz="2000" dirty="0">
                <a:solidFill>
                  <a:schemeClr val="tx1"/>
                </a:solidFill>
                <a:latin typeface="Twinkl" pitchFamily="50" charset="0"/>
              </a:rPr>
              <a:t> language? We could t</a:t>
            </a:r>
            <a:r>
              <a:rPr lang="en-GB" sz="2000" u="sng" dirty="0">
                <a:solidFill>
                  <a:schemeClr val="tx1"/>
                </a:solidFill>
                <a:latin typeface="Twinkl" pitchFamily="50" charset="0"/>
              </a:rPr>
              <a:t>each</a:t>
            </a:r>
            <a:r>
              <a:rPr lang="en-GB" sz="2000" dirty="0">
                <a:solidFill>
                  <a:schemeClr val="tx1"/>
                </a:solidFill>
                <a:latin typeface="Twinkl" pitchFamily="50" charset="0"/>
              </a:rPr>
              <a:t> ev</a:t>
            </a:r>
            <a:r>
              <a:rPr lang="en-GB" sz="2000" u="sng" dirty="0">
                <a:solidFill>
                  <a:schemeClr val="tx1"/>
                </a:solidFill>
                <a:latin typeface="Twinkl" pitchFamily="50" charset="0"/>
              </a:rPr>
              <a:t>er</a:t>
            </a:r>
            <a:r>
              <a:rPr lang="en-GB" sz="2000" dirty="0">
                <a:solidFill>
                  <a:schemeClr val="tx1"/>
                </a:solidFill>
                <a:latin typeface="Twinkl" pitchFamily="50" charset="0"/>
              </a:rPr>
              <a:t>yone in the s</a:t>
            </a:r>
            <a:r>
              <a:rPr lang="en-GB" sz="2000" u="sng" dirty="0">
                <a:solidFill>
                  <a:schemeClr val="tx1"/>
                </a:solidFill>
                <a:latin typeface="Twinkl" pitchFamily="50" charset="0"/>
              </a:rPr>
              <a:t>choo</a:t>
            </a:r>
            <a:r>
              <a:rPr lang="en-GB" sz="2000" dirty="0">
                <a:solidFill>
                  <a:schemeClr val="tx1"/>
                </a:solidFill>
                <a:latin typeface="Twinkl" pitchFamily="50" charset="0"/>
              </a:rPr>
              <a:t>l a little bit. </a:t>
            </a:r>
            <a:r>
              <a:rPr lang="en-GB" sz="2000" u="sng" dirty="0">
                <a:solidFill>
                  <a:schemeClr val="tx1"/>
                </a:solidFill>
                <a:latin typeface="Twinkl" pitchFamily="50" charset="0"/>
              </a:rPr>
              <a:t>Th</a:t>
            </a:r>
            <a:r>
              <a:rPr lang="en-GB" sz="2000" dirty="0">
                <a:solidFill>
                  <a:schemeClr val="tx1"/>
                </a:solidFill>
                <a:latin typeface="Twinkl" pitchFamily="50" charset="0"/>
              </a:rPr>
              <a:t>at w</a:t>
            </a:r>
            <a:r>
              <a:rPr lang="en-GB" sz="2000" u="sng" dirty="0">
                <a:solidFill>
                  <a:schemeClr val="tx1"/>
                </a:solidFill>
                <a:latin typeface="Twinkl" pitchFamily="50" charset="0"/>
              </a:rPr>
              <a:t>ay</a:t>
            </a:r>
            <a:r>
              <a:rPr lang="en-GB" sz="2000" dirty="0">
                <a:solidFill>
                  <a:schemeClr val="tx1"/>
                </a:solidFill>
                <a:latin typeface="Twinkl" pitchFamily="50" charset="0"/>
              </a:rPr>
              <a:t>, if they ev</a:t>
            </a:r>
            <a:r>
              <a:rPr lang="en-GB" sz="2000" u="sng" dirty="0">
                <a:solidFill>
                  <a:schemeClr val="tx1"/>
                </a:solidFill>
                <a:latin typeface="Twinkl" pitchFamily="50" charset="0"/>
              </a:rPr>
              <a:t>er</a:t>
            </a:r>
            <a:r>
              <a:rPr lang="en-GB" sz="2000" dirty="0">
                <a:solidFill>
                  <a:schemeClr val="tx1"/>
                </a:solidFill>
                <a:latin typeface="Twinkl" pitchFamily="50" charset="0"/>
              </a:rPr>
              <a:t> m</a:t>
            </a:r>
            <a:r>
              <a:rPr lang="en-GB" sz="2000" u="sng" dirty="0">
                <a:solidFill>
                  <a:schemeClr val="tx1"/>
                </a:solidFill>
                <a:latin typeface="Twinkl" pitchFamily="50" charset="0"/>
              </a:rPr>
              <a:t>ee</a:t>
            </a:r>
            <a:r>
              <a:rPr lang="en-GB" sz="2000" dirty="0">
                <a:solidFill>
                  <a:schemeClr val="tx1"/>
                </a:solidFill>
                <a:latin typeface="Twinkl" pitchFamily="50" charset="0"/>
              </a:rPr>
              <a:t>t </a:t>
            </a:r>
            <a:r>
              <a:rPr lang="en-GB" sz="2000" dirty="0">
                <a:solidFill>
                  <a:srgbClr val="DE1E5A"/>
                </a:solidFill>
                <a:latin typeface="Twinkl" pitchFamily="50" charset="0"/>
              </a:rPr>
              <a:t>any</a:t>
            </a:r>
            <a:r>
              <a:rPr lang="en-GB" sz="2000" dirty="0">
                <a:solidFill>
                  <a:schemeClr val="tx1"/>
                </a:solidFill>
                <a:latin typeface="Twinkl" pitchFamily="50" charset="0"/>
              </a:rPr>
              <a:t>one who is h</a:t>
            </a:r>
            <a:r>
              <a:rPr lang="en-GB" sz="2000" u="sng" dirty="0">
                <a:solidFill>
                  <a:schemeClr val="tx1"/>
                </a:solidFill>
                <a:latin typeface="Twinkl" pitchFamily="50" charset="0"/>
              </a:rPr>
              <a:t>ear</a:t>
            </a:r>
            <a:r>
              <a:rPr lang="en-GB" sz="2000" dirty="0">
                <a:solidFill>
                  <a:schemeClr val="tx1"/>
                </a:solidFill>
                <a:latin typeface="Twinkl" pitchFamily="50" charset="0"/>
              </a:rPr>
              <a:t>i</a:t>
            </a:r>
            <a:r>
              <a:rPr lang="en-GB" sz="2000" u="sng" dirty="0">
                <a:solidFill>
                  <a:schemeClr val="tx1"/>
                </a:solidFill>
                <a:latin typeface="Twinkl" pitchFamily="50" charset="0"/>
              </a:rPr>
              <a:t>ng</a:t>
            </a:r>
            <a:r>
              <a:rPr lang="en-GB" sz="2000" dirty="0">
                <a:solidFill>
                  <a:schemeClr val="tx1"/>
                </a:solidFill>
                <a:latin typeface="Twinkl" pitchFamily="50" charset="0"/>
              </a:rPr>
              <a:t> imp</a:t>
            </a:r>
            <a:r>
              <a:rPr lang="en-GB" sz="2000" u="sng" dirty="0">
                <a:solidFill>
                  <a:schemeClr val="tx1"/>
                </a:solidFill>
                <a:latin typeface="Twinkl" pitchFamily="50" charset="0"/>
              </a:rPr>
              <a:t>air</a:t>
            </a:r>
            <a:r>
              <a:rPr lang="en-GB" sz="2000" dirty="0">
                <a:solidFill>
                  <a:schemeClr val="tx1"/>
                </a:solidFill>
                <a:latin typeface="Twinkl" pitchFamily="50" charset="0"/>
              </a:rPr>
              <a:t>ed or d</a:t>
            </a:r>
            <a:r>
              <a:rPr lang="en-GB" sz="2000" u="sng" dirty="0">
                <a:solidFill>
                  <a:schemeClr val="tx1"/>
                </a:solidFill>
                <a:latin typeface="Twinkl" pitchFamily="50" charset="0"/>
              </a:rPr>
              <a:t>ea</a:t>
            </a:r>
            <a:r>
              <a:rPr lang="en-GB" sz="2000" dirty="0">
                <a:solidFill>
                  <a:schemeClr val="tx1"/>
                </a:solidFill>
                <a:latin typeface="Twinkl" pitchFamily="50" charset="0"/>
              </a:rPr>
              <a:t>f, they’ll be r</a:t>
            </a:r>
            <a:r>
              <a:rPr lang="en-GB" sz="2000" u="sng" dirty="0">
                <a:solidFill>
                  <a:schemeClr val="tx1"/>
                </a:solidFill>
                <a:latin typeface="Twinkl" pitchFamily="50" charset="0"/>
              </a:rPr>
              <a:t>ea</a:t>
            </a:r>
            <a:r>
              <a:rPr lang="en-GB" sz="2000" dirty="0">
                <a:solidFill>
                  <a:schemeClr val="tx1"/>
                </a:solidFill>
                <a:latin typeface="Twinkl" pitchFamily="50" charset="0"/>
              </a:rPr>
              <a:t>dy to sp</a:t>
            </a:r>
            <a:r>
              <a:rPr lang="en-GB" sz="2000" u="sng" dirty="0">
                <a:solidFill>
                  <a:schemeClr val="tx1"/>
                </a:solidFill>
                <a:latin typeface="Twinkl" pitchFamily="50" charset="0"/>
              </a:rPr>
              <a:t>ea</a:t>
            </a:r>
            <a:r>
              <a:rPr lang="en-GB" sz="2000" dirty="0">
                <a:solidFill>
                  <a:schemeClr val="tx1"/>
                </a:solidFill>
                <a:latin typeface="Twinkl" pitchFamily="50" charset="0"/>
              </a:rPr>
              <a:t>k wi</a:t>
            </a:r>
            <a:r>
              <a:rPr lang="en-GB" sz="2000" u="sng" dirty="0">
                <a:solidFill>
                  <a:schemeClr val="tx1"/>
                </a:solidFill>
                <a:latin typeface="Twinkl" pitchFamily="50" charset="0"/>
              </a:rPr>
              <a:t>th</a:t>
            </a:r>
            <a:r>
              <a:rPr lang="en-GB" sz="2000" dirty="0">
                <a:solidFill>
                  <a:schemeClr val="tx1"/>
                </a:solidFill>
                <a:latin typeface="Twinkl" pitchFamily="50" charset="0"/>
              </a:rPr>
              <a:t> </a:t>
            </a:r>
            <a:r>
              <a:rPr lang="en-GB" sz="2000" u="sng" dirty="0">
                <a:solidFill>
                  <a:schemeClr val="tx1"/>
                </a:solidFill>
                <a:latin typeface="Twinkl" pitchFamily="50" charset="0"/>
              </a:rPr>
              <a:t>th</a:t>
            </a:r>
            <a:r>
              <a:rPr lang="en-GB" sz="2000" dirty="0">
                <a:solidFill>
                  <a:schemeClr val="tx1"/>
                </a:solidFill>
                <a:latin typeface="Twinkl" pitchFamily="50" charset="0"/>
              </a:rPr>
              <a:t>em!”</a:t>
            </a:r>
          </a:p>
        </p:txBody>
      </p:sp>
      <p:cxnSp>
        <p:nvCxnSpPr>
          <p:cNvPr id="5" name="Straight Connector 4"/>
          <p:cNvCxnSpPr/>
          <p:nvPr/>
        </p:nvCxnSpPr>
        <p:spPr>
          <a:xfrm>
            <a:off x="4128117" y="6024979"/>
            <a:ext cx="0" cy="703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8045972" y="227397"/>
            <a:ext cx="1098028" cy="504056"/>
            <a:chOff x="8045972" y="1700808"/>
            <a:chExt cx="1098028" cy="504056"/>
          </a:xfrm>
          <a:solidFill>
            <a:schemeClr val="accent5"/>
          </a:solidFill>
        </p:grpSpPr>
        <p:sp>
          <p:nvSpPr>
            <p:cNvPr id="14" name="Oval 13"/>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16"/>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cxnSp>
        <p:nvCxnSpPr>
          <p:cNvPr id="4" name="Straight Connector 3"/>
          <p:cNvCxnSpPr/>
          <p:nvPr/>
        </p:nvCxnSpPr>
        <p:spPr>
          <a:xfrm>
            <a:off x="3505200" y="5103446"/>
            <a:ext cx="0" cy="7033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1899139" y="6024979"/>
            <a:ext cx="0" cy="70339"/>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4BC02B1F-0330-446E-BEC4-D524F79DD8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05200" y="1933560"/>
            <a:ext cx="997481" cy="2709147"/>
          </a:xfrm>
          <a:prstGeom prst="rect">
            <a:avLst/>
          </a:prstGeom>
        </p:spPr>
      </p:pic>
      <p:pic>
        <p:nvPicPr>
          <p:cNvPr id="9" name="Picture 8">
            <a:extLst>
              <a:ext uri="{FF2B5EF4-FFF2-40B4-BE49-F238E27FC236}">
                <a16:creationId xmlns:a16="http://schemas.microsoft.com/office/drawing/2014/main" id="{D8D8C2F4-B21A-4613-A03E-58ED410E90B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5300000">
            <a:off x="1355499" y="3263648"/>
            <a:ext cx="706278" cy="842617"/>
          </a:xfrm>
          <a:prstGeom prst="rect">
            <a:avLst/>
          </a:prstGeom>
        </p:spPr>
      </p:pic>
      <p:pic>
        <p:nvPicPr>
          <p:cNvPr id="18" name="Picture 17">
            <a:extLst>
              <a:ext uri="{FF2B5EF4-FFF2-40B4-BE49-F238E27FC236}">
                <a16:creationId xmlns:a16="http://schemas.microsoft.com/office/drawing/2014/main" id="{A9567BBF-F743-433A-BE00-0A2A951302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1700000">
            <a:off x="3295789" y="2982534"/>
            <a:ext cx="706278" cy="842617"/>
          </a:xfrm>
          <a:prstGeom prst="rect">
            <a:avLst/>
          </a:prstGeom>
        </p:spPr>
      </p:pic>
      <p:pic>
        <p:nvPicPr>
          <p:cNvPr id="20" name="Picture 19">
            <a:extLst>
              <a:ext uri="{FF2B5EF4-FFF2-40B4-BE49-F238E27FC236}">
                <a16:creationId xmlns:a16="http://schemas.microsoft.com/office/drawing/2014/main" id="{0FC55117-C842-4539-A753-016E9C70A20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991378">
            <a:off x="1458330" y="3135296"/>
            <a:ext cx="706278" cy="842617"/>
          </a:xfrm>
          <a:prstGeom prst="rect">
            <a:avLst/>
          </a:prstGeom>
        </p:spPr>
      </p:pic>
      <p:pic>
        <p:nvPicPr>
          <p:cNvPr id="21" name="Picture 20">
            <a:extLst>
              <a:ext uri="{FF2B5EF4-FFF2-40B4-BE49-F238E27FC236}">
                <a16:creationId xmlns:a16="http://schemas.microsoft.com/office/drawing/2014/main" id="{5158C44E-E06C-4117-816A-3AD967B42A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856748">
            <a:off x="1144054" y="3236411"/>
            <a:ext cx="706278" cy="842617"/>
          </a:xfrm>
          <a:prstGeom prst="rect">
            <a:avLst/>
          </a:prstGeom>
        </p:spPr>
      </p:pic>
      <p:sp>
        <p:nvSpPr>
          <p:cNvPr id="22" name="Rectangle 21">
            <a:extLst>
              <a:ext uri="{FF2B5EF4-FFF2-40B4-BE49-F238E27FC236}">
                <a16:creationId xmlns:a16="http://schemas.microsoft.com/office/drawing/2014/main" id="{157ED37A-305D-4871-AFA4-A71FAE0E81DF}"/>
              </a:ext>
            </a:extLst>
          </p:cNvPr>
          <p:cNvSpPr/>
          <p:nvPr/>
        </p:nvSpPr>
        <p:spPr>
          <a:xfrm>
            <a:off x="3979768" y="5458422"/>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A207963A-0138-44E5-991C-C0C4D0842CFA}"/>
              </a:ext>
            </a:extLst>
          </p:cNvPr>
          <p:cNvSpPr/>
          <p:nvPr/>
        </p:nvSpPr>
        <p:spPr>
          <a:xfrm>
            <a:off x="6481763" y="5458422"/>
            <a:ext cx="52387"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4153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
            <a:extLst>
              <a:ext uri="{FF2B5EF4-FFF2-40B4-BE49-F238E27FC236}">
                <a16:creationId xmlns:a16="http://schemas.microsoft.com/office/drawing/2014/main" id="{EE5D287C-83B8-4722-B7F2-1D32ADFA6505}"/>
              </a:ext>
            </a:extLst>
          </p:cNvPr>
          <p:cNvSpPr/>
          <p:nvPr/>
        </p:nvSpPr>
        <p:spPr bwMode="auto">
          <a:xfrm>
            <a:off x="457200" y="309632"/>
            <a:ext cx="8397391" cy="6086406"/>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6" name="Picture 5">
            <a:extLst>
              <a:ext uri="{FF2B5EF4-FFF2-40B4-BE49-F238E27FC236}">
                <a16:creationId xmlns:a16="http://schemas.microsoft.com/office/drawing/2014/main" id="{F3C57026-E809-498B-B3E2-4A4A5862ECE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7868" y="2516015"/>
            <a:ext cx="659020" cy="1957504"/>
          </a:xfrm>
          <a:prstGeom prst="rect">
            <a:avLst/>
          </a:prstGeom>
        </p:spPr>
      </p:pic>
      <p:pic>
        <p:nvPicPr>
          <p:cNvPr id="8" name="Picture 7">
            <a:extLst>
              <a:ext uri="{FF2B5EF4-FFF2-40B4-BE49-F238E27FC236}">
                <a16:creationId xmlns:a16="http://schemas.microsoft.com/office/drawing/2014/main" id="{70154EA3-8196-41C7-B8D9-880D4EA04A4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7724" y="2516014"/>
            <a:ext cx="727748" cy="1976553"/>
          </a:xfrm>
          <a:prstGeom prst="rect">
            <a:avLst/>
          </a:prstGeom>
        </p:spPr>
      </p:pic>
      <p:pic>
        <p:nvPicPr>
          <p:cNvPr id="10" name="Picture 9">
            <a:extLst>
              <a:ext uri="{FF2B5EF4-FFF2-40B4-BE49-F238E27FC236}">
                <a16:creationId xmlns:a16="http://schemas.microsoft.com/office/drawing/2014/main" id="{6A897D07-EA86-4392-9F3B-7D2ED7E2C2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05157" y="2190332"/>
            <a:ext cx="780182" cy="2325006"/>
          </a:xfrm>
          <a:prstGeom prst="rect">
            <a:avLst/>
          </a:prstGeom>
        </p:spPr>
      </p:pic>
      <p:pic>
        <p:nvPicPr>
          <p:cNvPr id="3" name="Picture 2">
            <a:extLst>
              <a:ext uri="{FF2B5EF4-FFF2-40B4-BE49-F238E27FC236}">
                <a16:creationId xmlns:a16="http://schemas.microsoft.com/office/drawing/2014/main" id="{02E599CF-CA5B-4154-A2C5-CE72B91110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748" y="3712095"/>
            <a:ext cx="7126977" cy="2130321"/>
          </a:xfrm>
          <a:prstGeom prst="rect">
            <a:avLst/>
          </a:prstGeom>
        </p:spPr>
      </p:pic>
      <p:cxnSp>
        <p:nvCxnSpPr>
          <p:cNvPr id="5" name="Straight Connector 4"/>
          <p:cNvCxnSpPr/>
          <p:nvPr/>
        </p:nvCxnSpPr>
        <p:spPr>
          <a:xfrm>
            <a:off x="4128117" y="6024979"/>
            <a:ext cx="0" cy="703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4841289" y="6024979"/>
            <a:ext cx="0" cy="7030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Group 12"/>
          <p:cNvGrpSpPr/>
          <p:nvPr/>
        </p:nvGrpSpPr>
        <p:grpSpPr>
          <a:xfrm>
            <a:off x="8045972" y="227397"/>
            <a:ext cx="1098028" cy="504056"/>
            <a:chOff x="8045972" y="1700808"/>
            <a:chExt cx="1098028" cy="504056"/>
          </a:xfrm>
          <a:solidFill>
            <a:schemeClr val="accent5"/>
          </a:solidFill>
        </p:grpSpPr>
        <p:sp>
          <p:nvSpPr>
            <p:cNvPr id="14" name="Oval 13"/>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7" name="Rectangle 16"/>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sp>
        <p:nvSpPr>
          <p:cNvPr id="22" name="Rectangle: Rounded Corners 10">
            <a:extLst>
              <a:ext uri="{FF2B5EF4-FFF2-40B4-BE49-F238E27FC236}">
                <a16:creationId xmlns:a16="http://schemas.microsoft.com/office/drawing/2014/main" id="{D106C8EB-9F80-4C8B-8855-A68A78CF0214}"/>
              </a:ext>
            </a:extLst>
          </p:cNvPr>
          <p:cNvSpPr/>
          <p:nvPr/>
        </p:nvSpPr>
        <p:spPr>
          <a:xfrm>
            <a:off x="647700" y="4511615"/>
            <a:ext cx="7839075" cy="1701860"/>
          </a:xfrm>
          <a:prstGeom prst="roundRect">
            <a:avLst>
              <a:gd name="adj" fmla="val 609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dirty="0">
                <a:solidFill>
                  <a:schemeClr val="tx1"/>
                </a:solidFill>
                <a:latin typeface="Twinkl" pitchFamily="50" charset="0"/>
              </a:rPr>
              <a:t>Ev</a:t>
            </a:r>
            <a:r>
              <a:rPr lang="en-GB" sz="2000" u="sng" dirty="0">
                <a:solidFill>
                  <a:schemeClr val="tx1"/>
                </a:solidFill>
                <a:latin typeface="Twinkl" pitchFamily="50" charset="0"/>
              </a:rPr>
              <a:t>er</a:t>
            </a:r>
            <a:r>
              <a:rPr lang="en-GB" sz="2000" dirty="0">
                <a:solidFill>
                  <a:schemeClr val="tx1"/>
                </a:solidFill>
                <a:latin typeface="Twinkl" pitchFamily="50" charset="0"/>
              </a:rPr>
              <a:t>yone</a:t>
            </a:r>
            <a:r>
              <a:rPr lang="en-GB" sz="2000" dirty="0">
                <a:solidFill>
                  <a:schemeClr val="bg1">
                    <a:lumMod val="50000"/>
                  </a:schemeClr>
                </a:solidFill>
                <a:latin typeface="Twinkl" pitchFamily="50" charset="0"/>
              </a:rPr>
              <a:t> loved </a:t>
            </a:r>
            <a:r>
              <a:rPr lang="en-GB" sz="2000" dirty="0">
                <a:solidFill>
                  <a:schemeClr val="tx1"/>
                </a:solidFill>
                <a:latin typeface="Twinkl" pitchFamily="50" charset="0"/>
              </a:rPr>
              <a:t>Kit and Jake’s assembly. They told the entire</a:t>
            </a:r>
            <a:br>
              <a:rPr lang="en-GB" sz="2000" dirty="0">
                <a:solidFill>
                  <a:schemeClr val="tx1"/>
                </a:solidFill>
                <a:latin typeface="Twinkl" pitchFamily="50" charset="0"/>
              </a:rPr>
            </a:br>
            <a:r>
              <a:rPr lang="en-GB" sz="2000" dirty="0">
                <a:solidFill>
                  <a:schemeClr val="tx1"/>
                </a:solidFill>
                <a:latin typeface="Twinkl" pitchFamily="50" charset="0"/>
              </a:rPr>
              <a:t>s</a:t>
            </a:r>
            <a:r>
              <a:rPr lang="en-GB" sz="2000" u="sng" dirty="0">
                <a:solidFill>
                  <a:schemeClr val="tx1"/>
                </a:solidFill>
                <a:latin typeface="Twinkl" pitchFamily="50" charset="0"/>
              </a:rPr>
              <a:t>choo</a:t>
            </a:r>
            <a:r>
              <a:rPr lang="en-GB" sz="2000" dirty="0">
                <a:solidFill>
                  <a:schemeClr val="tx1"/>
                </a:solidFill>
                <a:latin typeface="Twinkl" pitchFamily="50" charset="0"/>
              </a:rPr>
              <a:t>l what they had </a:t>
            </a:r>
            <a:r>
              <a:rPr lang="en-GB" sz="2000" dirty="0">
                <a:solidFill>
                  <a:schemeClr val="bg1">
                    <a:lumMod val="50000"/>
                  </a:schemeClr>
                </a:solidFill>
                <a:latin typeface="Twinkl" pitchFamily="50" charset="0"/>
              </a:rPr>
              <a:t>learnt</a:t>
            </a:r>
            <a:r>
              <a:rPr lang="en-GB" sz="2000" dirty="0">
                <a:solidFill>
                  <a:schemeClr val="tx1"/>
                </a:solidFill>
                <a:latin typeface="Twinkl" pitchFamily="50" charset="0"/>
              </a:rPr>
              <a:t> ab</a:t>
            </a:r>
            <a:r>
              <a:rPr lang="en-GB" sz="2000" u="sng" dirty="0">
                <a:solidFill>
                  <a:schemeClr val="tx1"/>
                </a:solidFill>
                <a:latin typeface="Twinkl" pitchFamily="50" charset="0"/>
              </a:rPr>
              <a:t>ou</a:t>
            </a:r>
            <a:r>
              <a:rPr lang="en-GB" sz="2000" dirty="0">
                <a:solidFill>
                  <a:schemeClr val="tx1"/>
                </a:solidFill>
                <a:latin typeface="Twinkl" pitchFamily="50" charset="0"/>
              </a:rPr>
              <a:t>t the you</a:t>
            </a:r>
            <a:r>
              <a:rPr lang="en-GB" sz="2000" u="sng" dirty="0">
                <a:solidFill>
                  <a:schemeClr val="tx1"/>
                </a:solidFill>
                <a:latin typeface="Twinkl" pitchFamily="50" charset="0"/>
              </a:rPr>
              <a:t>th</a:t>
            </a:r>
            <a:r>
              <a:rPr lang="en-GB" sz="2000" dirty="0">
                <a:solidFill>
                  <a:schemeClr val="tx1"/>
                </a:solidFill>
                <a:latin typeface="Twinkl" pitchFamily="50" charset="0"/>
              </a:rPr>
              <a:t> d</a:t>
            </a:r>
            <a:r>
              <a:rPr lang="en-GB" sz="2000" u="sng" dirty="0">
                <a:solidFill>
                  <a:schemeClr val="tx1"/>
                </a:solidFill>
                <a:latin typeface="Twinkl" pitchFamily="50" charset="0"/>
              </a:rPr>
              <a:t>ea</a:t>
            </a:r>
            <a:r>
              <a:rPr lang="en-GB" sz="2000" dirty="0">
                <a:solidFill>
                  <a:schemeClr val="tx1"/>
                </a:solidFill>
                <a:latin typeface="Twinkl" pitchFamily="50" charset="0"/>
              </a:rPr>
              <a:t>f basketball t</a:t>
            </a:r>
            <a:r>
              <a:rPr lang="en-GB" sz="2000" u="sng" dirty="0">
                <a:solidFill>
                  <a:schemeClr val="tx1"/>
                </a:solidFill>
                <a:latin typeface="Twinkl" pitchFamily="50" charset="0"/>
              </a:rPr>
              <a:t>ea</a:t>
            </a:r>
            <a:r>
              <a:rPr lang="en-GB" sz="2000" dirty="0">
                <a:solidFill>
                  <a:schemeClr val="tx1"/>
                </a:solidFill>
                <a:latin typeface="Twinkl" pitchFamily="50" charset="0"/>
              </a:rPr>
              <a:t>m and ab</a:t>
            </a:r>
            <a:r>
              <a:rPr lang="en-GB" sz="2000" u="sng" dirty="0">
                <a:solidFill>
                  <a:schemeClr val="tx1"/>
                </a:solidFill>
                <a:latin typeface="Twinkl" pitchFamily="50" charset="0"/>
              </a:rPr>
              <a:t>ou</a:t>
            </a:r>
            <a:r>
              <a:rPr lang="en-GB" sz="2000" dirty="0">
                <a:solidFill>
                  <a:schemeClr val="tx1"/>
                </a:solidFill>
                <a:latin typeface="Twinkl" pitchFamily="50" charset="0"/>
              </a:rPr>
              <a:t>t </a:t>
            </a:r>
            <a:r>
              <a:rPr lang="en-GB" sz="2000" dirty="0">
                <a:solidFill>
                  <a:schemeClr val="bg1">
                    <a:lumMod val="50000"/>
                  </a:schemeClr>
                </a:solidFill>
                <a:latin typeface="Twinkl" pitchFamily="50" charset="0"/>
              </a:rPr>
              <a:t>sign</a:t>
            </a:r>
            <a:r>
              <a:rPr lang="en-GB" sz="2000" dirty="0">
                <a:solidFill>
                  <a:schemeClr val="tx1"/>
                </a:solidFill>
                <a:latin typeface="Twinkl" pitchFamily="50" charset="0"/>
              </a:rPr>
              <a:t> </a:t>
            </a:r>
            <a:r>
              <a:rPr lang="en-GB" sz="2000" dirty="0">
                <a:solidFill>
                  <a:schemeClr val="bg1">
                    <a:lumMod val="50000"/>
                  </a:schemeClr>
                </a:solidFill>
                <a:latin typeface="Twinkl" pitchFamily="50" charset="0"/>
              </a:rPr>
              <a:t>language</a:t>
            </a:r>
            <a:r>
              <a:rPr lang="en-GB" sz="2000" dirty="0">
                <a:solidFill>
                  <a:schemeClr val="tx1"/>
                </a:solidFill>
                <a:latin typeface="Twinkl" pitchFamily="50" charset="0"/>
              </a:rPr>
              <a:t>. </a:t>
            </a:r>
            <a:r>
              <a:rPr lang="en-GB" sz="2000" dirty="0">
                <a:solidFill>
                  <a:schemeClr val="bg1">
                    <a:lumMod val="50000"/>
                  </a:schemeClr>
                </a:solidFill>
                <a:latin typeface="Twinkl" pitchFamily="50" charset="0"/>
              </a:rPr>
              <a:t>Afterwards</a:t>
            </a:r>
            <a:r>
              <a:rPr lang="en-GB" sz="2000" dirty="0">
                <a:solidFill>
                  <a:schemeClr val="tx1"/>
                </a:solidFill>
                <a:latin typeface="Twinkl" pitchFamily="50" charset="0"/>
              </a:rPr>
              <a:t>, H</a:t>
            </a:r>
            <a:r>
              <a:rPr lang="en-GB" sz="2000" u="sng" dirty="0">
                <a:solidFill>
                  <a:schemeClr val="tx1"/>
                </a:solidFill>
                <a:latin typeface="Twinkl" pitchFamily="50" charset="0"/>
              </a:rPr>
              <a:t>eather</a:t>
            </a:r>
            <a:r>
              <a:rPr lang="en-GB" sz="2000" dirty="0">
                <a:solidFill>
                  <a:schemeClr val="tx1"/>
                </a:solidFill>
                <a:latin typeface="Twinkl" pitchFamily="50" charset="0"/>
              </a:rPr>
              <a:t> came to </a:t>
            </a:r>
            <a:r>
              <a:rPr lang="en-GB" sz="2000" dirty="0">
                <a:solidFill>
                  <a:schemeClr val="bg1">
                    <a:lumMod val="50000"/>
                  </a:schemeClr>
                </a:solidFill>
                <a:latin typeface="Twinkl" pitchFamily="50" charset="0"/>
              </a:rPr>
              <a:t>talk</a:t>
            </a:r>
            <a:r>
              <a:rPr lang="en-GB" sz="2000" dirty="0">
                <a:solidFill>
                  <a:schemeClr val="tx1"/>
                </a:solidFill>
                <a:latin typeface="Twinkl" pitchFamily="50" charset="0"/>
              </a:rPr>
              <a:t> to </a:t>
            </a:r>
            <a:r>
              <a:rPr lang="en-GB" sz="2000" u="sng" dirty="0">
                <a:solidFill>
                  <a:schemeClr val="tx1"/>
                </a:solidFill>
                <a:latin typeface="Twinkl" pitchFamily="50" charset="0"/>
              </a:rPr>
              <a:t>th</a:t>
            </a:r>
            <a:r>
              <a:rPr lang="en-GB" sz="2000" dirty="0">
                <a:solidFill>
                  <a:schemeClr val="tx1"/>
                </a:solidFill>
                <a:latin typeface="Twinkl" pitchFamily="50" charset="0"/>
              </a:rPr>
              <a:t>em. “What you did was </a:t>
            </a:r>
            <a:r>
              <a:rPr lang="en-GB" sz="2000" dirty="0">
                <a:solidFill>
                  <a:schemeClr val="bg1">
                    <a:lumMod val="50000"/>
                  </a:schemeClr>
                </a:solidFill>
                <a:latin typeface="Twinkl" pitchFamily="50" charset="0"/>
              </a:rPr>
              <a:t>wrong</a:t>
            </a:r>
            <a:r>
              <a:rPr lang="en-GB" sz="2000" dirty="0">
                <a:solidFill>
                  <a:schemeClr val="tx1"/>
                </a:solidFill>
                <a:latin typeface="Twinkl" pitchFamily="50" charset="0"/>
              </a:rPr>
              <a:t> but </a:t>
            </a:r>
            <a:r>
              <a:rPr lang="en-GB" sz="2000" u="sng" dirty="0">
                <a:solidFill>
                  <a:schemeClr val="tx1"/>
                </a:solidFill>
                <a:latin typeface="Twinkl" pitchFamily="50" charset="0"/>
              </a:rPr>
              <a:t>th</a:t>
            </a:r>
            <a:r>
              <a:rPr lang="en-GB" sz="2000" dirty="0">
                <a:solidFill>
                  <a:schemeClr val="tx1"/>
                </a:solidFill>
                <a:latin typeface="Twinkl" pitchFamily="50" charset="0"/>
              </a:rPr>
              <a:t>ank you for giv</a:t>
            </a:r>
            <a:r>
              <a:rPr lang="en-GB" sz="2000" u="sng" dirty="0">
                <a:solidFill>
                  <a:schemeClr val="tx1"/>
                </a:solidFill>
                <a:latin typeface="Twinkl" pitchFamily="50" charset="0"/>
              </a:rPr>
              <a:t>ing</a:t>
            </a:r>
            <a:r>
              <a:rPr lang="en-GB" sz="2000" dirty="0">
                <a:solidFill>
                  <a:schemeClr val="tx1"/>
                </a:solidFill>
                <a:latin typeface="Twinkl" pitchFamily="50" charset="0"/>
              </a:rPr>
              <a:t> su</a:t>
            </a:r>
            <a:r>
              <a:rPr lang="en-GB" sz="2000" u="sng" dirty="0">
                <a:solidFill>
                  <a:schemeClr val="tx1"/>
                </a:solidFill>
                <a:latin typeface="Twinkl" pitchFamily="50" charset="0"/>
              </a:rPr>
              <a:t>ch</a:t>
            </a:r>
            <a:r>
              <a:rPr lang="en-GB" sz="2000" dirty="0">
                <a:solidFill>
                  <a:schemeClr val="tx1"/>
                </a:solidFill>
                <a:latin typeface="Twinkl" pitchFamily="50" charset="0"/>
              </a:rPr>
              <a:t> a </a:t>
            </a:r>
            <a:r>
              <a:rPr lang="en-GB" sz="2000" dirty="0">
                <a:solidFill>
                  <a:schemeClr val="bg1">
                    <a:lumMod val="50000"/>
                  </a:schemeClr>
                </a:solidFill>
                <a:latin typeface="Twinkl" pitchFamily="50" charset="0"/>
              </a:rPr>
              <a:t>wonderful</a:t>
            </a:r>
            <a:r>
              <a:rPr lang="en-GB" sz="2000" dirty="0">
                <a:solidFill>
                  <a:schemeClr val="tx1"/>
                </a:solidFill>
                <a:latin typeface="Twinkl" pitchFamily="50" charset="0"/>
              </a:rPr>
              <a:t> assembly! It was so int</a:t>
            </a:r>
            <a:r>
              <a:rPr lang="en-GB" sz="2000" u="sng" dirty="0">
                <a:solidFill>
                  <a:schemeClr val="tx1"/>
                </a:solidFill>
                <a:latin typeface="Twinkl" pitchFamily="50" charset="0"/>
              </a:rPr>
              <a:t>er</a:t>
            </a:r>
            <a:r>
              <a:rPr lang="en-GB" sz="2000" dirty="0">
                <a:solidFill>
                  <a:schemeClr val="tx1"/>
                </a:solidFill>
                <a:latin typeface="Twinkl" pitchFamily="50" charset="0"/>
              </a:rPr>
              <a:t>esti</a:t>
            </a:r>
            <a:r>
              <a:rPr lang="en-GB" sz="2000" u="sng" dirty="0">
                <a:solidFill>
                  <a:schemeClr val="tx1"/>
                </a:solidFill>
                <a:latin typeface="Twinkl" pitchFamily="50" charset="0"/>
              </a:rPr>
              <a:t>ng</a:t>
            </a:r>
            <a:r>
              <a:rPr lang="en-GB" sz="2000" dirty="0">
                <a:solidFill>
                  <a:schemeClr val="tx1"/>
                </a:solidFill>
                <a:latin typeface="Twinkl" pitchFamily="50" charset="0"/>
              </a:rPr>
              <a:t>!”</a:t>
            </a:r>
          </a:p>
        </p:txBody>
      </p:sp>
      <p:sp>
        <p:nvSpPr>
          <p:cNvPr id="24" name="Arc 23">
            <a:extLst>
              <a:ext uri="{FF2B5EF4-FFF2-40B4-BE49-F238E27FC236}">
                <a16:creationId xmlns:a16="http://schemas.microsoft.com/office/drawing/2014/main" id="{B67FE96D-F570-47E3-83AB-479E9F10E906}"/>
              </a:ext>
            </a:extLst>
          </p:cNvPr>
          <p:cNvSpPr/>
          <p:nvPr/>
        </p:nvSpPr>
        <p:spPr>
          <a:xfrm rot="7906188">
            <a:off x="3586049" y="4547179"/>
            <a:ext cx="369645" cy="384515"/>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1" name="Arc 10">
            <a:extLst>
              <a:ext uri="{FF2B5EF4-FFF2-40B4-BE49-F238E27FC236}">
                <a16:creationId xmlns:a16="http://schemas.microsoft.com/office/drawing/2014/main" id="{15307251-CAE5-46D9-9DF2-6C45CA6908F5}"/>
              </a:ext>
            </a:extLst>
          </p:cNvPr>
          <p:cNvSpPr/>
          <p:nvPr/>
        </p:nvSpPr>
        <p:spPr>
          <a:xfrm rot="7906188">
            <a:off x="7206268" y="4547178"/>
            <a:ext cx="369645" cy="384515"/>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2" name="Arc 11">
            <a:extLst>
              <a:ext uri="{FF2B5EF4-FFF2-40B4-BE49-F238E27FC236}">
                <a16:creationId xmlns:a16="http://schemas.microsoft.com/office/drawing/2014/main" id="{C5648534-48CE-43C5-90C9-E3846FAFECA7}"/>
              </a:ext>
            </a:extLst>
          </p:cNvPr>
          <p:cNvSpPr/>
          <p:nvPr/>
        </p:nvSpPr>
        <p:spPr>
          <a:xfrm rot="7906188">
            <a:off x="6226450" y="5143510"/>
            <a:ext cx="369645" cy="384515"/>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8" name="Rectangle 17">
            <a:extLst>
              <a:ext uri="{FF2B5EF4-FFF2-40B4-BE49-F238E27FC236}">
                <a16:creationId xmlns:a16="http://schemas.microsoft.com/office/drawing/2014/main" id="{59219FC2-A1C7-40D7-B115-0DA84CD8710E}"/>
              </a:ext>
            </a:extLst>
          </p:cNvPr>
          <p:cNvSpPr/>
          <p:nvPr/>
        </p:nvSpPr>
        <p:spPr>
          <a:xfrm>
            <a:off x="1117505" y="5148859"/>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extLst>
              <a:ext uri="{FF2B5EF4-FFF2-40B4-BE49-F238E27FC236}">
                <a16:creationId xmlns:a16="http://schemas.microsoft.com/office/drawing/2014/main" id="{7F4905A5-5772-4E9C-88D7-C7B568BC955E}"/>
              </a:ext>
            </a:extLst>
          </p:cNvPr>
          <p:cNvSpPr/>
          <p:nvPr/>
        </p:nvSpPr>
        <p:spPr>
          <a:xfrm>
            <a:off x="5513292" y="5458421"/>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6349E267-A908-4EB9-914B-E8DC85949B10}"/>
              </a:ext>
            </a:extLst>
          </p:cNvPr>
          <p:cNvSpPr/>
          <p:nvPr/>
        </p:nvSpPr>
        <p:spPr>
          <a:xfrm>
            <a:off x="5740370" y="5458421"/>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92114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8045972" y="227397"/>
            <a:ext cx="1098028" cy="504056"/>
            <a:chOff x="8045972" y="1700808"/>
            <a:chExt cx="1098028" cy="504056"/>
          </a:xfrm>
          <a:solidFill>
            <a:schemeClr val="accent5"/>
          </a:solidFill>
        </p:grpSpPr>
        <p:sp>
          <p:nvSpPr>
            <p:cNvPr id="8" name="Oval 7"/>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sp>
        <p:nvSpPr>
          <p:cNvPr id="11" name="Title 1">
            <a:extLst>
              <a:ext uri="{FF2B5EF4-FFF2-40B4-BE49-F238E27FC236}">
                <a16:creationId xmlns:a16="http://schemas.microsoft.com/office/drawing/2014/main" id="{398E89E5-000E-4703-8035-521C4AFA6F12}"/>
              </a:ext>
            </a:extLst>
          </p:cNvPr>
          <p:cNvSpPr>
            <a:spLocks noGrp="1"/>
          </p:cNvSpPr>
          <p:nvPr>
            <p:ph type="title"/>
          </p:nvPr>
        </p:nvSpPr>
        <p:spPr>
          <a:xfrm>
            <a:off x="461963" y="660400"/>
            <a:ext cx="8220075" cy="993775"/>
          </a:xfrm>
        </p:spPr>
        <p:txBody>
          <a:bodyPr/>
          <a:lstStyle/>
          <a:p>
            <a:pPr lvl="0" algn="ctr" fontAlgn="auto">
              <a:lnSpc>
                <a:spcPct val="100000"/>
              </a:lnSpc>
              <a:spcBef>
                <a:spcPts val="0"/>
              </a:spcBef>
              <a:spcAft>
                <a:spcPts val="0"/>
              </a:spcAft>
              <a:defRPr/>
            </a:pPr>
            <a:r>
              <a:rPr lang="en-GB" dirty="0">
                <a:solidFill>
                  <a:schemeClr val="tx1"/>
                </a:solidFill>
                <a:latin typeface="Twinkl" pitchFamily="50" charset="0"/>
              </a:rPr>
              <a:t>Basketball Misadventures</a:t>
            </a:r>
          </a:p>
        </p:txBody>
      </p:sp>
      <p:sp>
        <p:nvSpPr>
          <p:cNvPr id="12" name="Rectangle: Rounded Corners 10">
            <a:extLst>
              <a:ext uri="{FF2B5EF4-FFF2-40B4-BE49-F238E27FC236}">
                <a16:creationId xmlns:a16="http://schemas.microsoft.com/office/drawing/2014/main" id="{D106C8EB-9F80-4C8B-8855-A68A78CF0214}"/>
              </a:ext>
            </a:extLst>
          </p:cNvPr>
          <p:cNvSpPr/>
          <p:nvPr/>
        </p:nvSpPr>
        <p:spPr>
          <a:xfrm>
            <a:off x="684213" y="5646440"/>
            <a:ext cx="7775575" cy="771525"/>
          </a:xfrm>
          <a:prstGeom prst="roundRect">
            <a:avLst>
              <a:gd name="adj" fmla="val 10033"/>
            </a:avLst>
          </a:prstGeom>
          <a:no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2400" dirty="0">
                <a:solidFill>
                  <a:schemeClr val="tx1"/>
                </a:solidFill>
              </a:rPr>
              <a:t>A ‘Let’s Write Together!’ Book</a:t>
            </a:r>
          </a:p>
        </p:txBody>
      </p:sp>
      <p:sp>
        <p:nvSpPr>
          <p:cNvPr id="10" name="Rounded Rectangle 1">
            <a:extLst>
              <a:ext uri="{FF2B5EF4-FFF2-40B4-BE49-F238E27FC236}">
                <a16:creationId xmlns:a16="http://schemas.microsoft.com/office/drawing/2014/main" id="{02DF73AD-3D16-4336-A481-A56774F14B33}"/>
              </a:ext>
            </a:extLst>
          </p:cNvPr>
          <p:cNvSpPr/>
          <p:nvPr/>
        </p:nvSpPr>
        <p:spPr bwMode="auto">
          <a:xfrm>
            <a:off x="457200" y="1654174"/>
            <a:ext cx="8220075" cy="3992265"/>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13" name="Picture 12">
            <a:extLst>
              <a:ext uri="{FF2B5EF4-FFF2-40B4-BE49-F238E27FC236}">
                <a16:creationId xmlns:a16="http://schemas.microsoft.com/office/drawing/2014/main" id="{E2871208-6789-4E64-93F8-39C0C50087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54877" y="2882465"/>
            <a:ext cx="901573" cy="2307098"/>
          </a:xfrm>
          <a:prstGeom prst="rect">
            <a:avLst/>
          </a:prstGeom>
        </p:spPr>
      </p:pic>
      <p:pic>
        <p:nvPicPr>
          <p:cNvPr id="14" name="Picture 13">
            <a:extLst>
              <a:ext uri="{FF2B5EF4-FFF2-40B4-BE49-F238E27FC236}">
                <a16:creationId xmlns:a16="http://schemas.microsoft.com/office/drawing/2014/main" id="{F8958F08-BBA1-4061-81CA-68F6E3922C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18138" y="3181350"/>
            <a:ext cx="1089460" cy="1703379"/>
          </a:xfrm>
          <a:prstGeom prst="rect">
            <a:avLst/>
          </a:prstGeom>
        </p:spPr>
      </p:pic>
      <p:pic>
        <p:nvPicPr>
          <p:cNvPr id="15" name="Picture 14">
            <a:extLst>
              <a:ext uri="{FF2B5EF4-FFF2-40B4-BE49-F238E27FC236}">
                <a16:creationId xmlns:a16="http://schemas.microsoft.com/office/drawing/2014/main" id="{F4A5EF06-7EC3-4AED-AC4E-936E56C7BFD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17520" y="3181349"/>
            <a:ext cx="941466" cy="1549247"/>
          </a:xfrm>
          <a:prstGeom prst="rect">
            <a:avLst/>
          </a:prstGeom>
        </p:spPr>
      </p:pic>
      <p:pic>
        <p:nvPicPr>
          <p:cNvPr id="16" name="Picture 15">
            <a:extLst>
              <a:ext uri="{FF2B5EF4-FFF2-40B4-BE49-F238E27FC236}">
                <a16:creationId xmlns:a16="http://schemas.microsoft.com/office/drawing/2014/main" id="{33AAF5D5-F867-410E-AA17-B71E923E130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01728" y="3327124"/>
            <a:ext cx="1465933" cy="1843262"/>
          </a:xfrm>
          <a:prstGeom prst="rect">
            <a:avLst/>
          </a:prstGeom>
        </p:spPr>
      </p:pic>
      <p:pic>
        <p:nvPicPr>
          <p:cNvPr id="17" name="Picture 16">
            <a:extLst>
              <a:ext uri="{FF2B5EF4-FFF2-40B4-BE49-F238E27FC236}">
                <a16:creationId xmlns:a16="http://schemas.microsoft.com/office/drawing/2014/main" id="{977B74AF-DCDB-4F97-B10C-97D542D994E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66750" y="3035921"/>
            <a:ext cx="769977" cy="1636969"/>
          </a:xfrm>
          <a:prstGeom prst="rect">
            <a:avLst/>
          </a:prstGeom>
        </p:spPr>
      </p:pic>
    </p:spTree>
    <p:extLst>
      <p:ext uri="{BB962C8B-B14F-4D97-AF65-F5344CB8AC3E}">
        <p14:creationId xmlns:p14="http://schemas.microsoft.com/office/powerpoint/2010/main" val="3562878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
            <a:extLst>
              <a:ext uri="{FF2B5EF4-FFF2-40B4-BE49-F238E27FC236}">
                <a16:creationId xmlns:a16="http://schemas.microsoft.com/office/drawing/2014/main" id="{D3133FFF-79E5-4C64-8481-8FECAB1DA1FD}"/>
              </a:ext>
            </a:extLst>
          </p:cNvPr>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grpSp>
        <p:nvGrpSpPr>
          <p:cNvPr id="25" name="Group 24">
            <a:extLst>
              <a:ext uri="{FF2B5EF4-FFF2-40B4-BE49-F238E27FC236}">
                <a16:creationId xmlns:a16="http://schemas.microsoft.com/office/drawing/2014/main" id="{C0B0F8BF-F1FD-47BC-BC9A-DF19354EA6BB}"/>
              </a:ext>
            </a:extLst>
          </p:cNvPr>
          <p:cNvGrpSpPr/>
          <p:nvPr/>
        </p:nvGrpSpPr>
        <p:grpSpPr>
          <a:xfrm>
            <a:off x="2787551" y="2870936"/>
            <a:ext cx="5412511" cy="3318727"/>
            <a:chOff x="2787551" y="2870936"/>
            <a:chExt cx="5412511" cy="3318727"/>
          </a:xfrm>
        </p:grpSpPr>
        <p:pic>
          <p:nvPicPr>
            <p:cNvPr id="5" name="Picture 4">
              <a:extLst>
                <a:ext uri="{FF2B5EF4-FFF2-40B4-BE49-F238E27FC236}">
                  <a16:creationId xmlns:a16="http://schemas.microsoft.com/office/drawing/2014/main" id="{91561E39-0CCE-4522-93BC-2CF406EE52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09624" y="3347313"/>
              <a:ext cx="1430539" cy="1947574"/>
            </a:xfrm>
            <a:prstGeom prst="rect">
              <a:avLst/>
            </a:prstGeom>
          </p:spPr>
        </p:pic>
        <p:pic>
          <p:nvPicPr>
            <p:cNvPr id="7" name="Picture 6">
              <a:extLst>
                <a:ext uri="{FF2B5EF4-FFF2-40B4-BE49-F238E27FC236}">
                  <a16:creationId xmlns:a16="http://schemas.microsoft.com/office/drawing/2014/main" id="{5D4C145D-7D9D-481A-9D87-A957568E2A4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72512" y="3154017"/>
              <a:ext cx="1101150" cy="1865658"/>
            </a:xfrm>
            <a:prstGeom prst="rect">
              <a:avLst/>
            </a:prstGeom>
          </p:spPr>
        </p:pic>
        <p:pic>
          <p:nvPicPr>
            <p:cNvPr id="18" name="Picture 17">
              <a:extLst>
                <a:ext uri="{FF2B5EF4-FFF2-40B4-BE49-F238E27FC236}">
                  <a16:creationId xmlns:a16="http://schemas.microsoft.com/office/drawing/2014/main" id="{274EE901-F336-4016-9E17-E40ECCB2791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47438" y="3673782"/>
              <a:ext cx="1594779" cy="2068493"/>
            </a:xfrm>
            <a:prstGeom prst="rect">
              <a:avLst/>
            </a:prstGeom>
          </p:spPr>
        </p:pic>
        <p:pic>
          <p:nvPicPr>
            <p:cNvPr id="20" name="Picture 19">
              <a:extLst>
                <a:ext uri="{FF2B5EF4-FFF2-40B4-BE49-F238E27FC236}">
                  <a16:creationId xmlns:a16="http://schemas.microsoft.com/office/drawing/2014/main" id="{BD5BAA27-141B-411D-92E8-4EF8CC9C5E3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87551" y="2870936"/>
              <a:ext cx="1122068" cy="2871339"/>
            </a:xfrm>
            <a:prstGeom prst="rect">
              <a:avLst/>
            </a:prstGeom>
          </p:spPr>
        </p:pic>
        <p:pic>
          <p:nvPicPr>
            <p:cNvPr id="24" name="Picture 23">
              <a:extLst>
                <a:ext uri="{FF2B5EF4-FFF2-40B4-BE49-F238E27FC236}">
                  <a16:creationId xmlns:a16="http://schemas.microsoft.com/office/drawing/2014/main" id="{043FFBDF-CE9C-4C83-A6E3-A5CBE4B47B2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413191" y="3916915"/>
              <a:ext cx="1786871" cy="2272748"/>
            </a:xfrm>
            <a:prstGeom prst="rect">
              <a:avLst/>
            </a:prstGeom>
          </p:spPr>
        </p:pic>
      </p:grpSp>
      <p:grpSp>
        <p:nvGrpSpPr>
          <p:cNvPr id="9" name="Group 8"/>
          <p:cNvGrpSpPr/>
          <p:nvPr/>
        </p:nvGrpSpPr>
        <p:grpSpPr>
          <a:xfrm>
            <a:off x="8045972" y="227397"/>
            <a:ext cx="1098028" cy="504056"/>
            <a:chOff x="8045972" y="1700808"/>
            <a:chExt cx="1098028" cy="504056"/>
          </a:xfrm>
          <a:solidFill>
            <a:schemeClr val="accent5"/>
          </a:solidFill>
        </p:grpSpPr>
        <p:sp>
          <p:nvSpPr>
            <p:cNvPr id="10" name="Oval 9"/>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cxnSp>
        <p:nvCxnSpPr>
          <p:cNvPr id="14" name="Straight Connector 13"/>
          <p:cNvCxnSpPr/>
          <p:nvPr/>
        </p:nvCxnSpPr>
        <p:spPr>
          <a:xfrm>
            <a:off x="2517775" y="5953125"/>
            <a:ext cx="0" cy="14446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Rectangle: Rounded Corners 10">
            <a:extLst>
              <a:ext uri="{FF2B5EF4-FFF2-40B4-BE49-F238E27FC236}">
                <a16:creationId xmlns:a16="http://schemas.microsoft.com/office/drawing/2014/main" id="{D106C8EB-9F80-4C8B-8855-A68A78CF0214}"/>
              </a:ext>
            </a:extLst>
          </p:cNvPr>
          <p:cNvSpPr/>
          <p:nvPr/>
        </p:nvSpPr>
        <p:spPr>
          <a:xfrm>
            <a:off x="658813" y="5019675"/>
            <a:ext cx="7826375" cy="1169988"/>
          </a:xfrm>
          <a:prstGeom prst="roundRect">
            <a:avLst>
              <a:gd name="adj" fmla="val 677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Our class likes </a:t>
            </a:r>
            <a:r>
              <a:rPr lang="en-GB" sz="2000" dirty="0">
                <a:solidFill>
                  <a:srgbClr val="DE1E5A"/>
                </a:solidFill>
                <a:latin typeface="Twinkl" pitchFamily="50" charset="0"/>
              </a:rPr>
              <a:t>any</a:t>
            </a:r>
            <a:r>
              <a:rPr lang="en-GB" sz="2000" dirty="0">
                <a:solidFill>
                  <a:schemeClr val="tx1"/>
                </a:solidFill>
                <a:latin typeface="Twinkl" pitchFamily="50" charset="0"/>
              </a:rPr>
              <a:t> sport </a:t>
            </a:r>
            <a:r>
              <a:rPr lang="en-GB" sz="2000" dirty="0">
                <a:solidFill>
                  <a:srgbClr val="DE1E5A"/>
                </a:solidFill>
                <a:latin typeface="Twinkl" pitchFamily="50" charset="0"/>
              </a:rPr>
              <a:t>because</a:t>
            </a:r>
            <a:r>
              <a:rPr lang="en-GB" sz="2000" dirty="0">
                <a:solidFill>
                  <a:schemeClr val="tx1"/>
                </a:solidFill>
                <a:latin typeface="Twinkl" pitchFamily="50" charset="0"/>
              </a:rPr>
              <a:t> we like to be healthy. One day, Heather came in to school to teach our class how to play basketball. She plays for the British Deaf Basketball Team. </a:t>
            </a:r>
          </a:p>
        </p:txBody>
      </p:sp>
      <p:grpSp>
        <p:nvGrpSpPr>
          <p:cNvPr id="12" name="Show button">
            <a:extLst>
              <a:ext uri="{FF2B5EF4-FFF2-40B4-BE49-F238E27FC236}">
                <a16:creationId xmlns:a16="http://schemas.microsoft.com/office/drawing/2014/main" id="{03F4760F-88FA-43B9-8029-20C2A3C698B5}"/>
              </a:ext>
            </a:extLst>
          </p:cNvPr>
          <p:cNvGrpSpPr/>
          <p:nvPr/>
        </p:nvGrpSpPr>
        <p:grpSpPr>
          <a:xfrm>
            <a:off x="6940163" y="4204837"/>
            <a:ext cx="1499293" cy="666848"/>
            <a:chOff x="6914614" y="5534675"/>
            <a:chExt cx="1499293" cy="666848"/>
          </a:xfrm>
        </p:grpSpPr>
        <p:sp>
          <p:nvSpPr>
            <p:cNvPr id="13" name="Rectangle: Rounded Corners 18">
              <a:extLst>
                <a:ext uri="{FF2B5EF4-FFF2-40B4-BE49-F238E27FC236}">
                  <a16:creationId xmlns:a16="http://schemas.microsoft.com/office/drawing/2014/main" id="{045AD4F9-7D0C-4DFF-8A16-67C5A9459EFC}"/>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6" name="Picture 15">
              <a:extLst>
                <a:ext uri="{FF2B5EF4-FFF2-40B4-BE49-F238E27FC236}">
                  <a16:creationId xmlns:a16="http://schemas.microsoft.com/office/drawing/2014/main" id="{53662B3B-C656-40C2-B47A-8A2657789DA2}"/>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AB001"/>
              </a:solidFill>
            </a:ln>
          </p:spPr>
        </p:pic>
      </p:grpSp>
    </p:spTree>
    <p:extLst>
      <p:ext uri="{BB962C8B-B14F-4D97-AF65-F5344CB8AC3E}">
        <p14:creationId xmlns:p14="http://schemas.microsoft.com/office/powerpoint/2010/main" val="510475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nextCondLst>
                <p:cond evt="onClick" delay="0">
                  <p:tgtEl>
                    <p:spTgt spid="12"/>
                  </p:tgtEl>
                </p:cond>
              </p:nextCondLst>
            </p:seq>
          </p:childTnLst>
        </p:cTn>
      </p:par>
    </p:tnLst>
    <p:bldLst>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
            <a:extLst>
              <a:ext uri="{FF2B5EF4-FFF2-40B4-BE49-F238E27FC236}">
                <a16:creationId xmlns:a16="http://schemas.microsoft.com/office/drawing/2014/main" id="{70B4F0A2-C62A-46C8-8070-2544D995EC8B}"/>
              </a:ext>
            </a:extLst>
          </p:cNvPr>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Rectangle: Rounded Corners 10">
            <a:extLst>
              <a:ext uri="{FF2B5EF4-FFF2-40B4-BE49-F238E27FC236}">
                <a16:creationId xmlns:a16="http://schemas.microsoft.com/office/drawing/2014/main" id="{D106C8EB-9F80-4C8B-8855-A68A78CF0214}"/>
              </a:ext>
            </a:extLst>
          </p:cNvPr>
          <p:cNvSpPr/>
          <p:nvPr/>
        </p:nvSpPr>
        <p:spPr>
          <a:xfrm>
            <a:off x="647700" y="4891177"/>
            <a:ext cx="7839075" cy="1322298"/>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She was so happy with our class that, instead of our usual PE lesson, she took us to see some basketball games.</a:t>
            </a:r>
            <a:br>
              <a:rPr lang="en-GB" sz="2000" dirty="0">
                <a:solidFill>
                  <a:schemeClr val="tx1"/>
                </a:solidFill>
                <a:latin typeface="Twinkl" pitchFamily="50" charset="0"/>
              </a:rPr>
            </a:br>
            <a:r>
              <a:rPr lang="en-GB" sz="2000" dirty="0">
                <a:solidFill>
                  <a:schemeClr val="tx1"/>
                </a:solidFill>
                <a:latin typeface="Twinkl" pitchFamily="50" charset="0"/>
              </a:rPr>
              <a:t>We saw her deaf basketball team getting ready to play. There were many other teams too! </a:t>
            </a:r>
          </a:p>
        </p:txBody>
      </p:sp>
      <p:grpSp>
        <p:nvGrpSpPr>
          <p:cNvPr id="9" name="Group 8"/>
          <p:cNvGrpSpPr/>
          <p:nvPr/>
        </p:nvGrpSpPr>
        <p:grpSpPr>
          <a:xfrm>
            <a:off x="8045972" y="227397"/>
            <a:ext cx="1098028" cy="504056"/>
            <a:chOff x="8045972" y="1700808"/>
            <a:chExt cx="1098028" cy="504056"/>
          </a:xfrm>
          <a:solidFill>
            <a:schemeClr val="accent5"/>
          </a:solidFill>
        </p:grpSpPr>
        <p:sp>
          <p:nvSpPr>
            <p:cNvPr id="10" name="Oval 9"/>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grpSp>
        <p:nvGrpSpPr>
          <p:cNvPr id="16" name="Show button">
            <a:extLst>
              <a:ext uri="{FF2B5EF4-FFF2-40B4-BE49-F238E27FC236}">
                <a16:creationId xmlns:a16="http://schemas.microsoft.com/office/drawing/2014/main" id="{7CF7A5EB-424B-44D8-8C67-42A34D66608E}"/>
              </a:ext>
            </a:extLst>
          </p:cNvPr>
          <p:cNvGrpSpPr/>
          <p:nvPr/>
        </p:nvGrpSpPr>
        <p:grpSpPr>
          <a:xfrm>
            <a:off x="6940163" y="4081012"/>
            <a:ext cx="1499293" cy="666848"/>
            <a:chOff x="6914614" y="5534675"/>
            <a:chExt cx="1499293" cy="666848"/>
          </a:xfrm>
        </p:grpSpPr>
        <p:sp>
          <p:nvSpPr>
            <p:cNvPr id="17" name="Rectangle: Rounded Corners 18">
              <a:extLst>
                <a:ext uri="{FF2B5EF4-FFF2-40B4-BE49-F238E27FC236}">
                  <a16:creationId xmlns:a16="http://schemas.microsoft.com/office/drawing/2014/main" id="{24301435-776F-41DD-8120-FBE9F699A156}"/>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8" name="Picture 17">
              <a:extLst>
                <a:ext uri="{FF2B5EF4-FFF2-40B4-BE49-F238E27FC236}">
                  <a16:creationId xmlns:a16="http://schemas.microsoft.com/office/drawing/2014/main" id="{DA86ED88-4E47-4522-A06E-8D1179BD50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AB001"/>
              </a:solidFill>
            </a:ln>
          </p:spPr>
        </p:pic>
      </p:grpSp>
    </p:spTree>
    <p:extLst>
      <p:ext uri="{BB962C8B-B14F-4D97-AF65-F5344CB8AC3E}">
        <p14:creationId xmlns:p14="http://schemas.microsoft.com/office/powerpoint/2010/main" val="84636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nextCondLst>
                <p:cond evt="onClick" delay="0">
                  <p:tgtEl>
                    <p:spTgt spid="16"/>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
            <a:extLst>
              <a:ext uri="{FF2B5EF4-FFF2-40B4-BE49-F238E27FC236}">
                <a16:creationId xmlns:a16="http://schemas.microsoft.com/office/drawing/2014/main" id="{49BC3BFE-C3FD-4796-85A2-BB5859D92304}"/>
              </a:ext>
            </a:extLst>
          </p:cNvPr>
          <p:cNvSpPr/>
          <p:nvPr/>
        </p:nvSpPr>
        <p:spPr bwMode="auto">
          <a:xfrm>
            <a:off x="457200" y="438150"/>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4" name="Picture 3">
            <a:extLst>
              <a:ext uri="{FF2B5EF4-FFF2-40B4-BE49-F238E27FC236}">
                <a16:creationId xmlns:a16="http://schemas.microsoft.com/office/drawing/2014/main" id="{659B3602-E17C-4756-900A-5861F48610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72983" y="2278691"/>
            <a:ext cx="1118258" cy="3352172"/>
          </a:xfrm>
          <a:prstGeom prst="rect">
            <a:avLst/>
          </a:prstGeom>
        </p:spPr>
      </p:pic>
      <p:pic>
        <p:nvPicPr>
          <p:cNvPr id="7" name="Picture 6">
            <a:extLst>
              <a:ext uri="{FF2B5EF4-FFF2-40B4-BE49-F238E27FC236}">
                <a16:creationId xmlns:a16="http://schemas.microsoft.com/office/drawing/2014/main" id="{DCDCA194-9391-4921-8E51-7B3AA78C87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16866" y="2278692"/>
            <a:ext cx="1131705" cy="3352172"/>
          </a:xfrm>
          <a:prstGeom prst="rect">
            <a:avLst/>
          </a:prstGeom>
        </p:spPr>
      </p:pic>
      <p:pic>
        <p:nvPicPr>
          <p:cNvPr id="19" name="Picture 18">
            <a:extLst>
              <a:ext uri="{FF2B5EF4-FFF2-40B4-BE49-F238E27FC236}">
                <a16:creationId xmlns:a16="http://schemas.microsoft.com/office/drawing/2014/main" id="{608EB27D-FB1B-4A9A-92BD-4656279CF75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27588" y="2278691"/>
            <a:ext cx="1174402" cy="3047223"/>
          </a:xfrm>
          <a:prstGeom prst="rect">
            <a:avLst/>
          </a:prstGeom>
        </p:spPr>
      </p:pic>
      <p:grpSp>
        <p:nvGrpSpPr>
          <p:cNvPr id="9" name="Group 8"/>
          <p:cNvGrpSpPr/>
          <p:nvPr/>
        </p:nvGrpSpPr>
        <p:grpSpPr>
          <a:xfrm>
            <a:off x="8045972" y="227397"/>
            <a:ext cx="1098028" cy="504056"/>
            <a:chOff x="8045972" y="1700808"/>
            <a:chExt cx="1098028" cy="504056"/>
          </a:xfrm>
          <a:solidFill>
            <a:schemeClr val="accent5"/>
          </a:solidFill>
        </p:grpSpPr>
        <p:sp>
          <p:nvSpPr>
            <p:cNvPr id="10" name="Oval 9"/>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cxnSp>
        <p:nvCxnSpPr>
          <p:cNvPr id="15" name="Straight Connector 14"/>
          <p:cNvCxnSpPr/>
          <p:nvPr/>
        </p:nvCxnSpPr>
        <p:spPr>
          <a:xfrm>
            <a:off x="1622425" y="5630863"/>
            <a:ext cx="0" cy="14446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Rounded Corners 10">
            <a:extLst>
              <a:ext uri="{FF2B5EF4-FFF2-40B4-BE49-F238E27FC236}">
                <a16:creationId xmlns:a16="http://schemas.microsoft.com/office/drawing/2014/main" id="{D106C8EB-9F80-4C8B-8855-A68A78CF0214}"/>
              </a:ext>
            </a:extLst>
          </p:cNvPr>
          <p:cNvSpPr/>
          <p:nvPr/>
        </p:nvSpPr>
        <p:spPr>
          <a:xfrm>
            <a:off x="647700" y="5124091"/>
            <a:ext cx="7839075" cy="1089384"/>
          </a:xfrm>
          <a:prstGeom prst="roundRect">
            <a:avLst>
              <a:gd name="adj" fmla="val 5912"/>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Jake and I went backstage and found the deaf basketball team. We were mistaken for team members and told to get ready to play. I felt dread but Jake was cool. </a:t>
            </a:r>
          </a:p>
        </p:txBody>
      </p:sp>
      <p:grpSp>
        <p:nvGrpSpPr>
          <p:cNvPr id="12" name="Show button">
            <a:extLst>
              <a:ext uri="{FF2B5EF4-FFF2-40B4-BE49-F238E27FC236}">
                <a16:creationId xmlns:a16="http://schemas.microsoft.com/office/drawing/2014/main" id="{3B6CF426-9847-4190-ACA6-810F72740DA8}"/>
              </a:ext>
            </a:extLst>
          </p:cNvPr>
          <p:cNvGrpSpPr/>
          <p:nvPr/>
        </p:nvGrpSpPr>
        <p:grpSpPr>
          <a:xfrm>
            <a:off x="6940163" y="4328662"/>
            <a:ext cx="1499293" cy="666848"/>
            <a:chOff x="6914614" y="5534675"/>
            <a:chExt cx="1499293" cy="666848"/>
          </a:xfrm>
        </p:grpSpPr>
        <p:sp>
          <p:nvSpPr>
            <p:cNvPr id="14" name="Rectangle: Rounded Corners 18">
              <a:extLst>
                <a:ext uri="{FF2B5EF4-FFF2-40B4-BE49-F238E27FC236}">
                  <a16:creationId xmlns:a16="http://schemas.microsoft.com/office/drawing/2014/main" id="{4696CECC-44AE-47B8-853F-11340D8D4179}"/>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6" name="Picture 15">
              <a:extLst>
                <a:ext uri="{FF2B5EF4-FFF2-40B4-BE49-F238E27FC236}">
                  <a16:creationId xmlns:a16="http://schemas.microsoft.com/office/drawing/2014/main" id="{E66076D5-EAC2-40D4-B182-769CEF53CE5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AB001"/>
              </a:solidFill>
            </a:ln>
          </p:spPr>
        </p:pic>
      </p:grpSp>
    </p:spTree>
    <p:extLst>
      <p:ext uri="{BB962C8B-B14F-4D97-AF65-F5344CB8AC3E}">
        <p14:creationId xmlns:p14="http://schemas.microsoft.com/office/powerpoint/2010/main" val="22260503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2">
            <a:extLst>
              <a:ext uri="{FF2B5EF4-FFF2-40B4-BE49-F238E27FC236}">
                <a16:creationId xmlns:a16="http://schemas.microsoft.com/office/drawing/2014/main" id="{38319E91-1750-4FD9-99DA-F5FFA3667476}"/>
              </a:ext>
            </a:extLst>
          </p:cNvPr>
          <p:cNvSpPr/>
          <p:nvPr/>
        </p:nvSpPr>
        <p:spPr bwMode="auto">
          <a:xfrm>
            <a:off x="474159" y="460375"/>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16" name="Picture 15">
            <a:extLst>
              <a:ext uri="{FF2B5EF4-FFF2-40B4-BE49-F238E27FC236}">
                <a16:creationId xmlns:a16="http://schemas.microsoft.com/office/drawing/2014/main" id="{C9B51B8A-94FC-4586-96A4-65EB3A53DD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17150" y="3209104"/>
            <a:ext cx="937516" cy="1178831"/>
          </a:xfrm>
          <a:prstGeom prst="rect">
            <a:avLst/>
          </a:prstGeom>
        </p:spPr>
      </p:pic>
      <p:pic>
        <p:nvPicPr>
          <p:cNvPr id="17" name="Picture 16">
            <a:extLst>
              <a:ext uri="{FF2B5EF4-FFF2-40B4-BE49-F238E27FC236}">
                <a16:creationId xmlns:a16="http://schemas.microsoft.com/office/drawing/2014/main" id="{DE50264A-62AB-40E8-8B24-5FE5BE7CABD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27375" y="3003156"/>
            <a:ext cx="1325864" cy="1876180"/>
          </a:xfrm>
          <a:prstGeom prst="rect">
            <a:avLst/>
          </a:prstGeom>
        </p:spPr>
      </p:pic>
      <p:pic>
        <p:nvPicPr>
          <p:cNvPr id="18" name="Picture 17">
            <a:extLst>
              <a:ext uri="{FF2B5EF4-FFF2-40B4-BE49-F238E27FC236}">
                <a16:creationId xmlns:a16="http://schemas.microsoft.com/office/drawing/2014/main" id="{D2BCC608-DBA3-4D34-80AA-59EBB8ECCDF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15186" y="2813264"/>
            <a:ext cx="875418" cy="1368723"/>
          </a:xfrm>
          <a:prstGeom prst="rect">
            <a:avLst/>
          </a:prstGeom>
        </p:spPr>
      </p:pic>
      <p:pic>
        <p:nvPicPr>
          <p:cNvPr id="19" name="Picture 18">
            <a:extLst>
              <a:ext uri="{FF2B5EF4-FFF2-40B4-BE49-F238E27FC236}">
                <a16:creationId xmlns:a16="http://schemas.microsoft.com/office/drawing/2014/main" id="{5EA1593A-6F8B-45CD-AFA7-7E5B016959D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05956" y="3411385"/>
            <a:ext cx="1252054" cy="1953100"/>
          </a:xfrm>
          <a:prstGeom prst="rect">
            <a:avLst/>
          </a:prstGeom>
        </p:spPr>
      </p:pic>
      <p:pic>
        <p:nvPicPr>
          <p:cNvPr id="20" name="Picture 19">
            <a:extLst>
              <a:ext uri="{FF2B5EF4-FFF2-40B4-BE49-F238E27FC236}">
                <a16:creationId xmlns:a16="http://schemas.microsoft.com/office/drawing/2014/main" id="{5A2C6EF3-1515-4BB2-9687-B8BA946ACF9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865428" y="2922101"/>
            <a:ext cx="812154" cy="2078279"/>
          </a:xfrm>
          <a:prstGeom prst="rect">
            <a:avLst/>
          </a:prstGeom>
        </p:spPr>
      </p:pic>
      <p:grpSp>
        <p:nvGrpSpPr>
          <p:cNvPr id="9" name="Group 8"/>
          <p:cNvGrpSpPr/>
          <p:nvPr/>
        </p:nvGrpSpPr>
        <p:grpSpPr>
          <a:xfrm>
            <a:off x="8045972" y="227397"/>
            <a:ext cx="1098028" cy="504056"/>
            <a:chOff x="8045972" y="1700808"/>
            <a:chExt cx="1098028" cy="504056"/>
          </a:xfrm>
          <a:solidFill>
            <a:schemeClr val="accent5"/>
          </a:solidFill>
        </p:grpSpPr>
        <p:sp>
          <p:nvSpPr>
            <p:cNvPr id="10" name="Oval 9"/>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sp>
        <p:nvSpPr>
          <p:cNvPr id="13" name="Rectangle: Rounded Corners 10">
            <a:extLst>
              <a:ext uri="{FF2B5EF4-FFF2-40B4-BE49-F238E27FC236}">
                <a16:creationId xmlns:a16="http://schemas.microsoft.com/office/drawing/2014/main" id="{D106C8EB-9F80-4C8B-8855-A68A78CF0214}"/>
              </a:ext>
            </a:extLst>
          </p:cNvPr>
          <p:cNvSpPr/>
          <p:nvPr/>
        </p:nvSpPr>
        <p:spPr>
          <a:xfrm>
            <a:off x="647700" y="5477773"/>
            <a:ext cx="7839075" cy="735701"/>
          </a:xfrm>
          <a:prstGeom prst="roundRect">
            <a:avLst>
              <a:gd name="adj" fmla="val 10033"/>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We had lots of fun playing with the basketball team but then we saw Heather. Instead of looking happy, she looked very cross. </a:t>
            </a:r>
          </a:p>
        </p:txBody>
      </p:sp>
      <p:grpSp>
        <p:nvGrpSpPr>
          <p:cNvPr id="8" name="Show button">
            <a:extLst>
              <a:ext uri="{FF2B5EF4-FFF2-40B4-BE49-F238E27FC236}">
                <a16:creationId xmlns:a16="http://schemas.microsoft.com/office/drawing/2014/main" id="{5EEAD719-FC18-4918-AAE5-DF8D3BBD696E}"/>
              </a:ext>
            </a:extLst>
          </p:cNvPr>
          <p:cNvGrpSpPr/>
          <p:nvPr/>
        </p:nvGrpSpPr>
        <p:grpSpPr>
          <a:xfrm>
            <a:off x="6940163" y="4662037"/>
            <a:ext cx="1499293" cy="666848"/>
            <a:chOff x="6914614" y="5534675"/>
            <a:chExt cx="1499293" cy="666848"/>
          </a:xfrm>
        </p:grpSpPr>
        <p:sp>
          <p:nvSpPr>
            <p:cNvPr id="12" name="Rectangle: Rounded Corners 18">
              <a:extLst>
                <a:ext uri="{FF2B5EF4-FFF2-40B4-BE49-F238E27FC236}">
                  <a16:creationId xmlns:a16="http://schemas.microsoft.com/office/drawing/2014/main" id="{2F67F55D-5F25-46AC-9A85-DA3CADC42706}"/>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4" name="Picture 13">
              <a:extLst>
                <a:ext uri="{FF2B5EF4-FFF2-40B4-BE49-F238E27FC236}">
                  <a16:creationId xmlns:a16="http://schemas.microsoft.com/office/drawing/2014/main" id="{F0AEEE1C-DC92-4444-83FE-2B52248723FC}"/>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AB001"/>
              </a:solidFill>
            </a:ln>
          </p:spPr>
        </p:pic>
      </p:grpSp>
    </p:spTree>
    <p:extLst>
      <p:ext uri="{BB962C8B-B14F-4D97-AF65-F5344CB8AC3E}">
        <p14:creationId xmlns:p14="http://schemas.microsoft.com/office/powerpoint/2010/main" val="192652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8"/>
                  </p:tgtEl>
                </p:cond>
              </p:nextCondLst>
            </p:seq>
          </p:childTnLst>
        </p:cTn>
      </p:par>
    </p:tnLst>
    <p:bldLst>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ounded Rectangle 1">
            <a:extLst>
              <a:ext uri="{FF2B5EF4-FFF2-40B4-BE49-F238E27FC236}">
                <a16:creationId xmlns:a16="http://schemas.microsoft.com/office/drawing/2014/main" id="{D9D8D2D1-5DDA-4F67-A2E7-4E3E7D96EE8A}"/>
              </a:ext>
            </a:extLst>
          </p:cNvPr>
          <p:cNvSpPr/>
          <p:nvPr/>
        </p:nvSpPr>
        <p:spPr bwMode="auto">
          <a:xfrm>
            <a:off x="457200" y="309632"/>
            <a:ext cx="8397391" cy="6086406"/>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2">
            <a:extLst>
              <a:ext uri="{FF2B5EF4-FFF2-40B4-BE49-F238E27FC236}">
                <a16:creationId xmlns:a16="http://schemas.microsoft.com/office/drawing/2014/main" id="{7089B812-4A77-47B4-A404-2CA7B14CDFB1}"/>
              </a:ext>
            </a:extLst>
          </p:cNvPr>
          <p:cNvPicPr>
            <a:picLocks noChangeAspect="1"/>
          </p:cNvPicPr>
          <p:nvPr/>
        </p:nvPicPr>
        <p:blipFill rotWithShape="1">
          <a:blip r:embed="rId3">
            <a:extLst>
              <a:ext uri="{28A0092B-C50C-407E-A947-70E740481C1C}">
                <a14:useLocalDpi xmlns:a14="http://schemas.microsoft.com/office/drawing/2010/main" val="0"/>
              </a:ext>
            </a:extLst>
          </a:blip>
          <a:srcRect b="14952"/>
          <a:stretch/>
        </p:blipFill>
        <p:spPr>
          <a:xfrm>
            <a:off x="1524348" y="585681"/>
            <a:ext cx="5748350" cy="5832582"/>
          </a:xfrm>
          <a:prstGeom prst="rect">
            <a:avLst/>
          </a:prstGeom>
        </p:spPr>
      </p:pic>
      <p:sp>
        <p:nvSpPr>
          <p:cNvPr id="4" name="TextBox 3">
            <a:extLst>
              <a:ext uri="{FF2B5EF4-FFF2-40B4-BE49-F238E27FC236}">
                <a16:creationId xmlns:a16="http://schemas.microsoft.com/office/drawing/2014/main" id="{030DBA86-3039-4A84-A811-04A02EA71963}"/>
              </a:ext>
            </a:extLst>
          </p:cNvPr>
          <p:cNvSpPr txBox="1"/>
          <p:nvPr/>
        </p:nvSpPr>
        <p:spPr>
          <a:xfrm>
            <a:off x="3379304" y="1099932"/>
            <a:ext cx="3445566" cy="4524315"/>
          </a:xfrm>
          <a:prstGeom prst="rect">
            <a:avLst/>
          </a:prstGeom>
          <a:noFill/>
        </p:spPr>
        <p:txBody>
          <a:bodyPr wrap="square" rtlCol="0">
            <a:spAutoFit/>
          </a:bodyPr>
          <a:lstStyle/>
          <a:p>
            <a:r>
              <a:rPr lang="en-GB" dirty="0"/>
              <a:t>Dear Headteacher,</a:t>
            </a:r>
          </a:p>
          <a:p>
            <a:endParaRPr lang="en-GB" dirty="0"/>
          </a:p>
          <a:p>
            <a:r>
              <a:rPr lang="en-GB" dirty="0"/>
              <a:t>We are very sorry for not staying with our class on our school trip. We should have asked Heather if we could go instead of just leaving. (We did have a good time with the Youth Deaf Basketball Team!)</a:t>
            </a:r>
          </a:p>
          <a:p>
            <a:endParaRPr lang="en-GB" dirty="0"/>
          </a:p>
          <a:p>
            <a:r>
              <a:rPr lang="en-GB" dirty="0"/>
              <a:t>We don’t have any excuse. We are ready to accept our punishment.</a:t>
            </a:r>
          </a:p>
          <a:p>
            <a:endParaRPr lang="en-GB" dirty="0"/>
          </a:p>
          <a:p>
            <a:r>
              <a:rPr lang="en-GB" dirty="0"/>
              <a:t>From Kit and Jake</a:t>
            </a:r>
          </a:p>
          <a:p>
            <a:endParaRPr lang="en-GB" dirty="0"/>
          </a:p>
        </p:txBody>
      </p:sp>
      <p:grpSp>
        <p:nvGrpSpPr>
          <p:cNvPr id="9" name="Group 8"/>
          <p:cNvGrpSpPr/>
          <p:nvPr/>
        </p:nvGrpSpPr>
        <p:grpSpPr>
          <a:xfrm>
            <a:off x="8045972" y="227397"/>
            <a:ext cx="1098028" cy="504056"/>
            <a:chOff x="8045972" y="1700808"/>
            <a:chExt cx="1098028" cy="504056"/>
          </a:xfrm>
          <a:solidFill>
            <a:schemeClr val="accent5"/>
          </a:solidFill>
        </p:grpSpPr>
        <p:sp>
          <p:nvSpPr>
            <p:cNvPr id="10" name="Oval 9"/>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cxnSp>
        <p:nvCxnSpPr>
          <p:cNvPr id="15" name="Straight Connector 14"/>
          <p:cNvCxnSpPr/>
          <p:nvPr/>
        </p:nvCxnSpPr>
        <p:spPr>
          <a:xfrm>
            <a:off x="1622425" y="5630863"/>
            <a:ext cx="0" cy="14446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Rounded Corners 10">
            <a:extLst>
              <a:ext uri="{FF2B5EF4-FFF2-40B4-BE49-F238E27FC236}">
                <a16:creationId xmlns:a16="http://schemas.microsoft.com/office/drawing/2014/main" id="{D106C8EB-9F80-4C8B-8855-A68A78CF0214}"/>
              </a:ext>
            </a:extLst>
          </p:cNvPr>
          <p:cNvSpPr/>
          <p:nvPr/>
        </p:nvSpPr>
        <p:spPr>
          <a:xfrm>
            <a:off x="647700" y="5313294"/>
            <a:ext cx="7839075" cy="992945"/>
          </a:xfrm>
          <a:prstGeom prst="roundRect">
            <a:avLst>
              <a:gd name="adj" fmla="val 6758"/>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We had to explain what we did to the headteacher. We could see in her eyes that she was not happy! She said that we should take an assembly to tell people what we found out. </a:t>
            </a:r>
          </a:p>
        </p:txBody>
      </p:sp>
      <p:grpSp>
        <p:nvGrpSpPr>
          <p:cNvPr id="19" name="Show button">
            <a:extLst>
              <a:ext uri="{FF2B5EF4-FFF2-40B4-BE49-F238E27FC236}">
                <a16:creationId xmlns:a16="http://schemas.microsoft.com/office/drawing/2014/main" id="{269770BF-85E5-4947-9AE6-F1456CA01B2F}"/>
              </a:ext>
            </a:extLst>
          </p:cNvPr>
          <p:cNvGrpSpPr/>
          <p:nvPr/>
        </p:nvGrpSpPr>
        <p:grpSpPr>
          <a:xfrm>
            <a:off x="6940163" y="4433437"/>
            <a:ext cx="1499293" cy="666848"/>
            <a:chOff x="6914614" y="5534675"/>
            <a:chExt cx="1499293" cy="666848"/>
          </a:xfrm>
        </p:grpSpPr>
        <p:sp>
          <p:nvSpPr>
            <p:cNvPr id="20" name="Rectangle: Rounded Corners 18">
              <a:extLst>
                <a:ext uri="{FF2B5EF4-FFF2-40B4-BE49-F238E27FC236}">
                  <a16:creationId xmlns:a16="http://schemas.microsoft.com/office/drawing/2014/main" id="{AF6F31AE-25B4-45A4-A2B8-9DE9DBD8DA68}"/>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21" name="Picture 20">
              <a:extLst>
                <a:ext uri="{FF2B5EF4-FFF2-40B4-BE49-F238E27FC236}">
                  <a16:creationId xmlns:a16="http://schemas.microsoft.com/office/drawing/2014/main" id="{67811850-33A5-4A88-A0B6-EECAD016757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AB001"/>
              </a:solidFill>
            </a:ln>
          </p:spPr>
        </p:pic>
      </p:grpSp>
    </p:spTree>
    <p:extLst>
      <p:ext uri="{BB962C8B-B14F-4D97-AF65-F5344CB8AC3E}">
        <p14:creationId xmlns:p14="http://schemas.microsoft.com/office/powerpoint/2010/main" val="3957753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9"/>
                  </p:tgtEl>
                </p:cond>
              </p:nextCondLst>
            </p:seq>
          </p:childTnLst>
        </p:cTn>
      </p:par>
    </p:tnLst>
    <p:bldLst>
      <p:bldP spid="1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unded Rectangle 1">
            <a:extLst>
              <a:ext uri="{FF2B5EF4-FFF2-40B4-BE49-F238E27FC236}">
                <a16:creationId xmlns:a16="http://schemas.microsoft.com/office/drawing/2014/main" id="{7E0A5178-4319-4DF7-8418-25A810A5B271}"/>
              </a:ext>
            </a:extLst>
          </p:cNvPr>
          <p:cNvSpPr/>
          <p:nvPr/>
        </p:nvSpPr>
        <p:spPr bwMode="auto">
          <a:xfrm>
            <a:off x="457200" y="309632"/>
            <a:ext cx="8397391" cy="6086406"/>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18" name="Picture 17">
            <a:extLst>
              <a:ext uri="{FF2B5EF4-FFF2-40B4-BE49-F238E27FC236}">
                <a16:creationId xmlns:a16="http://schemas.microsoft.com/office/drawing/2014/main" id="{E1A8A2B1-EDC6-4E31-83E6-167062E2C94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7868" y="2516015"/>
            <a:ext cx="659020" cy="1957504"/>
          </a:xfrm>
          <a:prstGeom prst="rect">
            <a:avLst/>
          </a:prstGeom>
        </p:spPr>
      </p:pic>
      <p:pic>
        <p:nvPicPr>
          <p:cNvPr id="19" name="Picture 18">
            <a:extLst>
              <a:ext uri="{FF2B5EF4-FFF2-40B4-BE49-F238E27FC236}">
                <a16:creationId xmlns:a16="http://schemas.microsoft.com/office/drawing/2014/main" id="{D7B14321-E163-4AFE-B721-6DAB654915E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7724" y="2516014"/>
            <a:ext cx="727748" cy="1976553"/>
          </a:xfrm>
          <a:prstGeom prst="rect">
            <a:avLst/>
          </a:prstGeom>
        </p:spPr>
      </p:pic>
      <p:pic>
        <p:nvPicPr>
          <p:cNvPr id="20" name="Picture 19">
            <a:extLst>
              <a:ext uri="{FF2B5EF4-FFF2-40B4-BE49-F238E27FC236}">
                <a16:creationId xmlns:a16="http://schemas.microsoft.com/office/drawing/2014/main" id="{C4497284-258A-4890-BF4A-9B190AAEC0A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05157" y="2190332"/>
            <a:ext cx="780182" cy="2325006"/>
          </a:xfrm>
          <a:prstGeom prst="rect">
            <a:avLst/>
          </a:prstGeom>
        </p:spPr>
      </p:pic>
      <p:pic>
        <p:nvPicPr>
          <p:cNvPr id="21" name="Picture 20">
            <a:extLst>
              <a:ext uri="{FF2B5EF4-FFF2-40B4-BE49-F238E27FC236}">
                <a16:creationId xmlns:a16="http://schemas.microsoft.com/office/drawing/2014/main" id="{05468D96-6300-4626-AA58-7D462BC985F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748" y="3712095"/>
            <a:ext cx="7126977" cy="2130321"/>
          </a:xfrm>
          <a:prstGeom prst="rect">
            <a:avLst/>
          </a:prstGeom>
        </p:spPr>
      </p:pic>
      <p:grpSp>
        <p:nvGrpSpPr>
          <p:cNvPr id="9" name="Group 8"/>
          <p:cNvGrpSpPr/>
          <p:nvPr/>
        </p:nvGrpSpPr>
        <p:grpSpPr>
          <a:xfrm>
            <a:off x="8045972" y="227397"/>
            <a:ext cx="1098028" cy="504056"/>
            <a:chOff x="8045972" y="1700808"/>
            <a:chExt cx="1098028" cy="504056"/>
          </a:xfrm>
          <a:solidFill>
            <a:schemeClr val="accent5"/>
          </a:solidFill>
        </p:grpSpPr>
        <p:sp>
          <p:nvSpPr>
            <p:cNvPr id="10" name="Oval 9"/>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ectangle 10"/>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cxnSp>
        <p:nvCxnSpPr>
          <p:cNvPr id="15" name="Straight Connector 14"/>
          <p:cNvCxnSpPr/>
          <p:nvPr/>
        </p:nvCxnSpPr>
        <p:spPr>
          <a:xfrm>
            <a:off x="1622425" y="5630863"/>
            <a:ext cx="0" cy="14446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Rectangle: Rounded Corners 10">
            <a:extLst>
              <a:ext uri="{FF2B5EF4-FFF2-40B4-BE49-F238E27FC236}">
                <a16:creationId xmlns:a16="http://schemas.microsoft.com/office/drawing/2014/main" id="{D106C8EB-9F80-4C8B-8855-A68A78CF0214}"/>
              </a:ext>
            </a:extLst>
          </p:cNvPr>
          <p:cNvSpPr/>
          <p:nvPr/>
        </p:nvSpPr>
        <p:spPr>
          <a:xfrm>
            <a:off x="647700" y="5443268"/>
            <a:ext cx="7839075" cy="770207"/>
          </a:xfrm>
          <a:prstGeom prst="roundRect">
            <a:avLst>
              <a:gd name="adj" fmla="val 6758"/>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GB" sz="2000" dirty="0">
                <a:solidFill>
                  <a:schemeClr val="tx1"/>
                </a:solidFill>
                <a:latin typeface="Twinkl" pitchFamily="50" charset="0"/>
              </a:rPr>
              <a:t>Even Heather liked our assembly but we won’t be sneaking off on school trips </a:t>
            </a:r>
            <a:r>
              <a:rPr lang="en-GB" sz="2000" dirty="0">
                <a:solidFill>
                  <a:srgbClr val="DE1E5A"/>
                </a:solidFill>
                <a:latin typeface="Twinkl" pitchFamily="50" charset="0"/>
              </a:rPr>
              <a:t>any</a:t>
            </a:r>
            <a:r>
              <a:rPr lang="en-GB" sz="2000" dirty="0">
                <a:solidFill>
                  <a:schemeClr val="tx1"/>
                </a:solidFill>
                <a:latin typeface="Twinkl" pitchFamily="50" charset="0"/>
              </a:rPr>
              <a:t>more. That is for sure! </a:t>
            </a:r>
          </a:p>
        </p:txBody>
      </p:sp>
      <p:grpSp>
        <p:nvGrpSpPr>
          <p:cNvPr id="12" name="Show button">
            <a:extLst>
              <a:ext uri="{FF2B5EF4-FFF2-40B4-BE49-F238E27FC236}">
                <a16:creationId xmlns:a16="http://schemas.microsoft.com/office/drawing/2014/main" id="{6C65AE64-0747-42C0-A23C-C9C11876DA5E}"/>
              </a:ext>
            </a:extLst>
          </p:cNvPr>
          <p:cNvGrpSpPr/>
          <p:nvPr/>
        </p:nvGrpSpPr>
        <p:grpSpPr>
          <a:xfrm>
            <a:off x="6940163" y="4662037"/>
            <a:ext cx="1499293" cy="666848"/>
            <a:chOff x="6914614" y="5534675"/>
            <a:chExt cx="1499293" cy="666848"/>
          </a:xfrm>
        </p:grpSpPr>
        <p:sp>
          <p:nvSpPr>
            <p:cNvPr id="14" name="Rectangle: Rounded Corners 18">
              <a:extLst>
                <a:ext uri="{FF2B5EF4-FFF2-40B4-BE49-F238E27FC236}">
                  <a16:creationId xmlns:a16="http://schemas.microsoft.com/office/drawing/2014/main" id="{016F2690-F2D5-4EF9-A97D-107AD0B1E758}"/>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6" name="Picture 15">
              <a:extLst>
                <a:ext uri="{FF2B5EF4-FFF2-40B4-BE49-F238E27FC236}">
                  <a16:creationId xmlns:a16="http://schemas.microsoft.com/office/drawing/2014/main" id="{BAAA66B2-2C15-42A0-BAE2-55A43DDB587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AB001"/>
              </a:solidFill>
            </a:ln>
          </p:spPr>
        </p:pic>
      </p:grpSp>
    </p:spTree>
    <p:extLst>
      <p:ext uri="{BB962C8B-B14F-4D97-AF65-F5344CB8AC3E}">
        <p14:creationId xmlns:p14="http://schemas.microsoft.com/office/powerpoint/2010/main" val="4227964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nextCondLst>
                <p:cond evt="onClick" delay="0">
                  <p:tgtEl>
                    <p:spTgt spid="12"/>
                  </p:tgtEl>
                </p:cond>
              </p:nextCondLst>
            </p:seq>
          </p:childTnLst>
        </p:cTn>
      </p:par>
    </p:tnLst>
    <p:bldLst>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1">
            <a:extLst>
              <a:ext uri="{FF2B5EF4-FFF2-40B4-BE49-F238E27FC236}">
                <a16:creationId xmlns:a16="http://schemas.microsoft.com/office/drawing/2014/main" id="{B6F284E0-2C7B-4BBA-8605-0CDEE1461F2A}"/>
              </a:ext>
            </a:extLst>
          </p:cNvPr>
          <p:cNvSpPr/>
          <p:nvPr/>
        </p:nvSpPr>
        <p:spPr bwMode="auto">
          <a:xfrm>
            <a:off x="472350" y="441325"/>
            <a:ext cx="8220075" cy="5957888"/>
          </a:xfrm>
          <a:prstGeom prst="roundRect">
            <a:avLst>
              <a:gd name="adj" fmla="val 2649"/>
            </a:avLst>
          </a:prstGeom>
          <a:blipFill>
            <a:blip r:embed="rId2"/>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10" name="Picture 9">
            <a:extLst>
              <a:ext uri="{FF2B5EF4-FFF2-40B4-BE49-F238E27FC236}">
                <a16:creationId xmlns:a16="http://schemas.microsoft.com/office/drawing/2014/main" id="{52396355-D39F-4F58-9775-F083D1A1C6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7383" y="1459537"/>
            <a:ext cx="1085780" cy="3260229"/>
          </a:xfrm>
          <a:prstGeom prst="rect">
            <a:avLst/>
          </a:prstGeom>
        </p:spPr>
      </p:pic>
      <p:pic>
        <p:nvPicPr>
          <p:cNvPr id="20" name="Picture 19">
            <a:extLst>
              <a:ext uri="{FF2B5EF4-FFF2-40B4-BE49-F238E27FC236}">
                <a16:creationId xmlns:a16="http://schemas.microsoft.com/office/drawing/2014/main" id="{546AACC2-0CED-44ED-ACF8-3BF8E8891E8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32444" y="1863300"/>
            <a:ext cx="956064" cy="2530058"/>
          </a:xfrm>
          <a:prstGeom prst="rect">
            <a:avLst/>
          </a:prstGeom>
        </p:spPr>
      </p:pic>
      <p:pic>
        <p:nvPicPr>
          <p:cNvPr id="22" name="Picture 21">
            <a:extLst>
              <a:ext uri="{FF2B5EF4-FFF2-40B4-BE49-F238E27FC236}">
                <a16:creationId xmlns:a16="http://schemas.microsoft.com/office/drawing/2014/main" id="{46891A12-9072-437C-93FA-775BE38250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52498" y="1488112"/>
            <a:ext cx="1092051" cy="3201831"/>
          </a:xfrm>
          <a:prstGeom prst="rect">
            <a:avLst/>
          </a:prstGeom>
        </p:spPr>
      </p:pic>
      <p:pic>
        <p:nvPicPr>
          <p:cNvPr id="24" name="Picture 23">
            <a:extLst>
              <a:ext uri="{FF2B5EF4-FFF2-40B4-BE49-F238E27FC236}">
                <a16:creationId xmlns:a16="http://schemas.microsoft.com/office/drawing/2014/main" id="{10AC8E18-FF36-497E-A95C-FC6853D784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19877" y="1932829"/>
            <a:ext cx="904205" cy="2460529"/>
          </a:xfrm>
          <a:prstGeom prst="rect">
            <a:avLst/>
          </a:prstGeom>
        </p:spPr>
      </p:pic>
      <p:grpSp>
        <p:nvGrpSpPr>
          <p:cNvPr id="16" name="Group 15"/>
          <p:cNvGrpSpPr/>
          <p:nvPr/>
        </p:nvGrpSpPr>
        <p:grpSpPr>
          <a:xfrm>
            <a:off x="8045972" y="227397"/>
            <a:ext cx="1098028" cy="504056"/>
            <a:chOff x="8045972" y="1700808"/>
            <a:chExt cx="1098028" cy="504056"/>
          </a:xfrm>
          <a:solidFill>
            <a:schemeClr val="accent5"/>
          </a:solidFill>
        </p:grpSpPr>
        <p:sp>
          <p:nvSpPr>
            <p:cNvPr id="17" name="Oval 16"/>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8" name="Rectangle 17"/>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anchor="ctr"/>
            <a:lstStyle/>
            <a:p>
              <a:pPr>
                <a:defRPr/>
              </a:pPr>
              <a:r>
                <a:rPr lang="en-GB" altLang="en-US" b="1" dirty="0">
                  <a:solidFill>
                    <a:schemeClr val="bg1"/>
                  </a:solidFill>
                </a:rPr>
                <a:t>Apply</a:t>
              </a:r>
            </a:p>
          </p:txBody>
        </p:sp>
      </p:grpSp>
      <p:pic>
        <p:nvPicPr>
          <p:cNvPr id="29" name="Picture 28">
            <a:extLst>
              <a:ext uri="{FF2B5EF4-FFF2-40B4-BE49-F238E27FC236}">
                <a16:creationId xmlns:a16="http://schemas.microsoft.com/office/drawing/2014/main" id="{B86DA0F6-A957-42E4-9DC6-31739882BA9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21107" y="2795603"/>
            <a:ext cx="1945991" cy="2214825"/>
          </a:xfrm>
          <a:prstGeom prst="rect">
            <a:avLst/>
          </a:prstGeom>
        </p:spPr>
      </p:pic>
      <p:cxnSp>
        <p:nvCxnSpPr>
          <p:cNvPr id="8" name="Straight Connector 7"/>
          <p:cNvCxnSpPr/>
          <p:nvPr/>
        </p:nvCxnSpPr>
        <p:spPr>
          <a:xfrm>
            <a:off x="3608388" y="6065838"/>
            <a:ext cx="0" cy="7143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Rounded Corners 10">
            <a:extLst>
              <a:ext uri="{FF2B5EF4-FFF2-40B4-BE49-F238E27FC236}">
                <a16:creationId xmlns:a16="http://schemas.microsoft.com/office/drawing/2014/main" id="{D106C8EB-9F80-4C8B-8855-A68A78CF0214}"/>
              </a:ext>
            </a:extLst>
          </p:cNvPr>
          <p:cNvSpPr/>
          <p:nvPr/>
        </p:nvSpPr>
        <p:spPr>
          <a:xfrm>
            <a:off x="593725" y="3916392"/>
            <a:ext cx="7956550" cy="2352646"/>
          </a:xfrm>
          <a:prstGeom prst="roundRect">
            <a:avLst>
              <a:gd name="adj" fmla="val 472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en-GB" sz="2000" u="sng" dirty="0">
                <a:solidFill>
                  <a:schemeClr val="tx1"/>
                </a:solidFill>
                <a:latin typeface="Twinkl" pitchFamily="50" charset="0"/>
              </a:rPr>
              <a:t>Th</a:t>
            </a:r>
            <a:r>
              <a:rPr lang="en-GB" sz="2000" dirty="0">
                <a:solidFill>
                  <a:schemeClr val="tx1"/>
                </a:solidFill>
                <a:latin typeface="Twinkl" pitchFamily="50" charset="0"/>
              </a:rPr>
              <a:t>at n</a:t>
            </a:r>
            <a:r>
              <a:rPr lang="en-GB" sz="2000" u="sng" dirty="0">
                <a:solidFill>
                  <a:schemeClr val="tx1"/>
                </a:solidFill>
                <a:latin typeface="Twinkl" pitchFamily="50" charset="0"/>
              </a:rPr>
              <a:t>igh</a:t>
            </a:r>
            <a:r>
              <a:rPr lang="en-GB" sz="2000" dirty="0">
                <a:solidFill>
                  <a:schemeClr val="tx1"/>
                </a:solidFill>
                <a:latin typeface="Twinkl" pitchFamily="50" charset="0"/>
              </a:rPr>
              <a:t>t, Kit and Sam were </a:t>
            </a:r>
            <a:r>
              <a:rPr lang="en-GB" sz="2000" dirty="0">
                <a:solidFill>
                  <a:schemeClr val="bg1">
                    <a:lumMod val="50000"/>
                  </a:schemeClr>
                </a:solidFill>
                <a:latin typeface="Twinkl" pitchFamily="50" charset="0"/>
              </a:rPr>
              <a:t>talking</a:t>
            </a:r>
            <a:r>
              <a:rPr lang="en-GB" sz="2000" dirty="0">
                <a:solidFill>
                  <a:schemeClr val="tx1"/>
                </a:solidFill>
                <a:latin typeface="Twinkl" pitchFamily="50" charset="0"/>
              </a:rPr>
              <a:t> to Mum and Dad ab</a:t>
            </a:r>
            <a:r>
              <a:rPr lang="en-GB" sz="2000" u="sng" dirty="0">
                <a:solidFill>
                  <a:schemeClr val="tx1"/>
                </a:solidFill>
                <a:latin typeface="Twinkl" pitchFamily="50" charset="0"/>
              </a:rPr>
              <a:t>ou</a:t>
            </a:r>
            <a:r>
              <a:rPr lang="en-GB" sz="2000" dirty="0">
                <a:solidFill>
                  <a:schemeClr val="tx1"/>
                </a:solidFill>
                <a:latin typeface="Twinkl" pitchFamily="50" charset="0"/>
              </a:rPr>
              <a:t>t what had happened. “I hope you </a:t>
            </a:r>
            <a:r>
              <a:rPr lang="en-GB" sz="2000" dirty="0">
                <a:solidFill>
                  <a:schemeClr val="bg1">
                    <a:lumMod val="50000"/>
                  </a:schemeClr>
                </a:solidFill>
                <a:latin typeface="Twinkl" pitchFamily="50" charset="0"/>
              </a:rPr>
              <a:t>learnt</a:t>
            </a:r>
            <a:r>
              <a:rPr lang="en-GB" sz="2000" dirty="0">
                <a:solidFill>
                  <a:schemeClr val="tx1"/>
                </a:solidFill>
                <a:latin typeface="Twinkl" pitchFamily="50" charset="0"/>
              </a:rPr>
              <a:t> your lesson,” said Dad to Kit. </a:t>
            </a:r>
          </a:p>
          <a:p>
            <a:r>
              <a:rPr lang="en-GB" sz="2000" dirty="0">
                <a:solidFill>
                  <a:schemeClr val="tx1"/>
                </a:solidFill>
                <a:latin typeface="Twinkl" pitchFamily="50" charset="0"/>
              </a:rPr>
              <a:t>“I certainly did,” repl</a:t>
            </a:r>
            <a:r>
              <a:rPr lang="en-GB" sz="2000" u="sng" dirty="0">
                <a:solidFill>
                  <a:schemeClr val="tx1"/>
                </a:solidFill>
                <a:latin typeface="Twinkl" pitchFamily="50" charset="0"/>
              </a:rPr>
              <a:t>ie</a:t>
            </a:r>
            <a:r>
              <a:rPr lang="en-GB" sz="2000" dirty="0">
                <a:solidFill>
                  <a:schemeClr val="tx1"/>
                </a:solidFill>
                <a:latin typeface="Twinkl" pitchFamily="50" charset="0"/>
              </a:rPr>
              <a:t>d Kit. “It was g</a:t>
            </a:r>
            <a:r>
              <a:rPr lang="en-GB" sz="2000" u="sng" dirty="0">
                <a:solidFill>
                  <a:schemeClr val="tx1"/>
                </a:solidFill>
                <a:latin typeface="Twinkl" pitchFamily="50" charset="0"/>
              </a:rPr>
              <a:t>oo</a:t>
            </a:r>
            <a:r>
              <a:rPr lang="en-GB" sz="2000" dirty="0">
                <a:solidFill>
                  <a:schemeClr val="tx1"/>
                </a:solidFill>
                <a:latin typeface="Twinkl" pitchFamily="50" charset="0"/>
              </a:rPr>
              <a:t>d fun pl</a:t>
            </a:r>
            <a:r>
              <a:rPr lang="en-GB" sz="2000" u="sng" dirty="0">
                <a:solidFill>
                  <a:schemeClr val="tx1"/>
                </a:solidFill>
                <a:latin typeface="Twinkl" pitchFamily="50" charset="0"/>
              </a:rPr>
              <a:t>ay</a:t>
            </a:r>
            <a:r>
              <a:rPr lang="en-GB" sz="2000" dirty="0">
                <a:solidFill>
                  <a:schemeClr val="tx1"/>
                </a:solidFill>
                <a:latin typeface="Twinkl" pitchFamily="50" charset="0"/>
              </a:rPr>
              <a:t>i</a:t>
            </a:r>
            <a:r>
              <a:rPr lang="en-GB" sz="2000" u="sng" dirty="0">
                <a:solidFill>
                  <a:schemeClr val="tx1"/>
                </a:solidFill>
                <a:latin typeface="Twinkl" pitchFamily="50" charset="0"/>
              </a:rPr>
              <a:t>ng</a:t>
            </a:r>
            <a:r>
              <a:rPr lang="en-GB" sz="2000" dirty="0">
                <a:solidFill>
                  <a:schemeClr val="tx1"/>
                </a:solidFill>
                <a:latin typeface="Twinkl" pitchFamily="50" charset="0"/>
              </a:rPr>
              <a:t> wi</a:t>
            </a:r>
            <a:r>
              <a:rPr lang="en-GB" sz="2000" u="sng" dirty="0">
                <a:solidFill>
                  <a:schemeClr val="tx1"/>
                </a:solidFill>
                <a:latin typeface="Twinkl" pitchFamily="50" charset="0"/>
              </a:rPr>
              <a:t>th</a:t>
            </a:r>
            <a:r>
              <a:rPr lang="en-GB" sz="2000" dirty="0">
                <a:solidFill>
                  <a:schemeClr val="tx1"/>
                </a:solidFill>
                <a:latin typeface="Twinkl" pitchFamily="50" charset="0"/>
              </a:rPr>
              <a:t> the you</a:t>
            </a:r>
            <a:r>
              <a:rPr lang="en-GB" sz="2000" u="sng" dirty="0">
                <a:solidFill>
                  <a:schemeClr val="tx1"/>
                </a:solidFill>
                <a:latin typeface="Twinkl" pitchFamily="50" charset="0"/>
              </a:rPr>
              <a:t>th</a:t>
            </a:r>
            <a:r>
              <a:rPr lang="en-GB" sz="2000" dirty="0">
                <a:solidFill>
                  <a:schemeClr val="tx1"/>
                </a:solidFill>
                <a:latin typeface="Twinkl" pitchFamily="50" charset="0"/>
              </a:rPr>
              <a:t> d</a:t>
            </a:r>
            <a:r>
              <a:rPr lang="en-GB" sz="2000" u="sng" dirty="0">
                <a:solidFill>
                  <a:schemeClr val="tx1"/>
                </a:solidFill>
                <a:latin typeface="Twinkl" pitchFamily="50" charset="0"/>
              </a:rPr>
              <a:t>ea</a:t>
            </a:r>
            <a:r>
              <a:rPr lang="en-GB" sz="2000" dirty="0">
                <a:solidFill>
                  <a:schemeClr val="tx1"/>
                </a:solidFill>
                <a:latin typeface="Twinkl" pitchFamily="50" charset="0"/>
              </a:rPr>
              <a:t>f basketball t</a:t>
            </a:r>
            <a:r>
              <a:rPr lang="en-GB" sz="2000" u="sng" dirty="0">
                <a:solidFill>
                  <a:schemeClr val="tx1"/>
                </a:solidFill>
                <a:latin typeface="Twinkl" pitchFamily="50" charset="0"/>
              </a:rPr>
              <a:t>ea</a:t>
            </a:r>
            <a:r>
              <a:rPr lang="en-GB" sz="2000" dirty="0">
                <a:solidFill>
                  <a:schemeClr val="tx1"/>
                </a:solidFill>
                <a:latin typeface="Twinkl" pitchFamily="50" charset="0"/>
              </a:rPr>
              <a:t>m but we nev</a:t>
            </a:r>
            <a:r>
              <a:rPr lang="en-GB" sz="2000" u="sng" dirty="0">
                <a:solidFill>
                  <a:schemeClr val="tx1"/>
                </a:solidFill>
                <a:latin typeface="Twinkl" pitchFamily="50" charset="0"/>
              </a:rPr>
              <a:t>er</a:t>
            </a:r>
            <a:r>
              <a:rPr lang="en-GB" sz="2000" dirty="0">
                <a:solidFill>
                  <a:schemeClr val="tx1"/>
                </a:solidFill>
                <a:latin typeface="Twinkl" pitchFamily="50" charset="0"/>
              </a:rPr>
              <a:t> m</a:t>
            </a:r>
            <a:r>
              <a:rPr lang="en-GB" sz="2000" u="sng" dirty="0">
                <a:solidFill>
                  <a:schemeClr val="tx1"/>
                </a:solidFill>
                <a:latin typeface="Twinkl" pitchFamily="50" charset="0"/>
              </a:rPr>
              <a:t>ea</a:t>
            </a:r>
            <a:r>
              <a:rPr lang="en-GB" sz="2000" dirty="0">
                <a:solidFill>
                  <a:schemeClr val="tx1"/>
                </a:solidFill>
                <a:latin typeface="Twinkl" pitchFamily="50" charset="0"/>
              </a:rPr>
              <a:t>nt to </a:t>
            </a:r>
            <a:r>
              <a:rPr lang="en-GB" sz="2000" dirty="0">
                <a:solidFill>
                  <a:schemeClr val="bg1">
                    <a:lumMod val="50000"/>
                  </a:schemeClr>
                </a:solidFill>
                <a:latin typeface="Twinkl" pitchFamily="50" charset="0"/>
              </a:rPr>
              <a:t>worry</a:t>
            </a:r>
            <a:r>
              <a:rPr lang="en-GB" sz="2000" dirty="0">
                <a:solidFill>
                  <a:schemeClr val="tx1"/>
                </a:solidFill>
                <a:latin typeface="Twinkl" pitchFamily="50" charset="0"/>
              </a:rPr>
              <a:t> so </a:t>
            </a:r>
            <a:r>
              <a:rPr lang="en-GB" sz="2000" dirty="0">
                <a:solidFill>
                  <a:srgbClr val="DE1E5A"/>
                </a:solidFill>
                <a:latin typeface="Twinkl" pitchFamily="50" charset="0"/>
              </a:rPr>
              <a:t>many</a:t>
            </a:r>
            <a:r>
              <a:rPr lang="en-GB" sz="2000" dirty="0">
                <a:solidFill>
                  <a:schemeClr val="tx1"/>
                </a:solidFill>
                <a:latin typeface="Twinkl" pitchFamily="50" charset="0"/>
              </a:rPr>
              <a:t> people.”</a:t>
            </a:r>
          </a:p>
          <a:p>
            <a:r>
              <a:rPr lang="en-GB" sz="2000" dirty="0">
                <a:solidFill>
                  <a:schemeClr val="tx1"/>
                </a:solidFill>
                <a:latin typeface="Twinkl" pitchFamily="50" charset="0"/>
              </a:rPr>
              <a:t>Sam l</a:t>
            </a:r>
            <a:r>
              <a:rPr lang="en-GB" sz="2000" u="sng" dirty="0">
                <a:solidFill>
                  <a:schemeClr val="tx1"/>
                </a:solidFill>
                <a:latin typeface="Twinkl" pitchFamily="50" charset="0"/>
              </a:rPr>
              <a:t>oo</a:t>
            </a:r>
            <a:r>
              <a:rPr lang="en-GB" sz="2000" dirty="0">
                <a:solidFill>
                  <a:schemeClr val="tx1"/>
                </a:solidFill>
                <a:latin typeface="Twinkl" pitchFamily="50" charset="0"/>
              </a:rPr>
              <a:t>ked at Kit and smiled. “I was secretly </a:t>
            </a:r>
            <a:r>
              <a:rPr lang="en-GB" sz="2000" u="sng" dirty="0">
                <a:solidFill>
                  <a:schemeClr val="tx1"/>
                </a:solidFill>
                <a:latin typeface="Twinkl" pitchFamily="50" charset="0"/>
              </a:rPr>
              <a:t>qu</a:t>
            </a:r>
            <a:r>
              <a:rPr lang="en-GB" sz="2000" dirty="0">
                <a:solidFill>
                  <a:schemeClr val="tx1"/>
                </a:solidFill>
                <a:latin typeface="Twinkl" pitchFamily="50" charset="0"/>
              </a:rPr>
              <a:t>ite pr</a:t>
            </a:r>
            <a:r>
              <a:rPr lang="en-GB" sz="2000" u="sng" dirty="0">
                <a:solidFill>
                  <a:schemeClr val="tx1"/>
                </a:solidFill>
                <a:latin typeface="Twinkl" pitchFamily="50" charset="0"/>
              </a:rPr>
              <a:t>ou</a:t>
            </a:r>
            <a:r>
              <a:rPr lang="en-GB" sz="2000" dirty="0">
                <a:solidFill>
                  <a:schemeClr val="tx1"/>
                </a:solidFill>
                <a:latin typeface="Twinkl" pitchFamily="50" charset="0"/>
              </a:rPr>
              <a:t>d of you,” she said. “You pl</a:t>
            </a:r>
            <a:r>
              <a:rPr lang="en-GB" sz="2000" u="sng" dirty="0">
                <a:solidFill>
                  <a:schemeClr val="tx1"/>
                </a:solidFill>
                <a:latin typeface="Twinkl" pitchFamily="50" charset="0"/>
              </a:rPr>
              <a:t>ay</a:t>
            </a:r>
            <a:r>
              <a:rPr lang="en-GB" sz="2000" dirty="0">
                <a:solidFill>
                  <a:schemeClr val="tx1"/>
                </a:solidFill>
                <a:latin typeface="Twinkl" pitchFamily="50" charset="0"/>
              </a:rPr>
              <a:t>ed r</a:t>
            </a:r>
            <a:r>
              <a:rPr lang="en-GB" sz="2000" u="sng" dirty="0">
                <a:solidFill>
                  <a:schemeClr val="tx1"/>
                </a:solidFill>
                <a:latin typeface="Twinkl" pitchFamily="50" charset="0"/>
              </a:rPr>
              <a:t>ea</a:t>
            </a:r>
            <a:r>
              <a:rPr lang="en-GB" sz="2000" dirty="0">
                <a:solidFill>
                  <a:schemeClr val="tx1"/>
                </a:solidFill>
                <a:latin typeface="Twinkl" pitchFamily="50" charset="0"/>
              </a:rPr>
              <a:t>lly well!” </a:t>
            </a:r>
            <a:r>
              <a:rPr lang="en-GB" sz="2000" u="sng" dirty="0">
                <a:solidFill>
                  <a:schemeClr val="tx1"/>
                </a:solidFill>
                <a:latin typeface="Twinkl" pitchFamily="50" charset="0"/>
              </a:rPr>
              <a:t>Th</a:t>
            </a:r>
            <a:r>
              <a:rPr lang="en-GB" sz="2000" dirty="0">
                <a:solidFill>
                  <a:schemeClr val="tx1"/>
                </a:solidFill>
                <a:latin typeface="Twinkl" pitchFamily="50" charset="0"/>
              </a:rPr>
              <a:t>en they all </a:t>
            </a:r>
            <a:r>
              <a:rPr lang="en-GB" sz="2000" dirty="0">
                <a:solidFill>
                  <a:srgbClr val="DE1E5A"/>
                </a:solidFill>
                <a:latin typeface="Twinkl" pitchFamily="50" charset="0"/>
              </a:rPr>
              <a:t>laughed</a:t>
            </a:r>
            <a:r>
              <a:rPr lang="en-GB" sz="2000" dirty="0">
                <a:solidFill>
                  <a:schemeClr val="tx1"/>
                </a:solidFill>
                <a:latin typeface="Twinkl" pitchFamily="50" charset="0"/>
              </a:rPr>
              <a:t> toge</a:t>
            </a:r>
            <a:r>
              <a:rPr lang="en-GB" sz="2000" u="sng" dirty="0">
                <a:solidFill>
                  <a:schemeClr val="tx1"/>
                </a:solidFill>
                <a:latin typeface="Twinkl" pitchFamily="50" charset="0"/>
              </a:rPr>
              <a:t>ther</a:t>
            </a:r>
            <a:r>
              <a:rPr lang="en-GB" sz="2000" dirty="0">
                <a:solidFill>
                  <a:schemeClr val="tx1"/>
                </a:solidFill>
                <a:latin typeface="Twinkl" pitchFamily="50" charset="0"/>
              </a:rPr>
              <a:t>.</a:t>
            </a:r>
          </a:p>
        </p:txBody>
      </p:sp>
      <p:sp>
        <p:nvSpPr>
          <p:cNvPr id="11" name="Arc 10">
            <a:extLst>
              <a:ext uri="{FF2B5EF4-FFF2-40B4-BE49-F238E27FC236}">
                <a16:creationId xmlns:a16="http://schemas.microsoft.com/office/drawing/2014/main" id="{B67FE96D-F570-47E3-83AB-479E9F10E906}"/>
              </a:ext>
            </a:extLst>
          </p:cNvPr>
          <p:cNvSpPr/>
          <p:nvPr/>
        </p:nvSpPr>
        <p:spPr>
          <a:xfrm rot="7906188">
            <a:off x="2839404" y="4272149"/>
            <a:ext cx="384780" cy="400259"/>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3" name="Arc 12">
            <a:extLst>
              <a:ext uri="{FF2B5EF4-FFF2-40B4-BE49-F238E27FC236}">
                <a16:creationId xmlns:a16="http://schemas.microsoft.com/office/drawing/2014/main" id="{AF1E7E99-784E-4917-BB36-EF8EF5BBD35C}"/>
              </a:ext>
            </a:extLst>
          </p:cNvPr>
          <p:cNvSpPr/>
          <p:nvPr/>
        </p:nvSpPr>
        <p:spPr>
          <a:xfrm rot="7906188">
            <a:off x="3518016" y="5483020"/>
            <a:ext cx="384780" cy="400259"/>
          </a:xfrm>
          <a:prstGeom prst="arc">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14" name="Arc 13">
            <a:extLst>
              <a:ext uri="{FF2B5EF4-FFF2-40B4-BE49-F238E27FC236}">
                <a16:creationId xmlns:a16="http://schemas.microsoft.com/office/drawing/2014/main" id="{192C5513-273D-4A0E-9B9F-208AB77179EF}"/>
              </a:ext>
            </a:extLst>
          </p:cNvPr>
          <p:cNvSpPr/>
          <p:nvPr/>
        </p:nvSpPr>
        <p:spPr>
          <a:xfrm rot="7029579">
            <a:off x="6126126" y="5454444"/>
            <a:ext cx="384780" cy="400259"/>
          </a:xfrm>
          <a:prstGeom prst="arc">
            <a:avLst>
              <a:gd name="adj1" fmla="val 18044446"/>
              <a:gd name="adj2" fmla="val 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dirty="0"/>
          </a:p>
        </p:txBody>
      </p:sp>
      <p:sp>
        <p:nvSpPr>
          <p:cNvPr id="21" name="Rectangle 20">
            <a:extLst>
              <a:ext uri="{FF2B5EF4-FFF2-40B4-BE49-F238E27FC236}">
                <a16:creationId xmlns:a16="http://schemas.microsoft.com/office/drawing/2014/main" id="{04F97D2B-1A90-4FEB-8E7C-E3CA3D0A3C70}"/>
              </a:ext>
            </a:extLst>
          </p:cNvPr>
          <p:cNvSpPr/>
          <p:nvPr/>
        </p:nvSpPr>
        <p:spPr>
          <a:xfrm>
            <a:off x="7894939" y="6101556"/>
            <a:ext cx="48344" cy="7837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87831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7890" name="Title 1"/>
          <p:cNvSpPr>
            <a:spLocks noGrp="1"/>
          </p:cNvSpPr>
          <p:nvPr>
            <p:ph type="title"/>
          </p:nvPr>
        </p:nvSpPr>
        <p:spPr>
          <a:xfrm>
            <a:off x="1116013" y="717550"/>
            <a:ext cx="6911975" cy="2024063"/>
          </a:xfrm>
        </p:spPr>
        <p:txBody>
          <a:bodyPr/>
          <a:lstStyle/>
          <a:p>
            <a:pPr algn="ctr" eaLnBrk="1" hangingPunct="1"/>
            <a:r>
              <a:rPr lang="en-GB" altLang="en-US" dirty="0"/>
              <a:t>Today, we have read ‘Basketball Misadventures’ together.</a:t>
            </a:r>
            <a:endParaRPr lang="en-GB" altLang="en-US" b="0" dirty="0"/>
          </a:p>
        </p:txBody>
      </p:sp>
      <p:pic>
        <p:nvPicPr>
          <p:cNvPr id="37891"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09888" y="2741613"/>
            <a:ext cx="3324225"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29998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 Phonics PowerPoint Template</Template>
  <TotalTime>475</TotalTime>
  <Words>1015</Words>
  <Application>Microsoft Office PowerPoint</Application>
  <PresentationFormat>On-screen Show (4:3)</PresentationFormat>
  <Paragraphs>207</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Tuffy-TTF</vt:lpstr>
      <vt:lpstr>Arial</vt:lpstr>
      <vt:lpstr>Twinkl SemiBold</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Punishment</vt:lpstr>
      <vt:lpstr>PowerPoint Presentation</vt:lpstr>
      <vt:lpstr>PowerPoint Presentation</vt:lpstr>
      <vt:lpstr>PowerPoint Presentation</vt:lpstr>
      <vt:lpstr>PowerPoint Presentation</vt:lpstr>
      <vt:lpstr>Basketball Misadventures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 we have read ‘Basketball Misadventures’ together.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Sana Mehmood</dc:creator>
  <cp:lastModifiedBy>Emily Holden</cp:lastModifiedBy>
  <cp:revision>41</cp:revision>
  <dcterms:created xsi:type="dcterms:W3CDTF">2018-12-10T15:02:27Z</dcterms:created>
  <dcterms:modified xsi:type="dcterms:W3CDTF">2019-02-01T11:34:55Z</dcterms:modified>
</cp:coreProperties>
</file>