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93" r:id="rId9"/>
    <p:sldId id="294" r:id="rId10"/>
    <p:sldId id="276" r:id="rId11"/>
    <p:sldId id="296" r:id="rId12"/>
    <p:sldId id="295" r:id="rId13"/>
    <p:sldId id="297" r:id="rId14"/>
    <p:sldId id="280" r:id="rId15"/>
    <p:sldId id="301" r:id="rId16"/>
    <p:sldId id="281" r:id="rId17"/>
    <p:sldId id="287" r:id="rId18"/>
    <p:sldId id="302" r:id="rId19"/>
    <p:sldId id="303" r:id="rId20"/>
    <p:sldId id="304" r:id="rId21"/>
    <p:sldId id="288" r:id="rId22"/>
    <p:sldId id="298" r:id="rId23"/>
    <p:sldId id="289" r:id="rId24"/>
    <p:sldId id="290" r:id="rId25"/>
    <p:sldId id="291" r:id="rId26"/>
    <p:sldId id="299" r:id="rId27"/>
    <p:sldId id="300" r:id="rId28"/>
    <p:sldId id="292" r:id="rId29"/>
    <p:sldId id="267" r:id="rId30"/>
  </p:sldIdLst>
  <p:sldSz cx="9144000" cy="6858000" type="screen4x3"/>
  <p:notesSz cx="6858000" cy="9144000"/>
  <p:embeddedFontLst>
    <p:embeddedFont>
      <p:font typeface="Twinkl" pitchFamily="2" charset="0"/>
      <p:regular r:id="rId33"/>
      <p:bold r:id="rId34"/>
    </p:embeddedFont>
    <p:embeddedFont>
      <p:font typeface="Tuffy-TTF" panose="020B0603060100000000" pitchFamily="34" charset="0"/>
      <p:regular r:id="rId35"/>
      <p:bold r:id="rId36"/>
      <p:italic r:id="rId37"/>
      <p:boldItalic r:id="rId38"/>
    </p:embeddedFont>
    <p:embeddedFont>
      <p:font typeface="Twinkl SemiBold" pitchFamily="2" charset="0"/>
      <p:bold r:id="rId39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C7F4"/>
    <a:srgbClr val="DE1E5A"/>
    <a:srgbClr val="D83A5E"/>
    <a:srgbClr val="D82233"/>
    <a:srgbClr val="AEE9EC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3" autoAdjust="0"/>
    <p:restoredTop sz="95742" autoAdjust="0"/>
  </p:normalViewPr>
  <p:slideViewPr>
    <p:cSldViewPr snapToGrid="0" showGuides="1">
      <p:cViewPr varScale="1">
        <p:scale>
          <a:sx n="97" d="100"/>
          <a:sy n="97" d="100"/>
        </p:scale>
        <p:origin x="1164" y="96"/>
      </p:cViewPr>
      <p:guideLst>
        <p:guide orient="horz" pos="2183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29/01/2019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29/01/2019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C48283-2588-4AA5-AB63-C726861FDEB3}" type="slidenum">
              <a:rPr lang="en-GB" smtClean="0"/>
              <a:pPr>
                <a:defRPr/>
              </a:pPr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13082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2C48283-2588-4AA5-AB63-C726861FDEB3}" type="slidenum">
              <a:rPr lang="en-GB" smtClean="0"/>
              <a:pPr>
                <a:defRPr/>
              </a:pPr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69766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0339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  <p:sldLayoutId id="2147483686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ti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t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t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63725" y="1017588"/>
            <a:ext cx="6262688" cy="57150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819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399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4" name="PLAY 2"/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6" name="Isosceles Triangle 65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8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9" name="PLAY 1"/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2" name="Isosceles Triangle 71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73" name="ue"/>
          <p:cNvGrpSpPr>
            <a:grpSpLocks/>
          </p:cNvGrpSpPr>
          <p:nvPr/>
        </p:nvGrpSpPr>
        <p:grpSpPr bwMode="auto">
          <a:xfrm>
            <a:off x="3537622" y="2252663"/>
            <a:ext cx="1371600" cy="2695575"/>
            <a:chOff x="3768361" y="2481937"/>
            <a:chExt cx="1370791" cy="2695105"/>
          </a:xfrm>
        </p:grpSpPr>
        <p:sp>
          <p:nvSpPr>
            <p:cNvPr id="8279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80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7760" y="3861651"/>
              <a:ext cx="581551" cy="1315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9" name="house"/>
          <p:cNvSpPr txBox="1">
            <a:spLocks noChangeArrowheads="1"/>
          </p:cNvSpPr>
          <p:nvPr/>
        </p:nvSpPr>
        <p:spPr bwMode="auto">
          <a:xfrm>
            <a:off x="6164263" y="34591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house</a:t>
            </a:r>
          </a:p>
        </p:txBody>
      </p:sp>
      <p:grpSp>
        <p:nvGrpSpPr>
          <p:cNvPr id="81" name="ir"/>
          <p:cNvGrpSpPr>
            <a:grpSpLocks/>
          </p:cNvGrpSpPr>
          <p:nvPr/>
        </p:nvGrpSpPr>
        <p:grpSpPr bwMode="auto">
          <a:xfrm>
            <a:off x="3603527" y="2147888"/>
            <a:ext cx="1028700" cy="3084512"/>
            <a:chOff x="1314541" y="3016138"/>
            <a:chExt cx="1027845" cy="3083875"/>
          </a:xfrm>
        </p:grpSpPr>
        <p:sp>
          <p:nvSpPr>
            <p:cNvPr id="8277" name="ea"/>
            <p:cNvSpPr txBox="1">
              <a:spLocks noChangeArrowheads="1"/>
            </p:cNvSpPr>
            <p:nvPr/>
          </p:nvSpPr>
          <p:spPr bwMode="auto">
            <a:xfrm>
              <a:off x="1314541" y="3016138"/>
              <a:ext cx="1027845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ir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8" name="Picture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3363" y="4364787"/>
              <a:ext cx="600205" cy="1735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4" name="many"/>
          <p:cNvSpPr txBox="1">
            <a:spLocks noChangeArrowheads="1"/>
          </p:cNvSpPr>
          <p:nvPr/>
        </p:nvSpPr>
        <p:spPr bwMode="auto">
          <a:xfrm>
            <a:off x="6110288" y="34813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many</a:t>
            </a:r>
          </a:p>
        </p:txBody>
      </p:sp>
      <p:sp>
        <p:nvSpPr>
          <p:cNvPr id="86" name="because"/>
          <p:cNvSpPr txBox="1">
            <a:spLocks noChangeArrowheads="1"/>
          </p:cNvSpPr>
          <p:nvPr/>
        </p:nvSpPr>
        <p:spPr bwMode="auto">
          <a:xfrm>
            <a:off x="6083300" y="3530600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because</a:t>
            </a:r>
          </a:p>
        </p:txBody>
      </p:sp>
      <p:sp>
        <p:nvSpPr>
          <p:cNvPr id="87" name="different"/>
          <p:cNvSpPr txBox="1">
            <a:spLocks noChangeArrowheads="1"/>
          </p:cNvSpPr>
          <p:nvPr/>
        </p:nvSpPr>
        <p:spPr bwMode="auto">
          <a:xfrm>
            <a:off x="6003925" y="35575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different</a:t>
            </a:r>
          </a:p>
        </p:txBody>
      </p:sp>
      <p:grpSp>
        <p:nvGrpSpPr>
          <p:cNvPr id="92" name="au"/>
          <p:cNvGrpSpPr>
            <a:grpSpLocks/>
          </p:cNvGrpSpPr>
          <p:nvPr/>
        </p:nvGrpSpPr>
        <p:grpSpPr bwMode="auto">
          <a:xfrm>
            <a:off x="3482897" y="2232736"/>
            <a:ext cx="1477962" cy="3005137"/>
            <a:chOff x="3827066" y="3805941"/>
            <a:chExt cx="1478510" cy="3006101"/>
          </a:xfrm>
        </p:grpSpPr>
        <p:sp>
          <p:nvSpPr>
            <p:cNvPr id="8275" name="ea"/>
            <p:cNvSpPr txBox="1">
              <a:spLocks noChangeArrowheads="1"/>
            </p:cNvSpPr>
            <p:nvPr/>
          </p:nvSpPr>
          <p:spPr bwMode="auto">
            <a:xfrm>
              <a:off x="3827066" y="3805941"/>
              <a:ext cx="1478510" cy="1446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au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6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818" y="5109523"/>
              <a:ext cx="627052" cy="1702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5" name="Y"/>
          <p:cNvGrpSpPr>
            <a:grpSpLocks/>
          </p:cNvGrpSpPr>
          <p:nvPr/>
        </p:nvGrpSpPr>
        <p:grpSpPr bwMode="auto">
          <a:xfrm>
            <a:off x="3475710" y="2005013"/>
            <a:ext cx="1362075" cy="3060700"/>
            <a:chOff x="3899984" y="2316321"/>
            <a:chExt cx="1360897" cy="3059997"/>
          </a:xfrm>
        </p:grpSpPr>
        <p:sp>
          <p:nvSpPr>
            <p:cNvPr id="8273" name="ea"/>
            <p:cNvSpPr txBox="1">
              <a:spLocks noChangeArrowheads="1"/>
            </p:cNvSpPr>
            <p:nvPr/>
          </p:nvSpPr>
          <p:spPr bwMode="auto">
            <a:xfrm>
              <a:off x="4194813" y="2316321"/>
              <a:ext cx="811136" cy="1446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4" name="Picture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9984" y="4081213"/>
              <a:ext cx="1360897" cy="1295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0" name="eyes"/>
          <p:cNvSpPr txBox="1">
            <a:spLocks noChangeArrowheads="1"/>
          </p:cNvSpPr>
          <p:nvPr/>
        </p:nvSpPr>
        <p:spPr bwMode="auto">
          <a:xfrm>
            <a:off x="5986463" y="355282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eyes</a:t>
            </a:r>
          </a:p>
        </p:txBody>
      </p:sp>
      <p:sp>
        <p:nvSpPr>
          <p:cNvPr id="105" name="friend"/>
          <p:cNvSpPr txBox="1">
            <a:spLocks noChangeArrowheads="1"/>
          </p:cNvSpPr>
          <p:nvPr/>
        </p:nvSpPr>
        <p:spPr bwMode="auto">
          <a:xfrm>
            <a:off x="5999163" y="35575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friends</a:t>
            </a:r>
          </a:p>
        </p:txBody>
      </p:sp>
      <p:grpSp>
        <p:nvGrpSpPr>
          <p:cNvPr id="109" name="ue"/>
          <p:cNvGrpSpPr>
            <a:grpSpLocks/>
          </p:cNvGrpSpPr>
          <p:nvPr/>
        </p:nvGrpSpPr>
        <p:grpSpPr bwMode="auto">
          <a:xfrm>
            <a:off x="3382889" y="2048936"/>
            <a:ext cx="1371600" cy="3192546"/>
            <a:chOff x="3768361" y="2481937"/>
            <a:chExt cx="1370791" cy="3192649"/>
          </a:xfrm>
        </p:grpSpPr>
        <p:sp>
          <p:nvSpPr>
            <p:cNvPr id="8271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2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70401" y="3927428"/>
              <a:ext cx="898502" cy="17471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" name="ew"/>
          <p:cNvGrpSpPr>
            <a:grpSpLocks/>
          </p:cNvGrpSpPr>
          <p:nvPr/>
        </p:nvGrpSpPr>
        <p:grpSpPr bwMode="auto">
          <a:xfrm>
            <a:off x="3501873" y="2200276"/>
            <a:ext cx="1633537" cy="2747962"/>
            <a:chOff x="3768361" y="2481937"/>
            <a:chExt cx="1632818" cy="2748051"/>
          </a:xfrm>
        </p:grpSpPr>
        <p:sp>
          <p:nvSpPr>
            <p:cNvPr id="8269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70" name="Picture 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7300" y="3862256"/>
              <a:ext cx="508172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5" name="ew"/>
          <p:cNvGrpSpPr>
            <a:grpSpLocks/>
          </p:cNvGrpSpPr>
          <p:nvPr/>
        </p:nvGrpSpPr>
        <p:grpSpPr bwMode="auto">
          <a:xfrm>
            <a:off x="3318690" y="2289175"/>
            <a:ext cx="1633537" cy="2536825"/>
            <a:chOff x="3768361" y="2481937"/>
            <a:chExt cx="1632818" cy="2537644"/>
          </a:xfrm>
        </p:grpSpPr>
        <p:sp>
          <p:nvSpPr>
            <p:cNvPr id="8267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68" name="Picture 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8392" y="4012336"/>
              <a:ext cx="1232549" cy="10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8" name="aw"/>
          <p:cNvGrpSpPr>
            <a:grpSpLocks/>
          </p:cNvGrpSpPr>
          <p:nvPr/>
        </p:nvGrpSpPr>
        <p:grpSpPr bwMode="auto">
          <a:xfrm>
            <a:off x="3344090" y="2373313"/>
            <a:ext cx="1741487" cy="2441575"/>
            <a:chOff x="3768361" y="2481937"/>
            <a:chExt cx="1740415" cy="2442512"/>
          </a:xfrm>
        </p:grpSpPr>
        <p:sp>
          <p:nvSpPr>
            <p:cNvPr id="8265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740415" cy="1447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66" name="Picture 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3883" y="4107471"/>
              <a:ext cx="1232549" cy="816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2" name="oe"/>
          <p:cNvGrpSpPr>
            <a:grpSpLocks/>
          </p:cNvGrpSpPr>
          <p:nvPr/>
        </p:nvGrpSpPr>
        <p:grpSpPr bwMode="auto">
          <a:xfrm>
            <a:off x="3671229" y="2206625"/>
            <a:ext cx="1320800" cy="2689225"/>
            <a:chOff x="3837301" y="2481937"/>
            <a:chExt cx="1318157" cy="2688594"/>
          </a:xfrm>
        </p:grpSpPr>
        <p:sp>
          <p:nvSpPr>
            <p:cNvPr id="8241" name="ea"/>
            <p:cNvSpPr txBox="1">
              <a:spLocks noChangeArrowheads="1"/>
            </p:cNvSpPr>
            <p:nvPr/>
          </p:nvSpPr>
          <p:spPr bwMode="auto">
            <a:xfrm>
              <a:off x="3837301" y="2481937"/>
              <a:ext cx="1318157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42" name="Picture 1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5005" y="3922842"/>
              <a:ext cx="876829" cy="1247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8" name="wh"/>
          <p:cNvGrpSpPr>
            <a:grpSpLocks/>
          </p:cNvGrpSpPr>
          <p:nvPr/>
        </p:nvGrpSpPr>
        <p:grpSpPr bwMode="auto">
          <a:xfrm>
            <a:off x="3265898" y="2255838"/>
            <a:ext cx="1755775" cy="2798762"/>
            <a:chOff x="3615184" y="2286444"/>
            <a:chExt cx="1753701" cy="2797946"/>
          </a:xfrm>
        </p:grpSpPr>
        <p:sp>
          <p:nvSpPr>
            <p:cNvPr id="8237" name="ea"/>
            <p:cNvSpPr txBox="1">
              <a:spLocks noChangeArrowheads="1"/>
            </p:cNvSpPr>
            <p:nvPr/>
          </p:nvSpPr>
          <p:spPr bwMode="auto">
            <a:xfrm>
              <a:off x="3615184" y="2286444"/>
              <a:ext cx="1753701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wh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8238" name="Picture 1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9452" y="3769676"/>
              <a:ext cx="1505277" cy="1314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1" name="any"/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any</a:t>
            </a:r>
          </a:p>
        </p:txBody>
      </p:sp>
      <p:sp>
        <p:nvSpPr>
          <p:cNvPr id="133" name="once"/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once</a:t>
            </a:r>
          </a:p>
        </p:txBody>
      </p:sp>
      <p:sp>
        <p:nvSpPr>
          <p:cNvPr id="135" name="please"/>
          <p:cNvSpPr txBox="1">
            <a:spLocks noChangeArrowheads="1"/>
          </p:cNvSpPr>
          <p:nvPr/>
        </p:nvSpPr>
        <p:spPr bwMode="auto">
          <a:xfrm>
            <a:off x="6005513" y="3562350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please</a:t>
            </a:r>
          </a:p>
        </p:txBody>
      </p:sp>
      <p:sp>
        <p:nvSpPr>
          <p:cNvPr id="136" name="lived"/>
          <p:cNvSpPr txBox="1">
            <a:spLocks noChangeArrowheads="1"/>
          </p:cNvSpPr>
          <p:nvPr/>
        </p:nvSpPr>
        <p:spPr bwMode="auto">
          <a:xfrm>
            <a:off x="6005513" y="359251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lived</a:t>
            </a:r>
          </a:p>
        </p:txBody>
      </p:sp>
      <p:sp>
        <p:nvSpPr>
          <p:cNvPr id="137" name="coming"/>
          <p:cNvSpPr txBox="1">
            <a:spLocks noChangeArrowheads="1"/>
          </p:cNvSpPr>
          <p:nvPr/>
        </p:nvSpPr>
        <p:spPr bwMode="auto">
          <a:xfrm>
            <a:off x="6005513" y="3529239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coming</a:t>
            </a:r>
          </a:p>
        </p:txBody>
      </p:sp>
      <p:sp>
        <p:nvSpPr>
          <p:cNvPr id="108" name="Monday"/>
          <p:cNvSpPr txBox="1">
            <a:spLocks noChangeArrowheads="1"/>
          </p:cNvSpPr>
          <p:nvPr/>
        </p:nvSpPr>
        <p:spPr bwMode="auto">
          <a:xfrm>
            <a:off x="6021388" y="353377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Monday</a:t>
            </a:r>
          </a:p>
        </p:txBody>
      </p:sp>
      <p:sp>
        <p:nvSpPr>
          <p:cNvPr id="132" name="Tuesday"/>
          <p:cNvSpPr txBox="1">
            <a:spLocks noChangeArrowheads="1"/>
          </p:cNvSpPr>
          <p:nvPr/>
        </p:nvSpPr>
        <p:spPr bwMode="auto">
          <a:xfrm>
            <a:off x="6002338" y="358616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Tuesday</a:t>
            </a:r>
          </a:p>
        </p:txBody>
      </p:sp>
      <p:grpSp>
        <p:nvGrpSpPr>
          <p:cNvPr id="97" name="ow"/>
          <p:cNvGrpSpPr>
            <a:grpSpLocks/>
          </p:cNvGrpSpPr>
          <p:nvPr/>
        </p:nvGrpSpPr>
        <p:grpSpPr bwMode="auto">
          <a:xfrm>
            <a:off x="3236110" y="2201122"/>
            <a:ext cx="1822480" cy="2687531"/>
            <a:chOff x="3642766" y="3805941"/>
            <a:chExt cx="1823156" cy="2688393"/>
          </a:xfrm>
        </p:grpSpPr>
        <p:sp>
          <p:nvSpPr>
            <p:cNvPr id="98" name="ea"/>
            <p:cNvSpPr txBox="1">
              <a:spLocks noChangeArrowheads="1"/>
            </p:cNvSpPr>
            <p:nvPr/>
          </p:nvSpPr>
          <p:spPr bwMode="auto">
            <a:xfrm>
              <a:off x="3717055" y="3805941"/>
              <a:ext cx="1698532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ow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99" name="Picture 10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42766" y="5427230"/>
              <a:ext cx="1823156" cy="1067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3" name="Wednesday"/>
          <p:cNvSpPr txBox="1">
            <a:spLocks noChangeArrowheads="1"/>
          </p:cNvSpPr>
          <p:nvPr/>
        </p:nvSpPr>
        <p:spPr bwMode="auto">
          <a:xfrm>
            <a:off x="6007100" y="3564696"/>
            <a:ext cx="22383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00" b="1" dirty="0">
                <a:solidFill>
                  <a:schemeClr val="tx1"/>
                </a:solidFill>
              </a:rPr>
              <a:t>Wednesday</a:t>
            </a:r>
          </a:p>
        </p:txBody>
      </p:sp>
      <p:sp>
        <p:nvSpPr>
          <p:cNvPr id="104" name="laughed"/>
          <p:cNvSpPr txBox="1">
            <a:spLocks noChangeArrowheads="1"/>
          </p:cNvSpPr>
          <p:nvPr/>
        </p:nvSpPr>
        <p:spPr bwMode="auto">
          <a:xfrm>
            <a:off x="6007100" y="3581422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laughed</a:t>
            </a:r>
          </a:p>
        </p:txBody>
      </p:sp>
      <p:sp>
        <p:nvSpPr>
          <p:cNvPr id="107" name="work"/>
          <p:cNvSpPr txBox="1">
            <a:spLocks noChangeArrowheads="1"/>
          </p:cNvSpPr>
          <p:nvPr/>
        </p:nvSpPr>
        <p:spPr bwMode="auto">
          <a:xfrm>
            <a:off x="6007100" y="3637537"/>
            <a:ext cx="22383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work</a:t>
            </a:r>
          </a:p>
        </p:txBody>
      </p:sp>
      <p:sp>
        <p:nvSpPr>
          <p:cNvPr id="111" name="also"/>
          <p:cNvSpPr txBox="1">
            <a:spLocks noChangeArrowheads="1"/>
          </p:cNvSpPr>
          <p:nvPr/>
        </p:nvSpPr>
        <p:spPr bwMode="auto">
          <a:xfrm>
            <a:off x="6007100" y="363731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also</a:t>
            </a:r>
          </a:p>
        </p:txBody>
      </p:sp>
      <p:sp>
        <p:nvSpPr>
          <p:cNvPr id="114" name="Thursday"/>
          <p:cNvSpPr txBox="1">
            <a:spLocks noChangeArrowheads="1"/>
          </p:cNvSpPr>
          <p:nvPr/>
        </p:nvSpPr>
        <p:spPr bwMode="auto">
          <a:xfrm>
            <a:off x="6007100" y="3607324"/>
            <a:ext cx="22383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solidFill>
                  <a:schemeClr val="tx1"/>
                </a:solidFill>
              </a:rPr>
              <a:t>Thursday</a:t>
            </a:r>
            <a:endParaRPr lang="en-GB" altLang="en-US" sz="4000" b="1" dirty="0">
              <a:solidFill>
                <a:schemeClr val="tx1"/>
              </a:solidFill>
            </a:endParaRPr>
          </a:p>
        </p:txBody>
      </p:sp>
      <p:grpSp>
        <p:nvGrpSpPr>
          <p:cNvPr id="71" name="g"/>
          <p:cNvGrpSpPr>
            <a:grpSpLocks/>
          </p:cNvGrpSpPr>
          <p:nvPr/>
        </p:nvGrpSpPr>
        <p:grpSpPr bwMode="auto">
          <a:xfrm>
            <a:off x="3689863" y="2175828"/>
            <a:ext cx="1081191" cy="2744568"/>
            <a:chOff x="4014326" y="3805941"/>
            <a:chExt cx="1081592" cy="2745448"/>
          </a:xfrm>
        </p:grpSpPr>
        <p:sp>
          <p:nvSpPr>
            <p:cNvPr id="74" name="ea"/>
            <p:cNvSpPr txBox="1">
              <a:spLocks noChangeArrowheads="1"/>
            </p:cNvSpPr>
            <p:nvPr/>
          </p:nvSpPr>
          <p:spPr bwMode="auto">
            <a:xfrm>
              <a:off x="4166062" y="3805941"/>
              <a:ext cx="800516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g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75" name="Picture 10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14326" y="5484285"/>
              <a:ext cx="1081592" cy="10671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6" name="c"/>
          <p:cNvGrpSpPr>
            <a:grpSpLocks/>
          </p:cNvGrpSpPr>
          <p:nvPr/>
        </p:nvGrpSpPr>
        <p:grpSpPr bwMode="auto">
          <a:xfrm>
            <a:off x="3255699" y="2108143"/>
            <a:ext cx="1791946" cy="2787707"/>
            <a:chOff x="3658038" y="3805941"/>
            <a:chExt cx="1792611" cy="2788601"/>
          </a:xfrm>
        </p:grpSpPr>
        <p:sp>
          <p:nvSpPr>
            <p:cNvPr id="77" name="ea"/>
            <p:cNvSpPr txBox="1">
              <a:spLocks noChangeArrowheads="1"/>
            </p:cNvSpPr>
            <p:nvPr/>
          </p:nvSpPr>
          <p:spPr bwMode="auto">
            <a:xfrm>
              <a:off x="4212566" y="3805941"/>
              <a:ext cx="707507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>
                  <a:solidFill>
                    <a:schemeClr val="tx1"/>
                  </a:solidFill>
                </a:rPr>
                <a:t>c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78" name="Picture 10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58038" y="5327022"/>
              <a:ext cx="1792611" cy="1267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0" name="ph"/>
          <p:cNvGrpSpPr>
            <a:grpSpLocks/>
          </p:cNvGrpSpPr>
          <p:nvPr/>
        </p:nvGrpSpPr>
        <p:grpSpPr bwMode="auto">
          <a:xfrm>
            <a:off x="3370709" y="2351406"/>
            <a:ext cx="1468672" cy="2882377"/>
            <a:chOff x="3831712" y="3805941"/>
            <a:chExt cx="1469217" cy="2883301"/>
          </a:xfrm>
        </p:grpSpPr>
        <p:sp>
          <p:nvSpPr>
            <p:cNvPr id="82" name="ea"/>
            <p:cNvSpPr txBox="1">
              <a:spLocks noChangeArrowheads="1"/>
            </p:cNvSpPr>
            <p:nvPr/>
          </p:nvSpPr>
          <p:spPr bwMode="auto">
            <a:xfrm>
              <a:off x="3831712" y="3805941"/>
              <a:ext cx="1469217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ph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83" name="Picture 10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117958" y="5232321"/>
              <a:ext cx="872772" cy="14569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u_e"/>
          <p:cNvGrpSpPr/>
          <p:nvPr/>
        </p:nvGrpSpPr>
        <p:grpSpPr>
          <a:xfrm>
            <a:off x="3136900" y="2235199"/>
            <a:ext cx="2035175" cy="2723199"/>
            <a:chOff x="3136900" y="2235199"/>
            <a:chExt cx="2035175" cy="2723199"/>
          </a:xfrm>
        </p:grpSpPr>
        <p:sp>
          <p:nvSpPr>
            <p:cNvPr id="8247" name="u_e"/>
            <p:cNvSpPr txBox="1">
              <a:spLocks noChangeArrowheads="1"/>
            </p:cNvSpPr>
            <p:nvPr/>
          </p:nvSpPr>
          <p:spPr bwMode="auto">
            <a:xfrm>
              <a:off x="3136900" y="2235199"/>
              <a:ext cx="2035175" cy="14469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u_e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39760">
              <a:off x="3313160" y="3783928"/>
              <a:ext cx="1804732" cy="1174470"/>
            </a:xfrm>
            <a:prstGeom prst="rect">
              <a:avLst/>
            </a:prstGeom>
          </p:spPr>
        </p:pic>
      </p:grpSp>
      <p:grpSp>
        <p:nvGrpSpPr>
          <p:cNvPr id="88" name="U_E"/>
          <p:cNvGrpSpPr>
            <a:grpSpLocks/>
          </p:cNvGrpSpPr>
          <p:nvPr/>
        </p:nvGrpSpPr>
        <p:grpSpPr bwMode="auto">
          <a:xfrm>
            <a:off x="3144899" y="2198659"/>
            <a:ext cx="2036135" cy="2787707"/>
            <a:chOff x="3547874" y="3805941"/>
            <a:chExt cx="2036890" cy="2788601"/>
          </a:xfrm>
        </p:grpSpPr>
        <p:sp>
          <p:nvSpPr>
            <p:cNvPr id="89" name="ea"/>
            <p:cNvSpPr txBox="1">
              <a:spLocks noChangeArrowheads="1"/>
            </p:cNvSpPr>
            <p:nvPr/>
          </p:nvSpPr>
          <p:spPr bwMode="auto">
            <a:xfrm>
              <a:off x="3547874" y="3805941"/>
              <a:ext cx="2036890" cy="14470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 dirty="0" err="1">
                  <a:solidFill>
                    <a:schemeClr val="tx1"/>
                  </a:solidFill>
                </a:rPr>
                <a:t>u_e</a:t>
              </a:r>
              <a:endParaRPr lang="en-GB" altLang="en-US" sz="13800" b="1" dirty="0">
                <a:solidFill>
                  <a:schemeClr val="tx1"/>
                </a:solidFill>
              </a:endParaRPr>
            </a:p>
          </p:txBody>
        </p:sp>
        <p:pic>
          <p:nvPicPr>
            <p:cNvPr id="90" name="Picture 10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853949" y="5327022"/>
              <a:ext cx="1400787" cy="1267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0547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6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8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4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60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6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80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8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 nodeType="clickPar">
                      <p:stCondLst>
                        <p:cond delay="0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000"/>
                            </p:stCondLst>
                            <p:childTnLst>
                              <p:par>
                                <p:cTn id="1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5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4000"/>
                            </p:stCondLst>
                            <p:childTnLst>
                              <p:par>
                                <p:cTn id="1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500"/>
                            </p:stCondLst>
                            <p:childTnLst>
                              <p:par>
                                <p:cTn id="1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65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8000"/>
                            </p:stCondLst>
                            <p:childTnLst>
                              <p:par>
                                <p:cTn id="1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850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1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18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1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1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18500"/>
                            </p:stCondLst>
                            <p:childTnLst>
                              <p:par>
                                <p:cTn id="2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1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2050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1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2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22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2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2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2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2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2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25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25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2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26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79" grpId="0"/>
      <p:bldP spid="79" grpId="1"/>
      <p:bldP spid="84" grpId="0"/>
      <p:bldP spid="84" grpId="1"/>
      <p:bldP spid="86" grpId="0"/>
      <p:bldP spid="86" grpId="1"/>
      <p:bldP spid="87" grpId="0"/>
      <p:bldP spid="87" grpId="1"/>
      <p:bldP spid="100" grpId="0"/>
      <p:bldP spid="100" grpId="1"/>
      <p:bldP spid="105" grpId="0"/>
      <p:bldP spid="105" grpId="1"/>
      <p:bldP spid="131" grpId="0"/>
      <p:bldP spid="131" grpId="1"/>
      <p:bldP spid="133" grpId="0"/>
      <p:bldP spid="133" grpId="1"/>
      <p:bldP spid="135" grpId="0"/>
      <p:bldP spid="135" grpId="1"/>
      <p:bldP spid="136" grpId="0"/>
      <p:bldP spid="137" grpId="0"/>
      <p:bldP spid="137" grpId="1"/>
      <p:bldP spid="108" grpId="0"/>
      <p:bldP spid="108" grpId="1"/>
      <p:bldP spid="132" grpId="0"/>
      <p:bldP spid="132" grpId="1"/>
      <p:bldP spid="103" grpId="0"/>
      <p:bldP spid="103" grpId="1"/>
      <p:bldP spid="104" grpId="0"/>
      <p:bldP spid="104" grpId="1"/>
      <p:bldP spid="107" grpId="0"/>
      <p:bldP spid="107" grpId="1"/>
      <p:bldP spid="111" grpId="0"/>
      <p:bldP spid="111" grpId="1"/>
      <p:bldP spid="114" grpId="0"/>
      <p:bldP spid="1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921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2316163"/>
            <a:ext cx="23876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read words that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contain </a:t>
            </a:r>
            <a:r>
              <a:rPr lang="en-GB" sz="2400" b="1" dirty="0" err="1">
                <a:solidFill>
                  <a:schemeClr val="tx1"/>
                </a:solidFill>
              </a:rPr>
              <a:t>ph</a:t>
            </a:r>
            <a:r>
              <a:rPr lang="en-GB" sz="2400" dirty="0">
                <a:solidFill>
                  <a:schemeClr val="tx1"/>
                </a:solidFill>
              </a:rPr>
              <a:t> saying /f/.</a:t>
            </a:r>
          </a:p>
        </p:txBody>
      </p:sp>
    </p:spTree>
    <p:extLst>
      <p:ext uri="{BB962C8B-B14F-4D97-AF65-F5344CB8AC3E}">
        <p14:creationId xmlns:p14="http://schemas.microsoft.com/office/powerpoint/2010/main" val="2218471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088" y="836613"/>
            <a:ext cx="6262687" cy="758825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reading some of this week’s focus words that contain the ‘</a:t>
            </a:r>
            <a:r>
              <a:rPr lang="en-GB" b="1" dirty="0" err="1">
                <a:solidFill>
                  <a:schemeClr val="tx1"/>
                </a:solidFill>
              </a:rPr>
              <a:t>ph</a:t>
            </a:r>
            <a:r>
              <a:rPr lang="en-GB" dirty="0">
                <a:solidFill>
                  <a:schemeClr val="tx1"/>
                </a:solidFill>
              </a:rPr>
              <a:t>’ sound.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307313" y="1989138"/>
            <a:ext cx="263875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phone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1907158" y="2947148"/>
            <a:ext cx="3439064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dolphin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059558" y="3870478"/>
            <a:ext cx="313426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elephant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143364" y="4760523"/>
            <a:ext cx="296665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alphabet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61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365250" y="846138"/>
            <a:ext cx="5743575" cy="614362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Now, let’s write them with the magic pencil…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1989138"/>
            <a:ext cx="4395787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750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017382" y="1916252"/>
            <a:ext cx="5897768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phone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7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161" y="2807149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802" y="2382827"/>
            <a:ext cx="710150" cy="70793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869" y="1848286"/>
            <a:ext cx="710150" cy="70793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135" y="2345881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391" y="2364353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45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07407E-6 C 0.00017 0.0625 0.00052 0.125 0.00086 0.18774 L 0.00086 0.06667 L 0.00364 0.05556 L 0.01389 0.02338 L 0.02673 0.00741 L 0.04895 -0.00486 L 0.0592 -0.00254 L 0.07118 0.01737 L 0.075 0.06181 L 0.06753 0.09514 L 0.05729 0.11598 L 0.03784 0.12338 L 0.01284 0.11227 " pathEditMode="relative" rAng="0" ptsTypes="AAAAAAAAAAAAAA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81481E-6 L -0.00503 0.20625 L 0.00157 0.12084 C 0.00243 0.11806 0.00295 0.11482 0.00417 0.11204 C 0.00469 0.11065 0.00573 0.10973 0.0066 0.10857 C 0.00816 0.10695 0.0092 0.10625 0.01077 0.10533 L 0.02848 0.08959 L 0.03611 0.08727 C 0.0375 0.08681 0.03889 0.08635 0.04028 0.08612 C 0.04323 0.08565 0.04636 0.08542 0.04948 0.08519 C 0.05122 0.08542 0.05295 0.08542 0.05452 0.08612 C 0.05556 0.08658 0.05608 0.08774 0.05712 0.08843 C 0.05782 0.08889 0.05868 0.08913 0.05955 0.08959 C 0.06007 0.09028 0.06077 0.09098 0.06129 0.0919 C 0.06181 0.09283 0.06233 0.09399 0.06285 0.09514 C 0.06372 0.09676 0.06459 0.09815 0.06545 0.09954 C 0.06684 0.10556 0.06632 0.10186 0.06632 0.11088 L 0.06129 0.18936 C 0.06216 0.19237 0.06302 0.19538 0.06372 0.19838 C 0.06407 0.19931 0.06389 0.20093 0.06459 0.20163 C 0.06545 0.20255 0.06684 0.20232 0.06789 0.20278 L 0.08316 0.20163 " pathEditMode="relative" rAng="0" ptsTypes="AAAAAAAAAAAAAAAAAAAAAA">
                                      <p:cBhvr>
                                        <p:cTn id="27" dur="2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5.55112E-17 L 1.11111E-6 0.00023 C -0.00504 5.55112E-17 -0.01007 0.00023 -0.01511 0.00046 C -0.01563 0.00046 -0.01615 0.00093 -0.01667 0.00116 C -0.01719 0.00139 -0.01754 0.00208 -0.01806 0.00231 C -0.01892 0.00301 -0.01997 0.00301 -0.02083 0.0037 C -0.02986 0.01157 -0.02014 0.00347 -0.02517 0.00694 C -0.0257 0.00718 -0.02604 0.00787 -0.02656 0.0081 C -0.02708 0.00833 -0.02761 0.00833 -0.02795 0.0088 C -0.02899 0.00949 -0.0309 0.01134 -0.0309 0.01157 C -0.03108 0.01181 -0.03142 0.0125 -0.03177 0.01319 C -0.03299 0.01505 -0.03316 0.01505 -0.03455 0.0162 C -0.0349 0.0169 -0.03524 0.01759 -0.03559 0.01829 C -0.03594 0.01875 -0.03663 0.01875 -0.03698 0.01944 C -0.03733 0.02014 -0.03715 0.0213 -0.0375 0.02199 C -0.03802 0.02338 -0.03906 0.02431 -0.03941 0.02569 L -0.0408 0.03148 C -0.04097 0.03218 -0.04115 0.03264 -0.04132 0.03333 C -0.04236 0.03935 -0.04167 0.03681 -0.04323 0.04097 C -0.04323 0.04468 -0.04358 0.04861 -0.04358 0.05231 C -0.04392 0.05926 -0.04375 0.06528 -0.04462 0.07199 C -0.04462 0.07269 -0.04497 0.07361 -0.04497 0.07454 C -0.04497 0.08056 -0.04479 0.08657 -0.04462 0.09282 C -0.04445 0.09375 -0.04445 0.09491 -0.0441 0.09583 C -0.04392 0.09653 -0.0434 0.09722 -0.04323 0.09769 C -0.04306 0.09884 -0.04288 0.1 -0.04271 0.10093 C -0.04236 0.10231 -0.04201 0.10347 -0.04167 0.10486 C -0.04063 0.11111 -0.04115 0.1081 -0.03976 0.11366 C -0.03976 0.11412 -0.03958 0.11505 -0.03941 0.11551 C -0.03906 0.1162 -0.03872 0.11667 -0.03837 0.11736 C -0.03698 0.12106 -0.03924 0.11759 -0.03646 0.12106 C -0.03559 0.12523 -0.03698 0.1213 -0.0342 0.12361 C -0.03368 0.12407 -0.03368 0.125 -0.03316 0.12569 C -0.03125 0.12778 -0.0316 0.12616 -0.02986 0.12755 C -0.02882 0.12824 -0.02813 0.12963 -0.02708 0.13009 C -0.02465 0.13079 -0.0257 0.13032 -0.02379 0.13125 C -0.02205 0.13356 -0.02344 0.13194 -0.02031 0.1331 C -0.01458 0.13542 -0.02101 0.13403 -0.01285 0.13519 L 0.00764 0.13449 C 0.00885 0.13426 0.01024 0.13426 0.01146 0.1338 C 0.0118 0.13356 0.01198 0.13287 0.01233 0.13264 C 0.01354 0.13194 0.01493 0.13171 0.01614 0.13125 C 0.01858 0.13056 0.01736 0.13102 0.01944 0.13009 L 0.02222 0.12755 C 0.02274 0.12708 0.02326 0.12685 0.02378 0.12616 C 0.02604 0.12315 0.02483 0.12431 0.02708 0.12245 C 0.02917 0.11806 0.02812 0.11968 0.02986 0.11736 C 0.03003 0.11644 0.03003 0.11574 0.03038 0.11481 C 0.03055 0.11435 0.03108 0.11412 0.03125 0.11366 C 0.03472 0.10764 0.03177 0.11181 0.03455 0.10787 C 0.03628 0.10093 0.03368 0.11157 0.03611 0.10417 C 0.03646 0.10301 0.03663 0.10162 0.03698 0.10023 L 0.0375 0.09838 C 0.03767 0.09769 0.03785 0.09722 0.03802 0.09653 C 0.03802 0.0956 0.03819 0.09491 0.03837 0.09398 C 0.03871 0.09282 0.03941 0.09028 0.03941 0.09051 C 0.03958 0.08889 0.03993 0.08773 0.03993 0.08634 C 0.03993 0.07593 0.03958 0.06528 0.03941 0.05486 C 0.03941 0.0537 0.03802 0.04884 0.03802 0.04861 C 0.03785 0.04792 0.03767 0.04722 0.0375 0.04653 C 0.03715 0.04606 0.0368 0.04537 0.03646 0.04468 C 0.03611 0.04352 0.03594 0.04213 0.03559 0.04097 L 0.03507 0.03912 C 0.03489 0.03843 0.03472 0.03773 0.03455 0.03727 C 0.03455 0.03634 0.03437 0.03542 0.0342 0.03472 C 0.03368 0.03333 0.03299 0.03241 0.03229 0.03148 L 0.03125 0.02778 C 0.03108 0.02708 0.03108 0.02639 0.0309 0.02569 L 0.02986 0.02384 C 0.02969 0.02315 0.02969 0.02222 0.02934 0.0213 C 0.02899 0.0206 0.02847 0.02014 0.02795 0.01944 C 0.0276 0.01898 0.02743 0.01806 0.02708 0.01759 C 0.02621 0.0162 0.02569 0.01597 0.02465 0.01505 C 0.0243 0.01435 0.02413 0.01366 0.02378 0.01319 C 0.01979 0.00856 0.02222 0.01181 0.01944 0.00995 C 0.0158 0.00764 0.02014 0.00972 0.01667 0.0081 C 0.01632 0.00787 0.01389 0.00532 0.01337 0.00486 C 0.01233 0.0044 0.01146 0.00417 0.01042 0.0037 C 0.00989 0.00347 0.00955 0.00324 0.00903 0.00301 C 0.00833 0.00255 0.00781 0.00208 0.00712 0.00185 C 0.00625 0.00139 0.00521 0.00093 0.00434 0.00046 L 1.11111E-6 5.55112E-17 Z " pathEditMode="relative" rAng="0" ptsTypes="AAAAAAAAAAAAAAAAAAAAAAAAAAAAAAAAA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2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7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2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3.7037E-6 C -1.66667E-6 0.03935 0.00018 0.07916 0.00035 0.11875 L 0.00938 0.03148 C 0.01042 0.03009 0.01163 0.02893 0.01268 0.02777 C 0.01563 0.02384 0.01059 0.02731 0.01649 0.02199 C 0.01997 0.01875 0.01563 0.02291 0.01927 0.01875 C 0.01979 0.01828 0.02031 0.01805 0.02084 0.01759 C 0.02136 0.01689 0.02188 0.01574 0.02257 0.01504 C 0.02604 0.01203 0.02188 0.01574 0.02604 0.0118 C 0.02639 0.01134 0.02691 0.01088 0.02743 0.01064 C 0.02778 0.01041 0.0283 0.01018 0.02882 0.00995 C 0.02952 0.00972 0.03004 0.00926 0.03073 0.00879 C 0.03125 0.00833 0.0316 0.00787 0.03212 0.0074 C 0.03299 0.00694 0.03403 0.00671 0.0349 0.00625 L 0.03646 0.00555 L 0.03785 0.00486 C 0.03837 0.00463 0.03872 0.00439 0.03924 0.00439 C 0.03993 0.00416 0.04045 0.00393 0.04115 0.0037 C 0.04202 0.00324 0.04306 0.00277 0.04393 0.00231 C 0.04445 0.00231 0.04497 0.00185 0.04531 0.00185 C 0.04774 0.00092 0.0467 0.00139 0.04879 0.00046 C 0.05174 0.00069 0.05469 0.00046 0.05764 0.00115 C 0.05886 0.00139 0.05955 0.00277 0.06059 0.0037 C 0.06111 0.00416 0.06163 0.00439 0.06198 0.00486 L 0.06441 0.0081 C 0.06563 0.01342 0.06389 0.00694 0.0658 0.01134 C 0.06597 0.0118 0.06597 0.0125 0.06632 0.01319 C 0.06649 0.01389 0.06684 0.01435 0.06719 0.01504 C 0.06736 0.01574 0.06754 0.0162 0.06771 0.01689 C 0.06806 0.01851 0.06823 0.02037 0.06858 0.02199 C 0.06962 0.02592 0.06962 0.02453 0.06962 0.02639 L 0.06771 0.08518 C 0.06684 0.0956 0.06684 0.09213 0.06771 0.10717 C 0.06771 0.10949 0.06858 0.11296 0.06997 0.11412 C 0.07049 0.11458 0.07101 0.11504 0.07153 0.11551 C 0.07188 0.11574 0.07205 0.11643 0.0724 0.11666 C 0.07396 0.11782 0.07587 0.11828 0.07761 0.11875 C 0.08021 0.11851 0.08264 0.11828 0.08524 0.11805 C 0.08577 0.11782 0.08646 0.11759 0.08715 0.11736 C 0.08768 0.11713 0.08906 0.1162 0.08906 0.11643 " pathEditMode="relative" rAng="0" ptsTypes="AAAAAAAAAAAAAAAAAAAAAAAAAAAAAAAAAAAAAAAA">
                                      <p:cBhvr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2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7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625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0 0.00023 C 0.00712 -0.00116 0.00156 -0.00023 0.00712 -0.00139 C 0.00816 -0.00162 0.0092 -0.00162 0.01042 -0.00208 C 0.01198 -0.00232 0.01354 -0.00255 0.0151 -0.00324 C 0.01597 -0.0037 0.01701 -0.0044 0.01788 -0.0044 L 0.0217 -0.00509 L 0.02604 -0.00694 C 0.02639 -0.00718 0.02691 -0.00764 0.02743 -0.00764 C 0.0283 -0.00787 0.03021 -0.00833 0.03125 -0.00903 C 0.0316 -0.00926 0.03212 -0.00995 0.03264 -0.01019 C 0.03316 -0.01065 0.03385 -0.01065 0.03455 -0.01088 C 0.0349 -0.01111 0.03542 -0.01134 0.03594 -0.01157 C 0.03681 -0.01227 0.03767 -0.01343 0.03872 -0.01389 C 0.03924 -0.01412 0.03976 -0.01435 0.0401 -0.01458 C 0.04444 -0.01782 0.04167 -0.01597 0.04444 -0.01898 C 0.04479 -0.01944 0.04549 -0.01991 0.04583 -0.02037 C 0.04653 -0.02107 0.04774 -0.02292 0.04774 -0.02269 C 0.04792 -0.02361 0.04792 -0.02454 0.04826 -0.02546 C 0.04983 -0.03032 0.04861 -0.02431 0.04965 -0.02917 C 0.05 -0.03079 0.05035 -0.03241 0.05052 -0.03426 C 0.05087 -0.03681 0.05104 -0.03935 0.05156 -0.0419 C 0.05156 -0.04236 0.05191 -0.04306 0.05208 -0.04375 C 0.05191 -0.04884 0.05191 -0.0537 0.05156 -0.0588 C 0.05139 -0.06019 0.05052 -0.06319 0.04965 -0.06458 C 0.04931 -0.06505 0.04861 -0.06528 0.04826 -0.06574 C 0.04774 -0.06644 0.0474 -0.06736 0.04688 -0.06759 C 0.04583 -0.06829 0.04497 -0.06852 0.04392 -0.06898 L 0.04115 -0.07014 C 0.04063 -0.07037 0.0401 -0.07083 0.03976 -0.07083 C 0.03438 -0.07176 0.03715 -0.0713 0.03125 -0.07199 C 0.02743 -0.07176 0.02396 -0.07199 0.02031 -0.07083 C 0.01979 -0.0706 0.01927 -0.07037 0.01892 -0.07014 C 0.01806 -0.06991 0.01736 -0.06991 0.01649 -0.06968 C 0.01528 -0.06921 0.01267 -0.06829 0.01267 -0.06806 C 0.01233 -0.06782 0.01215 -0.06736 0.01181 -0.06713 C 0.01094 -0.06644 0.00816 -0.06597 0.00747 -0.06574 C 0.00347 -0.06389 0.00833 -0.06644 0.00521 -0.06389 C 0.00469 -0.06366 0.00417 -0.06343 0.00365 -0.06319 C 0.0033 -0.06273 0.00278 -0.06227 0.00226 -0.06204 C 0.00174 -0.06157 0.00104 -0.06134 0.00035 -0.06065 C -0.00035 -0.05995 -0.00069 -0.0588 -0.00156 -0.0581 L -0.00295 -0.05694 C -0.00538 -0.05185 -0.00208 -0.0581 -0.00521 -0.0537 C -0.00608 -0.05278 -0.0066 -0.05069 -0.00712 -0.04931 C -0.00868 -0.04583 -0.00851 -0.0463 -0.01007 -0.04421 C -0.01024 -0.04259 -0.01076 -0.04097 -0.01094 -0.03935 C -0.01163 -0.0338 -0.01128 -0.03681 -0.01181 -0.03032 C -0.01181 -0.0169 -0.01181 -0.00347 -0.01146 0.00995 C -0.01128 0.01412 -0.01146 0.01829 -0.01042 0.02199 C -0.0099 0.02407 -0.0099 0.02431 -0.00955 0.02639 C -0.00937 0.02755 -0.0092 0.02847 -0.00903 0.02963 C -0.00885 0.03079 -0.00833 0.03218 -0.00816 0.03333 C -0.00799 0.03403 -0.00747 0.03819 -0.00712 0.03912 C -0.00694 0.03981 -0.0066 0.04028 -0.00625 0.04097 C -0.00608 0.04167 -0.0059 0.04236 -0.00573 0.04282 C -0.00521 0.04468 -0.00434 0.04653 -0.0033 0.04792 C -0.00295 0.04838 -0.00243 0.04861 -0.00191 0.04907 C -0.00156 0.04954 -0.00139 0.05023 -0.00104 0.05046 C 0.00052 0.05139 0.00208 0.05185 0.00365 0.05231 C 0.00503 0.05278 0.00573 0.05347 0.00712 0.0537 C 0.00868 0.05393 0.01059 0.05393 0.01233 0.05417 C 0.01267 0.0544 0.01319 0.05463 0.01372 0.05486 C 0.01493 0.05532 0.01753 0.05579 0.01892 0.05625 C 0.02153 0.05579 0.0224 0.05579 0.02448 0.05486 C 0.02552 0.0544 0.02639 0.0537 0.02743 0.0537 L 0.0316 0.05301 C 0.03385 0.05255 0.03819 0.05162 0.03819 0.05185 C 0.03906 0.05139 0.03976 0.05069 0.04063 0.05046 C 0.04167 0.05 0.04375 0.05 0.04497 0.04907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60" dur="2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874513" y="1142357"/>
            <a:ext cx="7394973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dolphin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607" y="4066381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5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8" name="Picture 1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815" y="1625361"/>
            <a:ext cx="710150" cy="7079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966" y="1542317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945" y="1066674"/>
            <a:ext cx="710150" cy="7079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208" y="1622354"/>
            <a:ext cx="710150" cy="7079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452" y="1066673"/>
            <a:ext cx="710150" cy="7079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452" y="1188348"/>
            <a:ext cx="710150" cy="7079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986" y="1584566"/>
            <a:ext cx="710150" cy="70793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6428" y="1584566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37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2.59259E-6 L -0.01944 -0.00857 C -0.02222 -0.0081 -0.025 -0.00834 -0.02778 -0.00741 C -0.02882 -0.00695 -0.02951 -0.00556 -0.03056 -0.00486 C -0.03142 -0.00417 -0.03246 -0.00417 -0.03333 -0.00371 C -0.03524 -0.00209 -0.03698 -0.00023 -0.03889 0.00139 L -0.04167 0.0037 L -0.04444 0.00625 C -0.04496 0.0074 -0.04549 0.00879 -0.04618 0.00995 C -0.05156 0.01875 -0.04427 0.00463 -0.05 0.0162 C -0.05226 0.025 -0.05069 0.02129 -0.05365 0.02731 C -0.05399 0.03102 -0.05469 0.03796 -0.05556 0.04213 C -0.05556 0.04236 -0.05781 0.05139 -0.05833 0.05324 C -0.05868 0.0544 -0.05903 0.05555 -0.0592 0.05694 L -0.06007 0.0618 C -0.0599 0.06666 -0.05972 0.07176 -0.0592 0.07662 C -0.05903 0.07778 -0.05851 0.07893 -0.05833 0.08032 C -0.05573 0.09421 -0.05955 0.07801 -0.05556 0.09398 L -0.05451 0.09768 C -0.05434 0.09884 -0.05451 0.10046 -0.05365 0.10139 L -0.05087 0.1037 C -0.05052 0.10509 -0.05069 0.10671 -0.05 0.1074 C -0.04844 0.10903 -0.04618 0.10903 -0.04444 0.10995 L -0.04167 0.11111 C -0.04062 0.11157 -0.03976 0.11203 -0.03889 0.1125 C -0.03767 0.11273 -0.03628 0.11319 -0.03507 0.11365 C -0.0342 0.11389 -0.03333 0.11481 -0.03229 0.11481 C -0.03021 0.11504 -0.02812 0.11481 -0.02587 0.11481 L -0.00729 0.10879 C 0.00278 0.0993 -0.00174 0.10162 0.00469 0.09884 C 0.00556 0.09768 0.00642 0.09629 0.00747 0.09514 C 0.00833 0.09421 0.00955 0.09375 0.01024 0.09259 C 0.01337 0.08865 0.01076 0.08889 0.01302 0.08889 L 0.0158 0.07407 L 0.01944 -0.07755 L 0.01667 0.1037 C 0.01979 0.10949 0.02014 0.11203 0.02413 0.11481 C 0.025 0.11551 0.02604 0.11574 0.02691 0.1162 C 0.02951 0.11574 0.0349 0.11574 0.03802 0.11365 C 0.03837 0.11342 0.03872 0.11273 0.03906 0.1125 " pathEditMode="relative" rAng="0" ptsTypes="AAAAAAAAAAAAAAAAAAAAAAAAAAAAAAAAAAAAAAAA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1.94444E-6 0.00023 C -0.00504 1.11111E-6 -0.01007 0.00023 -0.01511 0.00046 C -0.01563 0.00046 -0.01615 0.00092 -0.01667 0.00116 C -0.01719 0.00139 -0.01754 0.00208 -0.01806 0.00231 C -0.01893 0.00301 -0.01997 0.00301 -0.02084 0.0037 C -0.02986 0.01157 -0.02014 0.00347 -0.02518 0.00694 C -0.0257 0.00717 -0.02604 0.00787 -0.02656 0.0081 C -0.02709 0.00833 -0.02761 0.00833 -0.02795 0.0088 C -0.02899 0.00949 -0.0309 0.01134 -0.0309 0.01157 C -0.03108 0.0118 -0.03143 0.0125 -0.03177 0.01319 C -0.03299 0.01505 -0.03316 0.01505 -0.03455 0.0162 C -0.0349 0.0169 -0.03524 0.01759 -0.03559 0.01829 C -0.03594 0.01875 -0.03663 0.01875 -0.03698 0.01944 C -0.03733 0.02014 -0.03715 0.0213 -0.0375 0.02199 C -0.03802 0.02338 -0.03906 0.0243 -0.03941 0.02569 L -0.0408 0.03148 C -0.04097 0.03217 -0.04115 0.03264 -0.04132 0.03333 C -0.04236 0.03935 -0.04167 0.0368 -0.04323 0.04097 C -0.04323 0.04467 -0.04358 0.04861 -0.04358 0.05231 C -0.04393 0.05926 -0.04375 0.06528 -0.04462 0.07199 C -0.04462 0.07268 -0.04497 0.07361 -0.04497 0.07454 C -0.04497 0.08055 -0.04479 0.08657 -0.04462 0.09282 C -0.04445 0.09375 -0.04445 0.09491 -0.0441 0.09583 C -0.04393 0.09653 -0.0434 0.09722 -0.04323 0.09768 C -0.04306 0.09884 -0.04288 0.1 -0.04271 0.10092 C -0.04236 0.10231 -0.04202 0.10347 -0.04167 0.10486 C -0.04063 0.11111 -0.04115 0.1081 -0.03976 0.11366 C -0.03976 0.11412 -0.03959 0.11505 -0.03941 0.11551 C -0.03906 0.1162 -0.03872 0.11667 -0.03837 0.11736 C -0.03698 0.12106 -0.03924 0.11759 -0.03646 0.12106 C -0.03559 0.12523 -0.03698 0.1213 -0.0342 0.12361 C -0.03368 0.12407 -0.03368 0.125 -0.03316 0.12569 C -0.03125 0.12778 -0.0316 0.12616 -0.02986 0.12755 C -0.02882 0.12824 -0.02813 0.12963 -0.02709 0.13009 C -0.02465 0.13079 -0.0257 0.13032 -0.02379 0.13125 C -0.02205 0.13356 -0.02344 0.13194 -0.02031 0.1331 C -0.01459 0.13542 -0.02101 0.13403 -0.01285 0.13518 L 0.00764 0.13449 C 0.00885 0.13426 0.01024 0.13426 0.01146 0.1338 C 0.0118 0.13356 0.01198 0.13287 0.01232 0.13264 C 0.01354 0.13194 0.01493 0.13171 0.01614 0.13125 C 0.01857 0.13055 0.01736 0.13102 0.01944 0.13009 L 0.02222 0.12755 C 0.02274 0.12708 0.02326 0.12685 0.02378 0.12616 C 0.02604 0.12315 0.02482 0.1243 0.02708 0.12245 C 0.02916 0.11805 0.02812 0.11967 0.02986 0.11736 C 0.03003 0.11643 0.03003 0.11574 0.03038 0.11481 C 0.03055 0.11435 0.03107 0.11412 0.03125 0.11366 C 0.03472 0.10764 0.03177 0.1118 0.03455 0.10787 C 0.03628 0.10092 0.03368 0.11157 0.03611 0.10417 C 0.03646 0.10301 0.03663 0.10162 0.03698 0.10023 L 0.0375 0.09838 C 0.03767 0.09768 0.03785 0.09722 0.03802 0.09653 C 0.03802 0.0956 0.03819 0.09491 0.03837 0.09398 C 0.03871 0.09282 0.03941 0.09028 0.03941 0.09051 C 0.03958 0.08889 0.03993 0.08773 0.03993 0.08634 C 0.03993 0.07592 0.03958 0.06528 0.03941 0.05486 C 0.03941 0.0537 0.03802 0.04884 0.03802 0.04861 C 0.03785 0.04792 0.03767 0.04722 0.0375 0.04653 C 0.03715 0.04606 0.0368 0.04537 0.03646 0.04467 C 0.03611 0.04352 0.03594 0.04213 0.03559 0.04097 L 0.03507 0.03912 C 0.03489 0.03842 0.03472 0.03773 0.03455 0.03727 C 0.03455 0.03634 0.03437 0.03542 0.0342 0.03472 C 0.03368 0.03333 0.03298 0.03241 0.03229 0.03148 L 0.03125 0.02778 C 0.03107 0.02708 0.03107 0.02639 0.0309 0.02569 L 0.02986 0.02384 C 0.02969 0.02315 0.02969 0.02222 0.02934 0.0213 C 0.02899 0.0206 0.02847 0.02014 0.02795 0.01944 C 0.0276 0.01898 0.02743 0.01805 0.02708 0.01759 C 0.02621 0.0162 0.02569 0.01597 0.02465 0.01505 C 0.0243 0.01435 0.02413 0.01366 0.02378 0.01319 C 0.01979 0.00856 0.02222 0.0118 0.01944 0.00995 C 0.0158 0.00764 0.02014 0.00972 0.01666 0.0081 C 0.01632 0.00787 0.01389 0.00532 0.01337 0.00486 C 0.01232 0.0044 0.01146 0.00417 0.01041 0.0037 C 0.00989 0.00347 0.00955 0.00324 0.00903 0.00301 C 0.00833 0.00255 0.00781 0.00208 0.00712 0.00185 C 0.00625 0.00139 0.00521 0.00092 0.00434 0.00046 L 1.94444E-6 1.11111E-6 Z " pathEditMode="relative" rAng="0" ptsTypes="AAAAAAAAAAAAAAAAAAAAAAAAAAAAAAAAAAAAAAAAAAAAAAAAAAAAAAAAAAAAAAAAAAAAAAAAAAAAAAAAAA">
                                      <p:cBhvr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-0.00329 0.17615 C -0.00329 0.17662 -0.00034 0.19213 0.00348 0.19305 C 0.0073 0.19375 0.01112 0.19189 0.01493 0.19143 C 0.01945 0.18935 0.01754 0.19097 0.02084 0.1868 " pathEditMode="relative" rAng="0" ptsTypes="AAAAA">
                                      <p:cBhvr>
                                        <p:cTn id="38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44444E-6 C 0.00018 0.0625 0.00052 0.125 0.00087 0.18774 L 0.00087 0.06667 L 0.00365 0.05556 L 0.01389 0.02338 L 0.02674 0.00741 L 0.04896 -0.00486 L 0.0592 -0.00254 L 0.07118 0.01737 L 0.075 0.06181 L 0.06754 0.09514 L 0.05729 0.11598 L 0.03785 0.12338 L 0.01285 0.11227 " pathEditMode="relative" rAng="0" ptsTypes="AAAAAAAAAAAAAA">
                                      <p:cBhvr>
                                        <p:cTn id="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50" y="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60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7407E-6 L -0.00503 0.20625 L 0.00157 0.12083 C 0.00244 0.11805 0.00296 0.11481 0.00417 0.11203 C 0.00469 0.11064 0.00573 0.10972 0.0066 0.10856 C 0.00816 0.10694 0.00921 0.10625 0.01077 0.10532 L 0.02848 0.08958 L 0.03612 0.08726 C 0.0375 0.0868 0.03889 0.08634 0.04028 0.08611 C 0.04323 0.08564 0.04636 0.08541 0.04948 0.08518 C 0.05122 0.08541 0.05296 0.08541 0.05452 0.08611 C 0.05556 0.08657 0.05608 0.08773 0.05712 0.08842 C 0.05782 0.08888 0.05869 0.08912 0.05955 0.08958 C 0.06007 0.09027 0.06077 0.09097 0.06129 0.09189 C 0.06181 0.09282 0.06233 0.09398 0.06285 0.09513 C 0.06372 0.09676 0.06459 0.09814 0.06546 0.09953 C 0.06684 0.10555 0.06632 0.10185 0.06632 0.11088 L 0.06129 0.18935 C 0.06216 0.19236 0.06303 0.19537 0.06372 0.19838 C 0.06407 0.1993 0.06389 0.20092 0.06459 0.20162 C 0.06546 0.20254 0.06684 0.20231 0.06789 0.20277 L 0.08316 0.20162 " pathEditMode="relative" rAng="0" ptsTypes="AAAAAAAAAAAAAAAAAAAAAA">
                                      <p:cBhvr>
                                        <p:cTn id="60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6" y="10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75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925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975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0026 0.10116 C -0.00174 0.10486 -0.00122 0.1088 8.33333E-7 0.11227 C 0.00052 0.11342 0.00156 0.11389 0.00191 0.11481 C 0.00243 0.11597 0.00208 0.11759 0.00278 0.11852 C 0.00347 0.11944 0.00469 0.11944 0.00555 0.11991 C 0.00712 0.11967 0.01736 0.11875 0.01944 0.11597 L 0.02049 0.11481 " pathEditMode="relative" rAng="0" ptsTypes="AAAAAAAA">
                                      <p:cBhvr>
                                        <p:cTn id="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75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25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2750"/>
                            </p:stCondLst>
                            <p:childTnLst>
                              <p:par>
                                <p:cTn id="81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385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4350"/>
                            </p:stCondLst>
                            <p:childTnLst>
                              <p:par>
                                <p:cTn id="8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11111E-6 C 5.55556E-7 0.03935 0.00017 0.07917 0.00035 0.11875 L 0.00937 0.03148 C 0.01042 0.03009 0.01163 0.02893 0.01267 0.02778 C 0.01562 0.02384 0.01059 0.02731 0.01649 0.02199 C 0.01996 0.01875 0.01562 0.02292 0.01927 0.01875 C 0.01979 0.01829 0.02031 0.01805 0.02083 0.01759 C 0.02135 0.0169 0.02187 0.01574 0.02257 0.01505 C 0.02604 0.01204 0.02187 0.01574 0.02604 0.0118 C 0.02639 0.01134 0.02691 0.01088 0.02743 0.01065 C 0.02778 0.01042 0.0283 0.01018 0.02882 0.00995 C 0.02951 0.00972 0.03003 0.00926 0.03073 0.0088 C 0.03125 0.00833 0.0316 0.00787 0.03212 0.00741 C 0.03299 0.00694 0.03403 0.00671 0.0349 0.00625 L 0.03646 0.00555 L 0.03785 0.00486 C 0.03837 0.00463 0.03871 0.0044 0.03924 0.0044 C 0.03993 0.00417 0.04045 0.00393 0.04115 0.0037 C 0.04201 0.00324 0.04306 0.00278 0.04392 0.00231 C 0.04444 0.00231 0.04496 0.00185 0.04531 0.00185 C 0.04774 0.00092 0.0467 0.00139 0.04878 0.00046 C 0.05174 0.00069 0.05469 0.00046 0.05764 0.00116 C 0.05885 0.00139 0.05955 0.00278 0.06059 0.0037 C 0.06111 0.00417 0.06163 0.0044 0.06198 0.00486 L 0.06441 0.0081 C 0.06562 0.01342 0.06389 0.00694 0.0658 0.01134 C 0.06597 0.0118 0.06597 0.0125 0.06632 0.01319 C 0.06649 0.01389 0.06684 0.01435 0.06719 0.01505 C 0.06736 0.01574 0.06753 0.0162 0.06771 0.0169 C 0.06806 0.01852 0.06823 0.02037 0.06858 0.02199 C 0.06962 0.02592 0.06962 0.02454 0.06962 0.02639 L 0.06771 0.08518 C 0.06684 0.0956 0.06684 0.09213 0.06771 0.10717 C 0.06771 0.10949 0.06858 0.11296 0.06996 0.11412 C 0.07049 0.11458 0.07101 0.11505 0.07153 0.11551 C 0.07187 0.11574 0.07205 0.11643 0.0724 0.11667 C 0.07396 0.11782 0.07587 0.11829 0.0776 0.11875 C 0.08021 0.11852 0.08264 0.11829 0.08524 0.11805 C 0.08576 0.11782 0.08646 0.11759 0.08715 0.11736 C 0.08767 0.11713 0.08906 0.1162 0.08906 0.11643 " pathEditMode="relative" rAng="0" ptsTypes="AAAAAAAAAAAAAAAAAAAAAAAAAAAAAAAAAAAAAAAA">
                                      <p:cBhvr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4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7350"/>
                            </p:stCondLst>
                            <p:childTnLst>
                              <p:par>
                                <p:cTn id="9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003448" y="1632600"/>
            <a:ext cx="7010252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38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elephant</a:t>
            </a:r>
            <a:endParaRPr lang="en-GB" sz="166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Twinkl SemiBold" pitchFamily="2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607" y="4066381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5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3470" y="2234959"/>
            <a:ext cx="710150" cy="7079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7263" y="1431361"/>
            <a:ext cx="710150" cy="7079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993" y="2234959"/>
            <a:ext cx="710150" cy="7079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7602" y="1880990"/>
            <a:ext cx="710150" cy="70793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312" y="1414810"/>
            <a:ext cx="710150" cy="70793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125" y="1916159"/>
            <a:ext cx="710150" cy="70793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8760" y="1880989"/>
            <a:ext cx="710150" cy="70793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4022" y="1632600"/>
            <a:ext cx="710150" cy="70793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570" y="1880989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26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037E-6 L 4.16667E-6 0.00023 C 0.00104 0.00069 0.00208 0.00208 0.00347 0.00231 C 0.00625 0.00277 0.00902 0.00208 0.01198 0.00185 C 0.01232 0.00162 0.01284 0.00139 0.01319 0.00115 C 0.01458 0.00069 0.01562 0.00046 0.01701 3.7037E-6 C 0.01753 -0.00024 0.01788 -0.00093 0.0184 -0.00116 C 0.01892 -0.00139 0.01944 -0.00139 0.02013 -0.00162 C 0.021 -0.00209 0.02187 -0.00232 0.02257 -0.00278 C 0.02309 -0.00301 0.02361 -0.00301 0.02395 -0.00348 C 0.0276 -0.00672 0.02291 -0.00278 0.02656 -0.0051 C 0.02986 -0.00718 0.02586 -0.00533 0.02899 -0.00672 C 0.02934 -0.00718 0.02968 -0.00741 0.02986 -0.00787 C 0.0302 -0.00834 0.03038 -0.00903 0.03073 -0.00973 C 0.03107 -0.01019 0.03159 -0.01042 0.03211 -0.01065 C 0.03541 -0.01459 0.03246 -0.01158 0.03454 -0.01482 C 0.03507 -0.01551 0.03576 -0.01621 0.03628 -0.01713 C 0.03663 -0.01736 0.03698 -0.0176 0.03715 -0.01806 C 0.03941 -0.02246 0.03854 -0.02037 0.03975 -0.025 L 0.04027 -0.02662 C 0.0401 -0.02894 0.03993 -0.03125 0.03975 -0.03357 C 0.03975 -0.03449 0.03906 -0.0375 0.03888 -0.03866 C 0.03871 -0.03982 0.03836 -0.04098 0.03767 -0.04213 C 0.03732 -0.0426 0.0368 -0.04283 0.03628 -0.04329 C 0.03524 -0.04445 0.03576 -0.04468 0.0342 -0.04537 C 0.03333 -0.04584 0.03246 -0.0463 0.03159 -0.04653 L 0.03038 -0.04723 C 0.02986 -0.04746 0.02951 -0.04815 0.02899 -0.04838 C 0.02795 -0.04885 0.02673 -0.04908 0.02569 -0.04954 C 0.02239 -0.05047 0.02448 -0.05 0.01927 -0.05047 C 0.01736 -0.05047 0.01545 -0.05024 0.01371 -0.05 C 0.0118 -0.04977 0.00989 -0.04861 0.00816 -0.04838 C 0.00729 -0.04815 0.00642 -0.04792 0.00555 -0.04769 C 0.00399 -0.04723 0.00295 -0.04676 0.00121 -0.04607 C 0.00086 -0.04584 0.00034 -0.04584 4.16667E-6 -0.04537 L -0.00261 -0.04329 C -0.00296 -0.04283 -0.00348 -0.04236 -0.00382 -0.04213 C -0.00434 -0.0419 -0.00469 -0.04167 -0.00521 -0.04144 C -0.0066 -0.04051 -0.00747 -0.03889 -0.00868 -0.0375 C -0.00886 -0.03704 -0.00921 -0.03681 -0.00938 -0.03635 L -0.01112 -0.03287 C -0.01146 -0.03241 -0.01181 -0.03195 -0.01198 -0.03125 C -0.01216 -0.03056 -0.01233 -0.0301 -0.0125 -0.02963 C -0.01268 -0.02871 -0.01302 -0.02639 -0.01337 -0.02547 C -0.01355 -0.025 -0.01389 -0.02431 -0.01424 -0.02385 C -0.01424 -0.02338 -0.01459 -0.02269 -0.01459 -0.02223 C -0.01476 -0.02061 -0.01493 -0.01922 -0.01493 -0.0176 C -0.01493 -0.0051 -0.01476 0.0074 -0.01459 0.0199 C -0.01441 0.02546 -0.01459 0.02453 -0.01372 0.02801 C -0.01355 0.03078 -0.01337 0.03402 -0.01285 0.03703 C -0.01285 0.0375 -0.01268 0.03819 -0.0125 0.03865 C -0.01233 0.03912 -0.01181 0.03958 -0.01164 0.03981 C -0.01077 0.04282 -0.01164 0.04051 -0.01025 0.04282 C -0.01007 0.04328 -0.0099 0.04398 -0.00938 0.04444 C -0.00903 0.0449 -0.00851 0.04514 -0.00816 0.0456 C -0.00782 0.04583 -0.00764 0.04629 -0.0073 0.04676 C -0.00695 0.04722 -0.00643 0.04745 -0.00608 0.04791 C -0.00573 0.04814 -0.00556 0.04861 -0.00521 0.04907 C -0.00487 0.0493 -0.00434 0.0493 -0.00382 0.04953 C -0.00348 0.05 -0.00296 0.05023 -0.00261 0.05069 C -0.00226 0.05092 -0.00209 0.05162 -0.00174 0.05185 C -0.00139 0.05208 -0.00087 0.05208 -0.00052 0.05231 C 4.16667E-6 0.05277 0.00034 0.05324 0.00086 0.05347 C 0.00156 0.05393 0.00416 0.05439 0.00468 0.05463 C 0.00555 0.05486 0.00642 0.05555 0.00729 0.05578 L 0.00902 0.05648 C 0.01336 0.05625 0.01788 0.05625 0.02222 0.05578 C 0.02257 0.05578 0.02586 0.05463 0.02691 0.05416 C 0.03055 0.05208 0.02691 0.0537 0.02986 0.05231 C 0.03055 0.05162 0.0309 0.05069 0.03159 0.05 C 0.03211 0.04976 0.03281 0.04953 0.03333 0.04907 C 0.0342 0.04814 0.03472 0.04699 0.03541 0.04606 C 0.03593 0.0456 0.03645 0.04514 0.0368 0.04444 C 0.03698 0.04375 0.03732 0.04328 0.03767 0.04282 C 0.03941 0.03981 0.03941 0.04166 0.03941 0.03981 L 0.03941 0.04004 " pathEditMode="relative" rAng="0" ptsTypes="AAAAAAAAAAAAAAAAAAAAAAAAAAAAAAAAAAAAAAAAAAAAAAAAAAAAAAAAAAAAAAAAAAAAAAAAAA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33333E-6 L -0.0033 0.1625 C -0.00295 0.16412 -0.00278 0.16597 -0.00208 0.16759 C -0.00191 0.16805 -0.00121 0.16828 -0.00087 0.16875 C -0.00052 0.16898 -0.00035 0.16967 -1.11111E-6 0.1699 C 0.00052 0.17014 0.00122 0.17014 0.00174 0.17037 C 0.00208 0.1706 0.00261 0.17083 0.00295 0.17106 C 0.00538 0.17083 0.00781 0.17083 0.01024 0.17037 C 0.01267 0.1699 0.01215 0.16921 0.01406 0.16875 C 0.01858 0.16736 0.01702 0.16828 0.01927 0.16689 L 0.01927 0.16713 " pathEditMode="relative" rAng="0" ptsTypes="AAAAAAAAAAA">
                                      <p:cBhvr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" y="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4.44444E-6 0.00023 C 0.00104 0.00069 0.00208 0.00208 0.00347 0.00231 C 0.00625 0.00277 0.00902 0.00208 0.01197 0.00185 C 0.01232 0.00162 0.01284 0.00139 0.01319 0.00115 C 0.01458 0.00069 0.01562 0.00046 0.01701 3.7037E-6 C 0.01753 -0.00024 0.01788 -0.00093 0.0184 -0.00116 C 0.01892 -0.00139 0.01944 -0.00139 0.02013 -0.00162 C 0.021 -0.00209 0.02187 -0.00232 0.02257 -0.00278 C 0.02309 -0.00301 0.02361 -0.00301 0.02395 -0.00348 C 0.0276 -0.00672 0.02291 -0.00278 0.02656 -0.0051 C 0.02986 -0.00718 0.02586 -0.00533 0.02899 -0.00672 C 0.02934 -0.00718 0.02968 -0.00741 0.02986 -0.00787 C 0.0302 -0.00834 0.03038 -0.00903 0.03072 -0.00973 C 0.03107 -0.01019 0.03159 -0.01042 0.03211 -0.01065 C 0.03541 -0.01459 0.03246 -0.01158 0.03454 -0.01482 C 0.03507 -0.01551 0.03576 -0.01621 0.03628 -0.01713 C 0.03663 -0.01736 0.03697 -0.0176 0.03715 -0.01806 C 0.03941 -0.02246 0.03854 -0.02037 0.03975 -0.025 L 0.04027 -0.02662 C 0.0401 -0.02894 0.03993 -0.03125 0.03975 -0.03357 C 0.03975 -0.03449 0.03906 -0.0375 0.03888 -0.03866 C 0.03871 -0.03982 0.03836 -0.04098 0.03767 -0.04213 C 0.03732 -0.0426 0.0368 -0.04283 0.03628 -0.04329 C 0.03524 -0.04445 0.03576 -0.04468 0.0342 -0.04537 C 0.03333 -0.04584 0.03246 -0.0463 0.03159 -0.04653 L 0.03038 -0.04723 C 0.02986 -0.04746 0.02951 -0.04815 0.02899 -0.04838 C 0.02795 -0.04885 0.02673 -0.04908 0.02569 -0.04954 C 0.02239 -0.05047 0.02447 -0.05 0.01927 -0.05047 C 0.01736 -0.05047 0.01545 -0.05024 0.01371 -0.05 C 0.0118 -0.04977 0.00989 -0.04861 0.00816 -0.04838 C 0.00729 -0.04815 0.00642 -0.04792 0.00555 -0.04769 C 0.00399 -0.04723 0.00295 -0.04676 0.00121 -0.04607 C 0.00086 -0.04584 0.00034 -0.04584 4.44444E-6 -0.04537 L -0.00261 -0.04329 C -0.00296 -0.04283 -0.00348 -0.04236 -0.00382 -0.04213 C -0.00434 -0.0419 -0.00469 -0.04167 -0.00521 -0.04144 C -0.0066 -0.04051 -0.00747 -0.03889 -0.00868 -0.0375 C -0.00886 -0.03704 -0.00921 -0.03681 -0.00938 -0.03635 L -0.01112 -0.03287 C -0.01146 -0.03241 -0.01181 -0.03195 -0.01198 -0.03125 C -0.01216 -0.03056 -0.01233 -0.0301 -0.0125 -0.02963 C -0.01268 -0.02871 -0.01303 -0.02639 -0.01337 -0.02547 C -0.01355 -0.025 -0.01389 -0.02431 -0.01424 -0.02385 C -0.01424 -0.02338 -0.01459 -0.02269 -0.01459 -0.02223 C -0.01476 -0.02061 -0.01493 -0.01922 -0.01493 -0.0176 C -0.01493 -0.0051 -0.01476 0.0074 -0.01459 0.0199 C -0.01441 0.02546 -0.01459 0.02453 -0.01372 0.02801 C -0.01355 0.03078 -0.01337 0.03402 -0.01285 0.03703 C -0.01285 0.0375 -0.01268 0.03819 -0.0125 0.03865 C -0.01233 0.03912 -0.01181 0.03958 -0.01164 0.03981 C -0.01077 0.04282 -0.01164 0.04051 -0.01025 0.04282 C -0.01007 0.04328 -0.0099 0.04398 -0.00938 0.04444 C -0.00903 0.0449 -0.00851 0.04514 -0.00816 0.0456 C -0.00782 0.04583 -0.00764 0.04629 -0.0073 0.04676 C -0.00695 0.04722 -0.00643 0.04745 -0.00608 0.04791 C -0.00573 0.04814 -0.00556 0.04861 -0.00521 0.04907 C -0.00487 0.0493 -0.00434 0.0493 -0.00382 0.04953 C -0.00348 0.05 -0.00296 0.05023 -0.00261 0.05069 C -0.00226 0.05092 -0.00209 0.05162 -0.00174 0.05185 C -0.00139 0.05208 -0.00087 0.05208 -0.00053 0.05231 C 4.44444E-6 0.05277 0.00034 0.05324 0.00086 0.05347 C 0.00156 0.05393 0.00416 0.05439 0.00468 0.05463 C 0.00555 0.05486 0.00642 0.05555 0.00729 0.05578 L 0.00902 0.05648 C 0.01336 0.05625 0.01788 0.05625 0.02222 0.05578 C 0.02257 0.05578 0.02586 0.05463 0.02691 0.05416 C 0.03055 0.05208 0.02691 0.0537 0.02986 0.05231 C 0.03055 0.05162 0.0309 0.05069 0.03159 0.05 C 0.03211 0.04976 0.03281 0.04953 0.03333 0.04907 C 0.0342 0.04814 0.03472 0.04699 0.03541 0.04606 C 0.03593 0.0456 0.03645 0.04514 0.0368 0.04444 C 0.03697 0.04375 0.03732 0.04328 0.03767 0.04282 C 0.03941 0.03981 0.03941 0.04166 0.03941 0.03981 L 0.03941 0.04004 " pathEditMode="relative" rAng="0" ptsTypes="AAAAAAAAAAAAAAAAAAAAAAAAAAAAAAAAAAAAAAAAAAAAAAAAAAAAAAAAAAAAAAAAAAAAAAAAAAAA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5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5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07407E-6 L -0.00625 0.16296 L 0.00434 0.03009 C 0.00503 0.0287 0.00573 0.02731 0.00642 0.02615 C 0.00694 0.02523 0.00764 0.02453 0.00816 0.02384 L 0.00903 0.02268 C 0.00937 0.02222 0.00972 0.02199 0.00989 0.02152 C 0.01024 0.02106 0.01041 0.02037 0.01076 0.0199 C 0.01111 0.01944 0.01215 0.01875 0.01215 0.01898 L 0.01284 0.01759 C 0.01441 0.0162 0.01597 0.01527 0.01718 0.01365 C 0.01753 0.01319 0.01771 0.01273 0.01805 0.0125 C 0.0184 0.01203 0.01892 0.01203 0.01927 0.0118 C 0.01979 0.01157 0.02014 0.01088 0.02066 0.01064 C 0.02153 0.01018 0.02239 0.00995 0.02326 0.00949 L 0.02569 0.00833 C 0.02621 0.00833 0.02656 0.0081 0.02708 0.00787 L 0.02882 0.0074 L 0.03993 0.00833 C 0.04097 0.00856 0.04184 0.00856 0.04288 0.00902 C 0.04392 0.00949 0.04653 0.0118 0.04722 0.0125 L 0.04843 0.01365 C 0.04878 0.01412 0.04896 0.01481 0.0493 0.01527 C 0.05017 0.01666 0.05034 0.0162 0.05104 0.01805 C 0.05139 0.01921 0.05156 0.02037 0.05191 0.02152 L 0.05225 0.02314 C 0.05243 0.02384 0.05243 0.02453 0.05278 0.025 L 0.05364 0.02615 C 0.05399 0.02916 0.05434 0.03217 0.05451 0.03518 C 0.05468 0.03958 0.05521 0.05231 0.05538 0.05625 C 0.05521 0.05972 0.05521 0.0706 0.05399 0.075 C 0.05295 0.07939 0.05347 0.07754 0.05225 0.08078 C 0.05208 0.08194 0.05208 0.0831 0.05191 0.08426 C 0.05156 0.08611 0.05121 0.08634 0.05052 0.08819 C 0.04948 0.09143 0.05087 0.08842 0.0493 0.09166 C 0.04913 0.09236 0.04878 0.0949 0.04843 0.0956 C 0.04757 0.09791 0.04774 0.09676 0.04635 0.09838 C 0.04427 0.10069 0.04566 0.10023 0.04253 0.10254 C 0.04132 0.10324 0.04028 0.10439 0.03906 0.10463 C 0.03802 0.10486 0.03698 0.10509 0.03611 0.10532 C 0.03541 0.10532 0.03489 0.10578 0.03437 0.10578 C 0.03316 0.10601 0.03212 0.10625 0.0309 0.10648 C 0.02552 0.10879 0.02864 0.10763 0.01632 0.10648 C 0.0151 0.10625 0.01284 0.10532 0.01284 0.10555 C 0.01232 0.10463 0.0118 0.10393 0.01128 0.1037 C 0.01041 0.10301 0.00937 0.10301 0.00868 0.10254 C 0.00816 0.10208 0.00781 0.10162 0.00729 0.10138 C 0.00538 0.1 0.00659 0.10138 0.00573 0.10023 L 0.00573 0.10046 " pathEditMode="relative" rAng="0" ptsTypes="AAAAAAAAAAAAAAAAAAAAAAAAAAAAAAAAAAAAAAAAAAAAAAAAA">
                                      <p:cBhvr>
                                        <p:cTn id="4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5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3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5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3.7037E-7 L -0.0033 0.175 L 0.00521 0.09954 L 0.00816 0.09398 L 0.0099 0.09051 C 0.01024 0.09005 0.01077 0.08982 0.01111 0.08935 C 0.01181 0.08866 0.01215 0.0875 0.01285 0.08704 C 0.01441 0.08634 0.01528 0.08611 0.01667 0.08426 C 0.01702 0.0838 0.01719 0.08333 0.01754 0.0831 C 0.01806 0.08264 0.01875 0.08241 0.01927 0.08194 C 0.02344 0.07639 0.01893 0.08194 0.02222 0.07847 C 0.02257 0.07824 0.02274 0.07755 0.02309 0.07732 C 0.02396 0.07685 0.025 0.07685 0.0257 0.07616 C 0.02604 0.07593 0.02656 0.07546 0.02691 0.07523 C 0.02882 0.07407 0.02952 0.07407 0.03125 0.07338 C 0.0316 0.07315 0.03212 0.07292 0.03247 0.07292 C 0.03993 0.07107 0.03316 0.07315 0.03768 0.07176 C 0.03976 0.07199 0.04202 0.07199 0.0441 0.07222 C 0.04445 0.07245 0.04497 0.07269 0.04531 0.07292 C 0.04636 0.07315 0.0474 0.07361 0.04827 0.07407 C 0.04879 0.07407 0.04931 0.07431 0.04965 0.07454 C 0.05104 0.07546 0.05261 0.07732 0.05382 0.07847 C 0.05417 0.07917 0.05452 0.07963 0.05469 0.08032 C 0.05504 0.08079 0.05538 0.08102 0.05556 0.08148 C 0.0559 0.08194 0.0559 0.08264 0.05608 0.0831 C 0.05625 0.08472 0.05625 0.08611 0.05643 0.08773 C 0.0566 0.08889 0.05695 0.09005 0.05695 0.0912 C 0.05695 0.09699 0.05677 0.10278 0.05643 0.1088 C 0.05643 0.10926 0.05608 0.10995 0.05608 0.11042 C 0.0559 0.11111 0.05573 0.11204 0.05556 0.11273 C 0.05556 0.11343 0.05521 0.11389 0.05521 0.11435 C 0.05504 0.11551 0.05486 0.11644 0.05469 0.11736 C 0.05469 0.11806 0.05452 0.11875 0.05434 0.11968 C 0.05399 0.12269 0.05347 0.13079 0.05313 0.13495 C 0.05295 0.13611 0.05278 0.13727 0.05261 0.13843 C 0.05278 0.14329 0.05278 0.14838 0.05313 0.15324 C 0.05313 0.15394 0.0533 0.15463 0.05347 0.15556 C 0.05382 0.15857 0.05382 0.16019 0.05434 0.16296 C 0.05452 0.16412 0.05486 0.16528 0.05521 0.16644 C 0.0559 0.16921 0.05521 0.1669 0.05643 0.16921 C 0.05781 0.17153 0.0566 0.17083 0.05903 0.17199 C 0.0599 0.17245 0.06163 0.17315 0.06163 0.17338 C 0.07014 0.17245 0.06684 0.17361 0.07188 0.17153 C 0.075 0.17014 0.07101 0.17176 0.07483 0.17037 C 0.07535 0.17014 0.07622 0.16968 0.07622 0.16991 L 0.07622 0.16968 " pathEditMode="relative" rAng="0" ptsTypes="AAAAAAAAAAAAAAAAAAAAAAAAAAAAAAAAAAAAAAAAAAAAAA">
                                      <p:cBhvr>
                                        <p:cTn id="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65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7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750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1.94444E-6 0.00023 C -0.00122 -0.00116 -0.00243 -0.00232 -0.00382 -0.00301 C -0.00486 -0.00347 -0.00608 -0.00371 -0.00729 -0.00417 C -0.00781 -0.00417 -0.00834 -0.00463 -0.00886 -0.00463 C -0.01632 -0.00579 -0.01354 -0.00509 -0.01754 -0.00625 C -0.02084 -0.00625 -0.02431 -0.00602 -0.02778 -0.00579 C -0.02865 -0.00579 -0.02986 -0.0044 -0.03073 -0.00417 C -0.03143 -0.00371 -0.03212 -0.00371 -0.03281 -0.00347 C -0.03334 -0.00347 -0.03368 -0.00324 -0.0342 -0.00301 C -0.03698 0.00092 -0.03264 -0.00509 -0.03577 1.48148E-6 C -0.03629 0.00069 -0.03698 0.00139 -0.0375 0.00208 C -0.03785 0.00254 -0.03802 0.00324 -0.03837 0.00324 L -0.03976 0.00393 C -0.04045 0.00555 -0.04063 0.00602 -0.04184 0.00741 C -0.04323 0.00879 -0.04288 0.00787 -0.04393 0.00949 C -0.04479 0.01088 -0.04497 0.01134 -0.04531 0.01296 C -0.04549 0.01366 -0.04549 0.01458 -0.04566 0.01528 C -0.04584 0.01597 -0.04618 0.01643 -0.04653 0.0169 C -0.04792 0.02407 -0.04618 0.01528 -0.0474 0.02106 C -0.04757 0.02176 -0.04757 0.02245 -0.04774 0.02338 C -0.04809 0.02454 -0.04844 0.02546 -0.04861 0.02662 C -0.04913 0.03009 -0.04879 0.0287 -0.04948 0.03125 C -0.05035 0.04329 -0.05018 0.03889 -0.04948 0.0581 C -0.04948 0.05879 -0.04913 0.05949 -0.04913 0.06042 C -0.04896 0.06157 -0.04879 0.06296 -0.04861 0.06435 C -0.04827 0.06759 -0.04809 0.06597 -0.0474 0.06991 C -0.04722 0.07106 -0.04688 0.07292 -0.04653 0.07407 C -0.04636 0.07477 -0.04601 0.07546 -0.04566 0.07639 C -0.04566 0.07662 -0.04514 0.07963 -0.04479 0.08032 C -0.04462 0.08079 -0.04427 0.08102 -0.04393 0.08148 C -0.04271 0.08634 -0.04445 0.08032 -0.04271 0.08426 C -0.04167 0.08657 -0.04306 0.08542 -0.04132 0.08773 C -0.04097 0.08819 -0.04045 0.08842 -0.04011 0.08889 C -0.03872 0.09051 -0.03785 0.09236 -0.03629 0.09329 C -0.03594 0.09375 -0.03542 0.09375 -0.03507 0.09398 C -0.03264 0.09722 -0.0349 0.09467 -0.03247 0.09629 C -0.03195 0.09653 -0.0316 0.09699 -0.03108 0.09745 C -0.03038 0.09792 -0.02952 0.09815 -0.02865 0.09861 L -0.02726 0.09907 C -0.02587 0.09884 -0.02448 0.09884 -0.02309 0.09861 C -0.0224 0.09838 -0.02188 0.09768 -0.02136 0.09745 C -0.02066 0.09699 -0.01979 0.09699 -0.0191 0.09676 C -0.0191 0.09699 -0.01597 0.09537 -0.01528 0.09514 L -0.01406 0.09444 C -0.01354 0.09421 -0.0132 0.09375 -0.01285 0.09329 C -0.01198 0.09282 -0.01094 0.09282 -0.01024 0.09213 C -0.00972 0.0919 -0.00938 0.09143 -0.00886 0.0912 C -0.00868 0.09074 -0.00834 0.09028 -0.00799 0.09004 C -0.00764 0.08958 -0.00729 0.08958 -0.00677 0.08935 C -0.0059 0.08819 -0.00538 0.08727 -0.00417 0.08657 C -0.00382 0.08634 -0.0033 0.08634 -0.00295 0.08588 C -0.00226 0.08542 -0.00035 0.08379 0.00052 0.08264 C 0.00104 0.08148 0.00191 0.08032 0.00226 0.07917 C 0.00226 0.07847 0.00243 0.07801 0.0026 0.07731 C 0.00278 0.07662 0.00278 0.07592 0.00312 0.07523 C 0.0033 0.0743 0.00382 0.07361 0.00434 0.07292 C 0.00521 0.06898 0.00416 0.07384 0.00521 0.06782 C 0.00521 0.06713 0.00538 0.06667 0.00555 0.06597 C 0.00573 0.06481 0.0059 0.06366 0.00607 0.0625 C 0.00607 0.06204 0.00642 0.06157 0.00642 0.06088 C 0.0066 0.05949 0.00677 0.05833 0.00694 0.05694 C 0.00694 0.05625 0.00712 0.05579 0.00729 0.05509 C 0.00746 0.0544 0.00764 0.0537 0.00781 0.05301 C 0.00798 0.05185 0.00851 0.05069 0.00868 0.04954 C 0.00868 0.04861 0.00885 0.04768 0.00903 0.04676 C 0.0092 0.04606 0.00937 0.0456 0.00937 0.04491 C 0.00955 0.04398 0.00972 0.04305 0.00989 0.04213 C 0.01059 0.03171 0.01007 0.03935 0.01076 0.02616 C 0.01111 0.01713 0.01041 0.02014 0.01163 0.01597 C 0.01267 0.00579 0.01146 0.0162 0.0125 0.00949 C 0.01267 0.00856 0.01285 0.00509 0.01285 0.00625 C 0.01285 0.01227 0.01267 0.01088 0.01198 0.01481 C 0.01059 0.02384 0.01163 0.01759 0.01076 0.02268 C 0.01041 0.02639 0.01024 0.02986 0.00989 0.03356 C 0.00972 0.03495 0.00972 0.03657 0.00937 0.03819 C 0.0092 0.03958 0.00885 0.04074 0.00868 0.04213 C 0.00851 0.04491 0.00833 0.04768 0.00816 0.05069 C 0.00798 0.05301 0.00781 0.05509 0.00781 0.05741 C 0.00781 0.06342 0.00764 0.07106 0.00868 0.07731 C 0.00868 0.07824 0.00885 0.07893 0.00903 0.07963 C 0.00955 0.08426 0.0092 0.08264 0.00989 0.08588 C 0.01007 0.08657 0.01007 0.08704 0.01024 0.08773 C 0.01059 0.08819 0.01094 0.08889 0.01111 0.08935 C 0.01163 0.09143 0.0118 0.09259 0.01337 0.09444 C 0.01354 0.09491 0.01389 0.09514 0.01423 0.0956 C 0.01441 0.09629 0.01458 0.09699 0.01493 0.09745 C 0.0158 0.09792 0.01666 0.09815 0.01753 0.09861 C 0.01944 0.0993 0.0184 0.09884 0.02048 0.09977 C 0.0243 0.0993 0.0243 0.09954 0.02691 0.09861 C 0.02743 0.09838 0.02778 0.09815 0.0283 0.09792 C 0.02882 0.09768 0.02951 0.09722 0.03003 0.09676 C 0.03038 0.09653 0.0309 0.0956 0.0309 0.09583 L 0.0309 0.0956 " pathEditMode="relative" rAng="0" ptsTypes="AAAAAAAAAAAAAAAAAAAAAAAAAAAAAAAAAAAAAAAAAAAAAAAAAAAAAAAAAAAAAAAAAAAAAAAAAAAAAAAAAAAAAAAAAAAAAA">
                                      <p:cBhvr>
                                        <p:cTn id="71" dur="2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" y="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25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75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1250"/>
                            </p:stCondLst>
                            <p:childTnLst>
                              <p:par>
                                <p:cTn id="8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07407E-6 L -0.0033 0.10486 L 0.00643 0.02847 L 0.02049 0.00902 C 0.02188 0.00833 0.02309 0.0081 0.02448 0.0074 C 0.02483 0.00694 0.02518 0.00648 0.0257 0.00625 C 0.02657 0.00578 0.02743 0.00532 0.0283 0.00509 L 0.02952 0.00439 C 0.03004 0.00416 0.03039 0.00416 0.03091 0.00393 C 0.03125 0.00347 0.0316 0.00301 0.03212 0.00277 C 0.03247 0.00254 0.03299 0.00231 0.03334 0.00208 C 0.03473 0.00162 0.03577 0.00138 0.03733 0.00092 C 0.03959 0.00115 0.04184 0.00138 0.0441 0.00162 C 0.04445 0.00162 0.0467 0.00254 0.04705 0.00277 C 0.04757 0.00301 0.04792 0.00347 0.04844 0.00393 C 0.04879 0.00416 0.04931 0.00416 0.04966 0.00439 C 0.05105 0.00532 0.05157 0.00648 0.05261 0.00787 C 0.05295 0.00833 0.0533 0.00856 0.05348 0.00902 C 0.05591 0.01388 0.05295 0.00763 0.05486 0.0125 C 0.05504 0.01296 0.05539 0.01365 0.05556 0.01412 C 0.05695 0.02476 0.05643 0.01851 0.05556 0.04051 C 0.05556 0.04143 0.05539 0.04236 0.05521 0.04328 C 0.05486 0.0456 0.05486 0.04791 0.05434 0.05 C 0.0533 0.05416 0.05365 0.05231 0.05313 0.05578 C 0.05295 0.0574 0.05278 0.05879 0.05261 0.06041 C 0.05261 0.06088 0.05226 0.06157 0.05226 0.06203 C 0.05209 0.06319 0.05191 0.06435 0.05174 0.06551 C 0.05191 0.07268 0.05191 0.07986 0.05226 0.08726 C 0.05226 0.08796 0.05261 0.08865 0.05261 0.08935 C 0.05313 0.09328 0.05278 0.09213 0.05348 0.09513 C 0.05365 0.09583 0.05365 0.09629 0.054 0.09699 C 0.05417 0.09745 0.05452 0.09791 0.05486 0.09861 C 0.05504 0.09907 0.05504 0.09976 0.05521 0.10023 C 0.05591 0.10162 0.05851 0.10439 0.05955 0.10486 L 0.06077 0.10555 C 0.0658 0.10486 0.06511 0.10532 0.06893 0.10439 C 0.06962 0.10416 0.07032 0.10393 0.07101 0.1037 C 0.07309 0.10301 0.07205 0.10324 0.07327 0.10324 L 0.07327 0.10347 " pathEditMode="relative" rAng="0" ptsTypes="AAAAAAAAAAAAAAAAAAAAAAAAAAAAAAAAAAAAAAA">
                                      <p:cBhvr>
                                        <p:cTn id="82" dur="2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5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40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4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5000"/>
                            </p:stCondLst>
                            <p:childTnLst>
                              <p:par>
                                <p:cTn id="9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33333E-6 L 3.61111E-6 0.00023 C -0.00018 0.00186 -0.00018 0.00371 -0.00035 0.00556 C -0.00052 0.00672 -0.00105 0.00787 -0.00122 0.00903 L -0.00174 0.01065 C -0.00191 0.01181 -0.00191 0.01297 -0.00209 0.01412 C -0.00226 0.01482 -0.00261 0.01528 -0.00261 0.01574 C -0.00348 0.03912 -0.00174 0.02894 -0.00348 0.03797 C -0.00348 0.04005 -0.00365 0.0419 -0.00382 0.04375 C -0.00417 0.04746 -0.00434 0.05139 -0.00469 0.0551 C -0.00539 0.06181 -0.00469 0.05602 -0.00556 0.06019 C -0.00573 0.06111 -0.00573 0.06227 -0.00591 0.0632 C -0.00608 0.06389 -0.00625 0.06459 -0.00643 0.06528 C -0.00608 0.0838 -0.00886 0.10278 -0.00556 0.12061 C -0.00539 0.1213 -0.00521 0.12223 -0.00504 0.12292 C -0.00486 0.12431 -0.00486 0.1257 -0.00469 0.12686 C -0.00452 0.12801 -0.00417 0.12917 -0.00382 0.13033 C -0.00365 0.13079 -0.00365 0.13172 -0.00348 0.13195 C 0.00104 0.13797 -0.00486 0.12986 -0.00122 0.13542 C -0.0007 0.13635 0.00052 0.13773 0.00052 0.13797 C 0.00121 0.14074 0.00017 0.13843 0.00208 0.14005 C 0.00243 0.14028 0.0026 0.14098 0.00295 0.14121 C 0.0033 0.14121 0.00573 0.1426 0.00642 0.14283 C 0.00729 0.14306 0.00816 0.14329 0.00902 0.14352 C 0.01007 0.14375 0.01232 0.14468 0.01232 0.14491 C 0.01319 0.14445 0.01389 0.14422 0.01458 0.14398 C 0.01493 0.14375 0.01545 0.14352 0.0158 0.14352 C 0.01823 0.1426 0.01753 0.14306 0.01961 0.14236 C 0.02048 0.1419 0.02135 0.14144 0.02222 0.14121 C 0.02291 0.14098 0.02361 0.14074 0.0243 0.14051 C 0.02517 0.14028 0.02691 0.13936 0.02691 0.13959 C 0.02725 0.13912 0.0276 0.13866 0.02777 0.1382 C 0.02795 0.13773 0.0283 0.13658 0.0283 0.13681 L 0.0283 0.13658 " pathEditMode="relative" rAng="0" ptsTypes="AAAAAAAAAAAAAAAAAAAAAAAAAAAAAAAAAA">
                                      <p:cBhvr>
                                        <p:cTn id="9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2" y="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7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7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8000"/>
                            </p:stCondLst>
                            <p:childTnLst>
                              <p:par>
                                <p:cTn id="10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07407E-6 L 0.05399 4.07407E-6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00"/>
                            </p:stCondLst>
                            <p:childTnLst>
                              <p:par>
                                <p:cTn id="10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1003448" y="1632600"/>
            <a:ext cx="7116051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38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alphabet</a:t>
            </a:r>
            <a:endParaRPr lang="en-GB" sz="166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Twinkl SemiBold" pitchFamily="2" charset="0"/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4607" y="4066381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4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5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798" y="1916159"/>
            <a:ext cx="710150" cy="7079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225" y="1449470"/>
            <a:ext cx="710150" cy="7079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59" y="1890097"/>
            <a:ext cx="710150" cy="7079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950" y="1460075"/>
            <a:ext cx="710150" cy="7079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250" y="1929446"/>
            <a:ext cx="710150" cy="7079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647" y="1429806"/>
            <a:ext cx="710150" cy="70793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491" y="2234959"/>
            <a:ext cx="710150" cy="70793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027" y="1632600"/>
            <a:ext cx="710150" cy="707937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E785518-25B0-4FF0-A32D-3D5F61D86A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575" y="1880989"/>
            <a:ext cx="710150" cy="707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7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2.77778E-6 0.00023 C -0.00122 -0.00116 -0.00243 -0.00232 -0.00382 -0.00301 C -0.00486 -0.00347 -0.00608 -0.00371 -0.00729 -0.00417 C -0.00782 -0.00417 -0.00834 -0.00463 -0.00886 -0.00463 C -0.01632 -0.00579 -0.01354 -0.00509 -0.01754 -0.00625 C -0.02084 -0.00625 -0.02431 -0.00602 -0.02778 -0.00579 C -0.02865 -0.00579 -0.02986 -0.0044 -0.03073 -0.00417 C -0.03143 -0.00371 -0.03212 -0.00371 -0.03282 -0.00347 C -0.03334 -0.00347 -0.03368 -0.00324 -0.0342 -0.00301 C -0.03698 0.00092 -0.03264 -0.00509 -0.03577 1.48148E-6 C -0.03629 0.00069 -0.03698 0.00139 -0.0375 0.00208 C -0.03785 0.00254 -0.03802 0.00324 -0.03837 0.00324 L -0.03976 0.00393 C -0.04045 0.00555 -0.04063 0.00602 -0.04184 0.00741 C -0.04323 0.00879 -0.04288 0.00787 -0.04393 0.00949 C -0.04479 0.01088 -0.04497 0.01134 -0.04532 0.01296 C -0.04549 0.01366 -0.04549 0.01458 -0.04566 0.01528 C -0.04584 0.01597 -0.04618 0.01643 -0.04653 0.0169 C -0.04792 0.02407 -0.04618 0.01528 -0.0474 0.02106 C -0.04757 0.02176 -0.04757 0.02245 -0.04775 0.02338 C -0.04809 0.02454 -0.04844 0.02546 -0.04861 0.02662 C -0.04913 0.03009 -0.04879 0.0287 -0.04948 0.03125 C -0.05035 0.04329 -0.05018 0.03889 -0.04948 0.0581 C -0.04948 0.05879 -0.04913 0.05949 -0.04913 0.06042 C -0.04896 0.06157 -0.04879 0.06296 -0.04861 0.06435 C -0.04827 0.06759 -0.04809 0.06597 -0.0474 0.06991 C -0.04722 0.07106 -0.04688 0.07292 -0.04653 0.07407 C -0.04636 0.07477 -0.04601 0.07546 -0.04566 0.07639 C -0.04566 0.07662 -0.04514 0.07963 -0.04479 0.08032 C -0.04462 0.08079 -0.04427 0.08102 -0.04393 0.08148 C -0.04271 0.08634 -0.04445 0.08032 -0.04271 0.08426 C -0.04167 0.08657 -0.04306 0.08542 -0.04132 0.08773 C -0.04097 0.08819 -0.04045 0.08842 -0.04011 0.08889 C -0.03872 0.09051 -0.03785 0.09236 -0.03629 0.09329 C -0.03594 0.09375 -0.03542 0.09375 -0.03507 0.09398 C -0.03264 0.09722 -0.0349 0.09467 -0.03247 0.09629 C -0.03195 0.09653 -0.0316 0.09699 -0.03108 0.09745 C -0.03038 0.09792 -0.02952 0.09815 -0.02865 0.09861 L -0.02726 0.09907 C -0.02587 0.09884 -0.02448 0.09884 -0.02309 0.09861 C -0.0224 0.09838 -0.02188 0.09768 -0.02136 0.09745 C -0.02066 0.09699 -0.01979 0.09699 -0.0191 0.09676 C -0.0191 0.09699 -0.01597 0.09537 -0.01528 0.09514 L -0.01407 0.09444 C -0.01354 0.09421 -0.0132 0.09375 -0.01285 0.09329 C -0.01198 0.09282 -0.01094 0.09282 -0.01025 0.09213 C -0.00972 0.0919 -0.00938 0.09143 -0.00886 0.0912 C -0.00868 0.09074 -0.00834 0.09028 -0.00799 0.09004 C -0.00764 0.08958 -0.00729 0.08958 -0.00677 0.08935 C -0.00591 0.08819 -0.00538 0.08727 -0.00417 0.08657 C -0.00382 0.08634 -0.0033 0.08634 -0.00295 0.08588 C -0.00226 0.08542 -0.00035 0.08379 0.00052 0.08264 C 0.00104 0.08148 0.00191 0.08032 0.00225 0.07917 C 0.00225 0.07847 0.00243 0.07801 0.0026 0.07731 C 0.00278 0.07662 0.00278 0.07592 0.00312 0.07523 C 0.0033 0.0743 0.00382 0.07361 0.00434 0.07292 C 0.00521 0.06898 0.00416 0.07384 0.00521 0.06782 C 0.00521 0.06713 0.00538 0.06667 0.00555 0.06597 C 0.00573 0.06481 0.0059 0.06366 0.00607 0.0625 C 0.00607 0.06204 0.00642 0.06157 0.00642 0.06088 C 0.00659 0.05949 0.00677 0.05833 0.00694 0.05694 C 0.00694 0.05625 0.00712 0.05579 0.00729 0.05509 C 0.00746 0.0544 0.00764 0.0537 0.00781 0.05301 C 0.00798 0.05185 0.0085 0.05069 0.00868 0.04954 C 0.00868 0.04861 0.00885 0.04768 0.00903 0.04676 C 0.0092 0.04606 0.00937 0.0456 0.00937 0.04491 C 0.00955 0.04398 0.00972 0.04305 0.00989 0.04213 C 0.01059 0.03171 0.01007 0.03935 0.01076 0.02616 C 0.01111 0.01713 0.01041 0.02014 0.01163 0.01597 C 0.01267 0.00579 0.01146 0.0162 0.0125 0.00949 C 0.01267 0.00856 0.01284 0.00509 0.01284 0.00625 C 0.01284 0.01227 0.01267 0.01088 0.01198 0.01481 C 0.01059 0.02384 0.01163 0.01759 0.01076 0.02268 C 0.01041 0.02639 0.01024 0.02986 0.00989 0.03356 C 0.00972 0.03495 0.00972 0.03657 0.00937 0.03819 C 0.0092 0.03958 0.00885 0.04074 0.00868 0.04213 C 0.0085 0.04491 0.00833 0.04768 0.00816 0.05069 C 0.00798 0.05301 0.00781 0.05509 0.00781 0.05741 C 0.00781 0.06342 0.00764 0.07106 0.00868 0.07731 C 0.00868 0.07824 0.00885 0.07893 0.00903 0.07963 C 0.00955 0.08426 0.0092 0.08264 0.00989 0.08588 C 0.01007 0.08657 0.01007 0.08704 0.01024 0.08773 C 0.01059 0.08819 0.01093 0.08889 0.01111 0.08935 C 0.01163 0.09143 0.0118 0.09259 0.01337 0.09444 C 0.01354 0.09491 0.01389 0.09514 0.01423 0.0956 C 0.01441 0.09629 0.01458 0.09699 0.01493 0.09745 C 0.0158 0.09792 0.01666 0.09815 0.01753 0.09861 C 0.01944 0.0993 0.0184 0.09884 0.02048 0.09977 C 0.0243 0.0993 0.0243 0.09954 0.02691 0.09861 C 0.02743 0.09838 0.02778 0.09815 0.0283 0.09792 C 0.02882 0.09768 0.02951 0.09722 0.03003 0.09676 C 0.03038 0.09653 0.0309 0.0956 0.0309 0.09583 L 0.0309 0.0956 " pathEditMode="relative" rAng="0" ptsTypes="AAAAAAAAAAAAAAAAAAAAAAAAAAAAAAAAAAAAAAAAAAAAAAAAAAAAAAAAAAAAAAAAAAAAAAAAAAAAAAAAAAAAAAAAAAAAAA">
                                      <p:cBhvr>
                                        <p:cTn id="16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" y="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25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75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5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0033 0.1625 C -0.00295 0.16412 -0.00277 0.16598 -0.00208 0.1676 C -0.00191 0.16806 -0.00121 0.16829 -0.00086 0.16875 C -0.00052 0.16898 -0.00034 0.16968 -3.05556E-6 0.16991 C 0.00052 0.17014 0.00122 0.17014 0.00174 0.17037 C 0.00209 0.1706 0.00261 0.17084 0.00295 0.17107 C 0.00539 0.17084 0.00782 0.17084 0.01025 0.17037 C 0.01268 0.16991 0.01216 0.16922 0.01407 0.16875 C 0.01858 0.16736 0.01702 0.16829 0.01927 0.1669 L 0.01927 0.16713 " pathEditMode="relative" rAng="0" ptsTypes="AAAAAAAAAAA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9" y="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81481E-6 L -0.00625 0.16297 L 0.00434 0.0301 C 0.00503 0.02871 0.00573 0.02732 0.00642 0.02616 C 0.00694 0.02524 0.00764 0.02454 0.00816 0.02385 L 0.00902 0.02269 C 0.00937 0.02223 0.00972 0.022 0.00989 0.02153 C 0.01024 0.02107 0.01041 0.02038 0.01076 0.01991 C 0.01111 0.01945 0.01215 0.01875 0.01215 0.01899 L 0.01284 0.0176 C 0.01441 0.01621 0.01597 0.01528 0.01718 0.01366 C 0.01753 0.0132 0.0177 0.01274 0.01805 0.0125 C 0.0184 0.01204 0.01892 0.01204 0.01927 0.01181 C 0.01979 0.01158 0.02014 0.01088 0.02066 0.01065 C 0.02152 0.01019 0.02239 0.00996 0.02326 0.0095 L 0.02569 0.00834 C 0.02621 0.00834 0.02656 0.00811 0.02708 0.00788 L 0.02882 0.00741 L 0.03993 0.00834 C 0.04097 0.00857 0.04184 0.00857 0.04288 0.00903 C 0.04392 0.0095 0.04652 0.01181 0.04722 0.0125 L 0.04843 0.01366 C 0.04878 0.01413 0.04895 0.01482 0.0493 0.01528 C 0.05017 0.01667 0.05034 0.01621 0.05104 0.01806 C 0.05139 0.01922 0.05156 0.02038 0.05191 0.02153 L 0.05225 0.02315 C 0.05243 0.02385 0.05243 0.02454 0.05277 0.025 L 0.05364 0.02616 C 0.05399 0.02917 0.05434 0.03218 0.05451 0.03519 C 0.05468 0.03959 0.0552 0.05232 0.05538 0.05625 C 0.0552 0.05973 0.0552 0.07061 0.05399 0.075 C 0.05295 0.0794 0.05347 0.07755 0.05225 0.08079 C 0.05208 0.08195 0.05208 0.08311 0.05191 0.08426 C 0.05156 0.08612 0.05121 0.08635 0.05052 0.0882 C 0.04948 0.09144 0.05086 0.08843 0.0493 0.09167 C 0.04913 0.09237 0.04878 0.09491 0.04843 0.09561 C 0.04757 0.09792 0.04774 0.09676 0.04635 0.09838 C 0.04427 0.1007 0.04566 0.10024 0.04253 0.10255 C 0.04132 0.10325 0.04027 0.1044 0.03906 0.10463 C 0.03802 0.10487 0.03698 0.1051 0.03611 0.10533 C 0.03541 0.10533 0.03489 0.10579 0.03437 0.10579 C 0.03316 0.10602 0.03211 0.10625 0.0309 0.10649 C 0.02552 0.1088 0.02864 0.10764 0.01632 0.10649 C 0.0151 0.10625 0.01284 0.10533 0.01284 0.10556 C 0.01232 0.10463 0.0118 0.10394 0.01128 0.10371 C 0.01041 0.10301 0.00937 0.10301 0.00868 0.10255 C 0.00816 0.10209 0.00781 0.10163 0.00729 0.10139 C 0.00538 0.1 0.00659 0.10139 0.00573 0.10024 L 0.00573 0.10047 " pathEditMode="relative" rAng="0" ptsTypes="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8" y="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2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7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2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33333E-6 L -0.0033 0.175 L 0.00521 0.09954 L 0.00816 0.09398 L 0.00989 0.09051 C 0.01024 0.09005 0.01076 0.08982 0.01111 0.08936 C 0.0118 0.08866 0.01215 0.0875 0.01285 0.08704 C 0.01441 0.08635 0.01528 0.08611 0.01667 0.08426 C 0.01701 0.0838 0.01719 0.08334 0.01753 0.08311 C 0.01805 0.08264 0.01875 0.08241 0.01927 0.08195 C 0.02344 0.07639 0.01892 0.08195 0.02222 0.07848 C 0.02257 0.07824 0.02274 0.07755 0.02309 0.07732 C 0.02396 0.07686 0.025 0.07686 0.02569 0.07616 C 0.02604 0.07593 0.02656 0.07547 0.02691 0.07523 C 0.02882 0.07408 0.02951 0.07408 0.03125 0.07338 C 0.0316 0.07315 0.03212 0.07292 0.03246 0.07292 C 0.03993 0.07107 0.03316 0.07315 0.03767 0.07176 C 0.03976 0.07199 0.04201 0.07199 0.0441 0.07223 C 0.04444 0.07246 0.04496 0.07269 0.04531 0.07292 C 0.04635 0.07315 0.04739 0.07361 0.04826 0.07408 C 0.04878 0.07408 0.0493 0.07431 0.04965 0.07454 C 0.05104 0.07547 0.0526 0.07732 0.05382 0.07848 C 0.05417 0.07917 0.05451 0.07963 0.05469 0.08033 C 0.05503 0.08079 0.05538 0.08102 0.05555 0.08148 C 0.0559 0.08195 0.0559 0.08264 0.05608 0.08311 C 0.05625 0.08473 0.05625 0.08611 0.05642 0.08773 C 0.0566 0.08889 0.05694 0.09005 0.05694 0.09121 C 0.05694 0.09699 0.05677 0.10278 0.05642 0.1088 C 0.05642 0.10926 0.05608 0.10996 0.05608 0.11042 C 0.0559 0.11111 0.05573 0.11204 0.05555 0.11273 C 0.05555 0.11343 0.05521 0.11389 0.05521 0.11436 C 0.05503 0.11551 0.05486 0.11644 0.05469 0.11736 C 0.05469 0.11806 0.05451 0.11875 0.05434 0.11968 C 0.05399 0.12269 0.05347 0.13079 0.05312 0.13496 C 0.05295 0.13611 0.05278 0.13727 0.0526 0.13843 C 0.05278 0.14329 0.05278 0.14838 0.05312 0.15324 C 0.05312 0.15394 0.0533 0.15463 0.05347 0.15556 C 0.05382 0.15857 0.05382 0.16019 0.05434 0.16297 C 0.05451 0.16412 0.05486 0.16528 0.05521 0.16644 C 0.0559 0.16922 0.05521 0.1669 0.05642 0.16922 C 0.05781 0.17153 0.0566 0.17084 0.05903 0.17199 C 0.05989 0.17246 0.06163 0.17315 0.06163 0.17338 C 0.07014 0.17246 0.06684 0.17361 0.07187 0.17153 C 0.075 0.17014 0.07101 0.17176 0.07483 0.17037 C 0.07535 0.17014 0.07621 0.16968 0.07621 0.16991 L 0.07621 0.16968 " pathEditMode="relative" rAng="0" ptsTypes="AAAAAAAAAAAAAAAAAAAAAAAAAAAAAAAAAAAAAAAAAAAAAA">
                                      <p:cBhvr>
                                        <p:cTn id="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46" y="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42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475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25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-2.22222E-6 0.00023 C -0.00121 -0.00116 -0.00243 -0.00231 -0.00382 -0.00301 C -0.00486 -0.00347 -0.00607 -0.0037 -0.00729 -0.00417 C -0.00781 -0.00417 -0.00833 -0.00463 -0.00885 -0.00463 C -0.01632 -0.00579 -0.01354 -0.00509 -0.01753 -0.00625 C -0.02083 -0.00625 -0.0243 -0.00602 -0.02778 -0.00579 C -0.02864 -0.00579 -0.02986 -0.0044 -0.03073 -0.00417 C -0.03142 -0.0037 -0.03212 -0.0037 -0.03281 -0.00347 C -0.03333 -0.00347 -0.03368 -0.00324 -0.0342 -0.00301 C -0.03698 0.00093 -0.03264 -0.00509 -0.03576 -3.7037E-7 C -0.03628 0.00069 -0.03698 0.00139 -0.0375 0.00208 C -0.03784 0.00255 -0.03802 0.00324 -0.03837 0.00324 L -0.03975 0.00394 C -0.04045 0.00556 -0.04062 0.00602 -0.04184 0.00741 C -0.04323 0.0088 -0.04288 0.00787 -0.04392 0.00949 C -0.04479 0.01088 -0.04496 0.01134 -0.04531 0.01296 C -0.04548 0.01366 -0.04548 0.01458 -0.04566 0.01528 C -0.04583 0.01597 -0.04618 0.01644 -0.04653 0.0169 C -0.04791 0.02407 -0.04618 0.01528 -0.04739 0.02107 C -0.04757 0.02176 -0.04757 0.02245 -0.04774 0.02338 C -0.04809 0.02454 -0.04844 0.02546 -0.04861 0.02662 C -0.04913 0.03009 -0.04878 0.0287 -0.04948 0.03125 C -0.05034 0.04329 -0.05017 0.03889 -0.04948 0.0581 C -0.04948 0.0588 -0.04913 0.05949 -0.04913 0.06042 C -0.04896 0.06157 -0.04878 0.06296 -0.04861 0.06435 C -0.04826 0.06759 -0.04809 0.06597 -0.04739 0.06991 C -0.04722 0.07107 -0.04687 0.07292 -0.04653 0.07407 C -0.04635 0.07477 -0.046 0.07546 -0.04566 0.07639 C -0.04566 0.07662 -0.04514 0.07963 -0.04479 0.08032 C -0.04462 0.08079 -0.04427 0.08102 -0.04392 0.08148 C -0.04271 0.08634 -0.04444 0.08032 -0.04271 0.08426 C -0.04166 0.08657 -0.04305 0.08542 -0.04132 0.08773 C -0.04097 0.08819 -0.04045 0.08843 -0.0401 0.08889 C -0.03871 0.09051 -0.03784 0.09236 -0.03628 0.09329 C -0.03594 0.09375 -0.03541 0.09375 -0.03507 0.09398 C -0.03264 0.09722 -0.03489 0.09468 -0.03246 0.0963 C -0.03194 0.09653 -0.03159 0.09699 -0.03107 0.09745 C -0.03038 0.09792 -0.02951 0.09815 -0.02864 0.09861 L -0.02725 0.09907 C -0.02587 0.09884 -0.02448 0.09884 -0.02309 0.09861 C -0.02239 0.09838 -0.02187 0.09769 -0.02135 0.09745 C -0.02066 0.09699 -0.01979 0.09699 -0.01909 0.09676 C -0.01909 0.09699 -0.01597 0.09537 -0.01528 0.09514 L -0.01406 0.09444 C -0.01354 0.09421 -0.01319 0.09375 -0.01284 0.09329 C -0.01198 0.09282 -0.01094 0.09282 -0.01024 0.09213 C -0.00972 0.0919 -0.00937 0.09144 -0.00885 0.0912 C -0.00868 0.09074 -0.00833 0.09028 -0.00798 0.09005 C -0.00764 0.08958 -0.00729 0.08958 -0.00677 0.08935 C -0.0059 0.08819 -0.00538 0.08727 -0.00416 0.08657 C -0.00382 0.08634 -0.0033 0.08634 -0.00295 0.08588 C -0.00225 0.08542 -0.00034 0.0838 0.00052 0.08264 C 0.00104 0.08148 0.00191 0.08032 0.00226 0.07917 C 0.00226 0.07847 0.00243 0.07801 0.00261 0.07732 C 0.00278 0.07662 0.00278 0.07593 0.00313 0.07523 C 0.0033 0.07431 0.00382 0.07361 0.00434 0.07292 C 0.00521 0.06898 0.00417 0.07384 0.00521 0.06782 C 0.00521 0.06713 0.00538 0.06667 0.00556 0.06597 C 0.00573 0.06482 0.00591 0.06366 0.00608 0.0625 C 0.00608 0.06204 0.00643 0.06157 0.00643 0.06088 C 0.0066 0.05949 0.00677 0.05833 0.00695 0.05694 C 0.00695 0.05625 0.00712 0.05579 0.00729 0.05509 C 0.00747 0.0544 0.00764 0.0537 0.00781 0.05301 C 0.00799 0.05185 0.00851 0.05069 0.00868 0.04954 C 0.00868 0.04861 0.00886 0.04769 0.00903 0.04676 C 0.0092 0.04607 0.00938 0.0456 0.00938 0.04491 C 0.00955 0.04398 0.00972 0.04306 0.0099 0.04213 C 0.01059 0.03171 0.01007 0.03935 0.01077 0.02616 C 0.01111 0.01713 0.01042 0.02014 0.01163 0.01597 C 0.01268 0.00579 0.01146 0.0162 0.0125 0.00949 C 0.01268 0.00857 0.01285 0.00509 0.01285 0.00625 C 0.01285 0.01227 0.01268 0.01088 0.01198 0.01482 C 0.01059 0.02384 0.01163 0.01759 0.01077 0.02269 C 0.01042 0.02639 0.01025 0.02986 0.0099 0.03357 C 0.00972 0.03495 0.00972 0.03657 0.00938 0.03819 C 0.0092 0.03958 0.00886 0.04074 0.00868 0.04213 C 0.00851 0.04491 0.00834 0.04769 0.00816 0.05069 C 0.00799 0.05301 0.00781 0.05509 0.00781 0.05741 C 0.00781 0.06343 0.00764 0.07107 0.00868 0.07732 C 0.00868 0.07824 0.00886 0.07894 0.00903 0.07963 C 0.00955 0.08426 0.0092 0.08264 0.0099 0.08588 C 0.01007 0.08657 0.01007 0.08704 0.01025 0.08773 C 0.01059 0.08819 0.01094 0.08889 0.01111 0.08935 C 0.01163 0.09144 0.01181 0.09259 0.01337 0.09444 C 0.01354 0.09491 0.01389 0.09514 0.01424 0.0956 C 0.01441 0.0963 0.01459 0.09699 0.01493 0.09745 C 0.0158 0.09792 0.01667 0.09815 0.01754 0.09861 C 0.01945 0.09931 0.01841 0.09884 0.02049 0.09977 C 0.02431 0.09931 0.02431 0.09954 0.02691 0.09861 C 0.02743 0.09838 0.02778 0.09815 0.0283 0.09792 C 0.02882 0.09769 0.02952 0.09722 0.03004 0.09676 C 0.03038 0.09653 0.03091 0.0956 0.03091 0.09583 L 0.03091 0.0956 " pathEditMode="relative" rAng="0" ptsTypes="AAAAAAAAAAAAAAAAAAAAAAAAAAAAAAAAAAAAAAAAAAAAAAAAAAAAAAAAAAAAAAAAAAAAAAAAAAAAAAAAAAAAAAAAAAAAAA">
                                      <p:cBhvr>
                                        <p:cTn id="60" dur="2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72" y="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8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9000"/>
                            </p:stCondLst>
                            <p:childTnLst>
                              <p:par>
                                <p:cTn id="7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-0.00816 0.17268 L 0.00226 0.09537 L 0.01233 0.0824 L 0.01788 0.07523 L 0.02709 0.0699 L 0.03525 0.06944 L 0.03837 0.07106 C 0.03924 0.07129 0.04011 0.07129 0.0408 0.07199 C 0.04115 0.07245 0.0415 0.07268 0.04202 0.07314 C 0.04271 0.07361 0.04427 0.07407 0.04427 0.07407 C 0.04445 0.07453 0.04479 0.07523 0.04497 0.07569 C 0.04653 0.07777 0.04601 0.07546 0.04705 0.07824 C 0.04722 0.0787 0.04722 0.07939 0.0474 0.07986 C 0.04757 0.08032 0.04792 0.08078 0.04809 0.08125 C 0.04983 0.08564 0.04705 0.08009 0.04931 0.08449 L 0.05052 0.08912 L 0.05087 0.09074 C 0.05104 0.0912 0.05122 0.09166 0.05122 0.09236 C 0.05139 0.09305 0.05156 0.09398 0.05174 0.0949 C 0.05191 0.09583 0.05243 0.09791 0.05243 0.09791 C 0.05261 0.09976 0.0533 0.10902 0.0533 0.11041 C 0.0533 0.11967 0.05313 0.12916 0.05278 0.13842 C 0.05278 0.13888 0.05226 0.14236 0.05209 0.14305 C 0.05174 0.14421 0.05139 0.14513 0.05122 0.14629 C 0.05122 0.14699 0.05104 0.14791 0.05087 0.14884 C 0.0507 0.14976 0.0507 0.15092 0.05052 0.15185 C 0.05035 0.15324 0.04965 0.15625 0.04931 0.15717 L 0.04896 0.1581 L 0.04306 0.16898 L 0.03177 0.17384 L 0.01736 0.1706 L 0.00573 0.16342 L -0.00052 0.15856 " pathEditMode="relative" ptsTypes="AAAAAAAAAAAAAAAAAAAAAAAAAAAAAAAAAA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2000"/>
                            </p:stCondLst>
                            <p:childTnLst>
                              <p:par>
                                <p:cTn id="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3000"/>
                            </p:stCondLst>
                            <p:childTnLst>
                              <p:par>
                                <p:cTn id="8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6 L -2.77778E-7 0.00023 C 0.00104 0.00069 0.00208 0.00208 0.00347 0.00231 C 0.00625 0.00277 0.00903 0.00208 0.01198 0.00185 C 0.01233 0.00162 0.01285 0.00139 0.01319 0.00115 C 0.01458 0.00069 0.01563 0.00046 0.01701 3.7037E-6 C 0.01754 -0.00024 0.01788 -0.00093 0.0184 -0.00116 C 0.01892 -0.00139 0.01944 -0.00139 0.02014 -0.00162 C 0.02101 -0.00209 0.02188 -0.00232 0.02257 -0.00278 C 0.02309 -0.00301 0.02361 -0.00301 0.02396 -0.00348 C 0.0276 -0.00672 0.02292 -0.00278 0.02656 -0.0051 C 0.02986 -0.00718 0.02587 -0.00533 0.02899 -0.00672 C 0.02934 -0.00718 0.02969 -0.00741 0.02986 -0.00787 C 0.03021 -0.00834 0.03038 -0.00903 0.03073 -0.00973 C 0.03108 -0.01019 0.0316 -0.01042 0.03212 -0.01065 C 0.03542 -0.01459 0.03247 -0.01158 0.03455 -0.01482 C 0.03507 -0.01551 0.03576 -0.01621 0.03629 -0.01713 C 0.03663 -0.01736 0.03698 -0.0176 0.03715 -0.01806 C 0.03941 -0.02246 0.03854 -0.02037 0.03976 -0.025 L 0.04028 -0.02662 C 0.0401 -0.02894 0.03993 -0.03125 0.03976 -0.03357 C 0.03976 -0.03449 0.03906 -0.0375 0.03889 -0.03866 C 0.03872 -0.03982 0.03837 -0.04098 0.03767 -0.04213 C 0.03733 -0.0426 0.03681 -0.04283 0.03629 -0.04329 C 0.03524 -0.04445 0.03576 -0.04468 0.0342 -0.04537 C 0.03333 -0.04584 0.03247 -0.0463 0.0316 -0.04653 L 0.03038 -0.04723 C 0.02986 -0.04746 0.02951 -0.04815 0.02899 -0.04838 C 0.02795 -0.04885 0.02674 -0.04908 0.02569 -0.04954 C 0.0224 -0.05047 0.02448 -0.05 0.01927 -0.05047 C 0.01736 -0.05047 0.01545 -0.05024 0.01372 -0.05 C 0.01181 -0.04977 0.0099 -0.04861 0.00816 -0.04838 C 0.00729 -0.04815 0.00642 -0.04792 0.00556 -0.04769 C 0.00399 -0.04723 0.00295 -0.04676 0.00122 -0.04607 C 0.00087 -0.04584 0.00035 -0.04584 -2.77778E-7 -0.04537 L -0.0026 -0.04329 C -0.00295 -0.04283 -0.00347 -0.04236 -0.00382 -0.04213 C -0.00434 -0.0419 -0.00469 -0.04167 -0.00521 -0.04144 C -0.0066 -0.04051 -0.00746 -0.03889 -0.00868 -0.0375 C -0.00885 -0.03704 -0.0092 -0.03681 -0.00937 -0.03635 L -0.01111 -0.03287 C -0.01146 -0.03241 -0.01181 -0.03195 -0.01198 -0.03125 C -0.01215 -0.03056 -0.01233 -0.0301 -0.0125 -0.02963 C -0.01267 -0.02871 -0.01302 -0.02639 -0.01337 -0.02547 C -0.01354 -0.025 -0.01389 -0.02431 -0.01424 -0.02385 C -0.01424 -0.02338 -0.01458 -0.02269 -0.01458 -0.02223 C -0.01476 -0.02061 -0.01493 -0.01922 -0.01493 -0.0176 C -0.01493 -0.0051 -0.01476 0.0074 -0.01458 0.0199 C -0.01441 0.02546 -0.01458 0.02453 -0.01371 0.02801 C -0.01354 0.03078 -0.01337 0.03402 -0.01285 0.03703 C -0.01285 0.0375 -0.01267 0.03819 -0.0125 0.03865 C -0.01233 0.03912 -0.01181 0.03958 -0.01163 0.03981 C -0.01076 0.04282 -0.01163 0.04051 -0.01024 0.04282 C -0.01007 0.04328 -0.0099 0.04398 -0.00937 0.04444 C -0.00903 0.0449 -0.00851 0.04514 -0.00816 0.0456 C -0.00781 0.04583 -0.00764 0.04629 -0.00729 0.04676 C -0.00694 0.04722 -0.00642 0.04745 -0.00608 0.04791 C -0.00573 0.04814 -0.00556 0.04861 -0.00521 0.04907 C -0.00486 0.0493 -0.00434 0.0493 -0.00382 0.04953 C -0.00347 0.05 -0.00295 0.05023 -0.0026 0.05069 C -0.00226 0.05092 -0.00208 0.05162 -0.00174 0.05185 C -0.00139 0.05208 -0.00087 0.05208 -0.00052 0.05231 C -2.77778E-7 0.05277 0.00035 0.05324 0.00087 0.05347 C 0.00156 0.05393 0.00417 0.05439 0.00469 0.05463 C 0.00556 0.05486 0.00642 0.05555 0.00729 0.05578 L 0.00903 0.05648 C 0.01337 0.05625 0.01788 0.05625 0.02222 0.05578 C 0.02257 0.05578 0.02587 0.05463 0.02691 0.05416 C 0.03056 0.05208 0.02691 0.0537 0.02986 0.05231 C 0.03056 0.05162 0.0309 0.05069 0.0316 0.05 C 0.03212 0.04976 0.03281 0.04953 0.03333 0.04907 C 0.0342 0.04814 0.03472 0.04699 0.03542 0.04606 C 0.03594 0.0456 0.03646 0.04514 0.03681 0.04444 C 0.03698 0.04375 0.03733 0.04328 0.03767 0.04282 C 0.03941 0.03981 0.03941 0.04166 0.03941 0.03981 L 0.03941 0.04004 " pathEditMode="relative" rAng="0" ptsTypes="AAAAAAAAAAAAAAAAAAAAAAAAAAAAAAAAAAAAAAAAAAAAAAAAAAAAAAAAAAAAAAAAAAAAAAAAAAAA">
                                      <p:cBhvr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" y="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0"/>
                            </p:stCondLst>
                            <p:childTnLst>
                              <p:par>
                                <p:cTn id="8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5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6000"/>
                            </p:stCondLst>
                            <p:childTnLst>
                              <p:par>
                                <p:cTn id="92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33333E-6 L 4.72222E-6 0.00023 C -0.00018 0.00186 -0.00018 0.00371 -0.00035 0.00556 C -0.00053 0.00672 -0.00105 0.00787 -0.00122 0.00903 L -0.00174 0.01065 C -0.00191 0.01181 -0.00191 0.01297 -0.00209 0.01412 C -0.00226 0.01482 -0.00261 0.01528 -0.00261 0.01574 C -0.00348 0.03912 -0.00174 0.02894 -0.00348 0.03797 C -0.00348 0.04005 -0.00365 0.0419 -0.00382 0.04375 C -0.00417 0.04746 -0.00434 0.05139 -0.00469 0.0551 C -0.00539 0.06181 -0.00469 0.05602 -0.00556 0.06019 C -0.00573 0.06111 -0.00573 0.06227 -0.00591 0.0632 C -0.00608 0.06389 -0.00625 0.06459 -0.00643 0.06528 C -0.00608 0.0838 -0.00886 0.10278 -0.00556 0.12061 C -0.00539 0.1213 -0.00521 0.12223 -0.00504 0.12292 C -0.00487 0.12431 -0.00487 0.1257 -0.00469 0.12686 C -0.00452 0.12801 -0.00417 0.12917 -0.00382 0.13033 C -0.00365 0.13079 -0.00365 0.13172 -0.00348 0.13195 C 0.00104 0.13797 -0.00487 0.12986 -0.00122 0.13542 C -0.0007 0.13635 0.00052 0.13773 0.00052 0.13797 C 0.00121 0.14074 0.00017 0.13843 0.00208 0.14005 C 0.00243 0.14028 0.0026 0.14098 0.00295 0.14121 C 0.00329 0.14121 0.00572 0.1426 0.00642 0.14283 C 0.00729 0.14306 0.00816 0.14329 0.00902 0.14352 C 0.01006 0.14375 0.01232 0.14468 0.01232 0.14491 C 0.01319 0.14445 0.01388 0.14422 0.01458 0.14398 C 0.01493 0.14375 0.01545 0.14352 0.01579 0.14352 C 0.01822 0.1426 0.01753 0.14306 0.01961 0.14236 C 0.02048 0.1419 0.02135 0.14144 0.02222 0.14121 C 0.02291 0.14098 0.02361 0.14074 0.0243 0.14051 C 0.02517 0.14028 0.02691 0.13936 0.02691 0.13959 C 0.02725 0.13912 0.0276 0.13866 0.02777 0.1382 C 0.02795 0.13773 0.02829 0.13658 0.02829 0.13681 L 0.02829 0.13658 " pathEditMode="relative" rAng="0" ptsTypes="AAAAAAAAAAAAAAAAAAAAAAAAAAAAAAAAAA">
                                      <p:cBhvr>
                                        <p:cTn id="9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2" y="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8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8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9000"/>
                            </p:stCondLst>
                            <p:childTnLst>
                              <p:par>
                                <p:cTn id="103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7407E-6 L 0.05399 4.07407E-6 " pathEditMode="relative" rAng="0" ptsTypes="AA">
                                      <p:cBhvr>
                                        <p:cTn id="10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9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1000"/>
                            </p:stCondLst>
                            <p:childTnLst>
                              <p:par>
                                <p:cTn id="10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C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776" y="2509989"/>
            <a:ext cx="6849195" cy="3110791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129214"/>
            <a:ext cx="7839075" cy="1106486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Kit, Sam, Jake and Jake’s dad,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ilip, were in the c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on their w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the z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“What would you like to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st?” asked Jake. 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“I’d like to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ele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ants and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rhinos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said Kit excitedly.   </a:t>
            </a:r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028859" y="5234198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117269" y="5234197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136011" y="5534446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899681" y="5534445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315764" y="5841524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669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2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-1.11111E-6 0.00024 C 0.00208 0.00394 0.00278 0.01158 0.00642 0.01227 C 0.0092 0.01274 0.00972 -0.00208 0.0092 0.00162 L 0.00781 0.01042 C 0.00695 0.0088 0.00677 0.0051 0.00521 0.0051 C 0.00382 0.0051 0.00382 0.01042 0.00382 0.01065 C 0.00434 0.00811 0.00365 0.00463 0.00521 0.00348 C 0.00851 0.00116 0.01007 0.01088 0.01042 0.01227 C 0.01094 0.00996 0.01129 0.00764 0.01181 0.0051 C 0.01215 0.00348 0.01163 -4.07407E-6 0.01302 -4.07407E-6 C 0.01441 -4.07407E-6 0.01389 0.00348 0.01441 0.0051 C 0.01302 0.00695 0.01146 0.00834 0.01042 0.01042 C 0.00972 0.01204 0.01042 0.01505 0.0092 0.01574 C 0.00781 0.01667 0.00642 0.01459 0.00521 0.01412 C 0.00469 0.01574 0.00521 0.01945 0.00382 0.01945 C 0.00243 0.01945 0.00243 0.01598 0.00261 0.01412 C 0.00278 0.01042 0.00521 0.00348 0.00521 0.00371 C 0.00642 0.00394 0.00781 0.00602 0.0092 0.0051 C 0.01042 0.0044 0.01042 -0.00185 0.01042 -4.07407E-6 C 0.01042 0.00209 0.00851 0.00973 0.00781 0.01227 C 0.00729 0.00996 0.00642 0.00764 0.00642 0.0051 C 0.00642 0.00324 0.00677 -0.00138 0.00781 -4.07407E-6 C 0.00972 0.00255 0.01042 0.01042 0.01042 0.01065 C 0.01354 -0.00162 0.01111 -0.00277 0.0158 0.00348 C 0.01528 0.00162 0.01493 -0.00347 0.01441 -0.00185 C 0.01163 0.00718 0.01441 0.025 0.01181 -4.07407E-6 C 0.00868 0.01644 0.01007 0.01875 0.00781 0.00695 C 0.00729 0.00996 0.00642 0.01875 0.00642 0.01574 C 0.00642 0.01158 0.0059 0.00672 0.00781 0.00348 C 0.00868 0.00186 0.00955 0.00695 0.01042 0.0088 C 0.01389 -0.00532 0.01354 -0.00555 0.01181 0.0088 C 0.01094 0.00695 0.01059 0.00278 0.0092 0.00348 C 0.00573 0.0051 0.00972 0.01852 0.00642 0.0051 C 0.00695 0.00278 0.00608 -0.00185 0.00781 -0.00185 C 0.0132 -0.00185 0.00833 0.01389 0.01181 -4.07407E-6 L 0.01302 0.00695 " pathEditMode="relative" rAng="0" ptsTypes="AAAAAAAAAAAAAAAAAAAAAAAAAAAAAAAAAAAAA">
                                      <p:cBhvr>
                                        <p:cTn id="6" dur="3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00" y="8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C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776" y="2509989"/>
            <a:ext cx="6849195" cy="3110791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508626"/>
            <a:ext cx="7839075" cy="1727074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“And I’d like to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dol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ins,” said Sam. “I’m goi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do my project on dol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ins so it would be helpful to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em in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 life. What ab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you,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ilip?”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have just got a fantastic 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cam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a,” said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ilip. “I want to try to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otogra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as </a:t>
            </a:r>
            <a:r>
              <a:rPr lang="en-GB" sz="2000" dirty="0">
                <a:solidFill>
                  <a:srgbClr val="DE1E5A"/>
                </a:solidFill>
              </a:rPr>
              <a:t>many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of the animals as possible!”</a:t>
            </a:r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838735" y="4618879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7731351" y="4953951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728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2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-1.11111E-6 0.00024 C 0.00208 0.00394 0.00278 0.01158 0.00642 0.01227 C 0.0092 0.01274 0.00972 -0.00208 0.0092 0.00162 L 0.00781 0.01042 C 0.00695 0.0088 0.00677 0.0051 0.00521 0.0051 C 0.00382 0.0051 0.00382 0.01042 0.00382 0.01065 C 0.00434 0.00811 0.00365 0.00463 0.00521 0.00348 C 0.00851 0.00116 0.01007 0.01088 0.01042 0.01227 C 0.01094 0.00996 0.01129 0.00764 0.01181 0.0051 C 0.01215 0.00348 0.01163 -4.07407E-6 0.01302 -4.07407E-6 C 0.01441 -4.07407E-6 0.01389 0.00348 0.01441 0.0051 C 0.01302 0.00695 0.01146 0.00834 0.01042 0.01042 C 0.00972 0.01204 0.01042 0.01505 0.0092 0.01574 C 0.00781 0.01667 0.00642 0.01459 0.00521 0.01412 C 0.00469 0.01574 0.00521 0.01945 0.00382 0.01945 C 0.00243 0.01945 0.00243 0.01598 0.00261 0.01412 C 0.00278 0.01042 0.00521 0.00348 0.00521 0.00371 C 0.00642 0.00394 0.00781 0.00602 0.0092 0.0051 C 0.01042 0.0044 0.01042 -0.00185 0.01042 -4.07407E-6 C 0.01042 0.00209 0.00851 0.00973 0.00781 0.01227 C 0.00729 0.00996 0.00642 0.00764 0.00642 0.0051 C 0.00642 0.00324 0.00677 -0.00138 0.00781 -4.07407E-6 C 0.00972 0.00255 0.01042 0.01042 0.01042 0.01065 C 0.01354 -0.00162 0.01111 -0.00277 0.0158 0.00348 C 0.01528 0.00162 0.01493 -0.00347 0.01441 -0.00185 C 0.01163 0.00718 0.01441 0.025 0.01181 -4.07407E-6 C 0.00868 0.01644 0.01007 0.01875 0.00781 0.00695 C 0.00729 0.00996 0.00642 0.01875 0.00642 0.01574 C 0.00642 0.01158 0.0059 0.00672 0.00781 0.00348 C 0.00868 0.00186 0.00955 0.00695 0.01042 0.0088 C 0.01389 -0.00532 0.01354 -0.00555 0.01181 0.0088 C 0.01094 0.00695 0.01059 0.00278 0.0092 0.00348 C 0.00573 0.0051 0.00972 0.01852 0.00642 0.0051 C 0.00695 0.00278 0.00608 -0.00185 0.00781 -0.00185 C 0.0132 -0.00185 0.00833 0.01389 0.01181 -4.07407E-6 L 0.01302 0.00695 " pathEditMode="relative" rAng="0" ptsTypes="AAAAAAAAAAAAAAAAAAAAAAAAAAAAAAAAAAAAA">
                                      <p:cBhvr>
                                        <p:cTn id="6" dur="3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00" y="8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C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776" y="2509989"/>
            <a:ext cx="6849195" cy="3110791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2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762919"/>
            <a:ext cx="7839075" cy="1472781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It was a lo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journey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the z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and Kit, Sam and Jake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began to get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bored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a game of I Spy,”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suggested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Jake. “Pi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lett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of the al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abet,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 ev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yone has to try to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guess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what you have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beginni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lett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.”</a:t>
            </a:r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672203" y="4902201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055914" y="5119731"/>
            <a:ext cx="394350" cy="407871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7024019" y="5206027"/>
            <a:ext cx="301632" cy="311974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199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2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07407E-6 L -1.11111E-6 0.00024 C 0.00208 0.00394 0.00278 0.01158 0.00642 0.01227 C 0.0092 0.01274 0.00972 -0.00208 0.0092 0.00162 L 0.00781 0.01042 C 0.00695 0.0088 0.00677 0.0051 0.00521 0.0051 C 0.00382 0.0051 0.00382 0.01042 0.00382 0.01065 C 0.00434 0.00811 0.00365 0.00463 0.00521 0.00348 C 0.00851 0.00116 0.01007 0.01088 0.01042 0.01227 C 0.01094 0.00996 0.01129 0.00764 0.01181 0.0051 C 0.01215 0.00348 0.01163 -4.07407E-6 0.01302 -4.07407E-6 C 0.01441 -4.07407E-6 0.01389 0.00348 0.01441 0.0051 C 0.01302 0.00695 0.01146 0.00834 0.01042 0.01042 C 0.00972 0.01204 0.01042 0.01505 0.0092 0.01574 C 0.00781 0.01667 0.00642 0.01459 0.00521 0.01412 C 0.00469 0.01574 0.00521 0.01945 0.00382 0.01945 C 0.00243 0.01945 0.00243 0.01598 0.00261 0.01412 C 0.00278 0.01042 0.00521 0.00348 0.00521 0.00371 C 0.00642 0.00394 0.00781 0.00602 0.0092 0.0051 C 0.01042 0.0044 0.01042 -0.00185 0.01042 -4.07407E-6 C 0.01042 0.00209 0.00851 0.00973 0.00781 0.01227 C 0.00729 0.00996 0.00642 0.00764 0.00642 0.0051 C 0.00642 0.00324 0.00677 -0.00138 0.00781 -4.07407E-6 C 0.00972 0.00255 0.01042 0.01042 0.01042 0.01065 C 0.01354 -0.00162 0.01111 -0.00277 0.0158 0.00348 C 0.01528 0.00162 0.01493 -0.00347 0.01441 -0.00185 C 0.01163 0.00718 0.01441 0.025 0.01181 -4.07407E-6 C 0.00868 0.01644 0.01007 0.01875 0.00781 0.00695 C 0.00729 0.00996 0.00642 0.01875 0.00642 0.01574 C 0.00642 0.01158 0.0059 0.00672 0.00781 0.00348 C 0.00868 0.00186 0.00955 0.00695 0.01042 0.0088 C 0.01389 -0.00532 0.01354 -0.00555 0.01181 0.0088 C 0.01094 0.00695 0.01059 0.00278 0.0092 0.00348 C 0.00573 0.0051 0.00972 0.01852 0.00642 0.0051 C 0.00695 0.00278 0.00608 -0.00185 0.00781 -0.00185 C 0.0132 -0.00185 0.00833 0.01389 0.01181 -4.07407E-6 L 0.01302 0.00695 " pathEditMode="relative" rAng="0" ptsTypes="AAAAAAAAAAAAAAAAAAAAAAAAAAAAAAAAAAAAA">
                                      <p:cBhvr>
                                        <p:cTn id="6" dur="3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00" y="85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55724"/>
            <a:ext cx="7775575" cy="1239693"/>
          </a:xfrm>
          <a:prstGeom prst="roundRect">
            <a:avLst>
              <a:gd name="adj" fmla="val 7798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Pick a letter of the alphabet to reveal what Jake, Kit or Sam have seen.</a:t>
            </a:r>
          </a:p>
          <a:p>
            <a:pPr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algn="ctr"/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Hint: Each word has </a:t>
            </a:r>
            <a:r>
              <a:rPr lang="en-GB" sz="1600" b="1" dirty="0" err="1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1600" dirty="0">
                <a:solidFill>
                  <a:schemeClr val="tx1"/>
                </a:solidFill>
                <a:latin typeface="Twinkl" pitchFamily="50" charset="0"/>
              </a:rPr>
              <a:t> saying /f/ in it!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078" y="2421533"/>
            <a:ext cx="5001823" cy="6858000"/>
          </a:xfrm>
          <a:prstGeom prst="rect">
            <a:avLst/>
          </a:prstGeom>
        </p:spPr>
      </p:pic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I Spy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12" name="Kit's teachings"/>
          <p:cNvGrpSpPr>
            <a:grpSpLocks/>
          </p:cNvGrpSpPr>
          <p:nvPr/>
        </p:nvGrpSpPr>
        <p:grpSpPr bwMode="auto">
          <a:xfrm>
            <a:off x="684213" y="5157788"/>
            <a:ext cx="4464050" cy="1008062"/>
            <a:chOff x="683568" y="5157192"/>
            <a:chExt cx="4464496" cy="1008112"/>
          </a:xfrm>
        </p:grpSpPr>
        <p:sp>
          <p:nvSpPr>
            <p:cNvPr id="13" name="Rectangle: Rounded Corners 9">
              <a:extLst>
                <a:ext uri="{FF2B5EF4-FFF2-40B4-BE49-F238E27FC236}">
                  <a16:creationId xmlns:a16="http://schemas.microsoft.com/office/drawing/2014/main" id="{609CDF5D-F034-46B3-9510-21EA080CF73B}"/>
                </a:ext>
              </a:extLst>
            </p:cNvPr>
            <p:cNvSpPr/>
            <p:nvPr/>
          </p:nvSpPr>
          <p:spPr>
            <a:xfrm>
              <a:off x="1475809" y="5517572"/>
              <a:ext cx="3672255" cy="431821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chemeClr val="bg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C0D6527-B0DA-4A00-9208-82A7E9075D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15" name="Kit's teaching bubble">
            <a:extLst>
              <a:ext uri="{FF2B5EF4-FFF2-40B4-BE49-F238E27FC236}">
                <a16:creationId xmlns:a16="http://schemas.microsoft.com/office/drawing/2014/main" id="{B250C7C4-4936-42BB-A175-998F415F4CE4}"/>
              </a:ext>
            </a:extLst>
          </p:cNvPr>
          <p:cNvSpPr/>
          <p:nvPr/>
        </p:nvSpPr>
        <p:spPr>
          <a:xfrm>
            <a:off x="1411288" y="4479636"/>
            <a:ext cx="2617787" cy="832139"/>
          </a:xfrm>
          <a:prstGeom prst="wedgeRoundRectCallout">
            <a:avLst>
              <a:gd name="adj1" fmla="val -41941"/>
              <a:gd name="adj2" fmla="val 68743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This is a great game to play as a class! </a:t>
            </a:r>
          </a:p>
        </p:txBody>
      </p:sp>
      <p:sp>
        <p:nvSpPr>
          <p:cNvPr id="16" name="Close bubble">
            <a:extLst>
              <a:ext uri="{FF2B5EF4-FFF2-40B4-BE49-F238E27FC236}">
                <a16:creationId xmlns:a16="http://schemas.microsoft.com/office/drawing/2014/main" id="{48FF1DDD-DDC2-40AB-AF1C-61F2EF72D0B9}"/>
              </a:ext>
            </a:extLst>
          </p:cNvPr>
          <p:cNvSpPr/>
          <p:nvPr/>
        </p:nvSpPr>
        <p:spPr>
          <a:xfrm>
            <a:off x="3886994" y="4400404"/>
            <a:ext cx="284162" cy="284163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54738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6" grpId="0" animBg="1"/>
      <p:bldP spid="16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143" y="3612379"/>
            <a:ext cx="3222466" cy="26296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663" y="3612379"/>
            <a:ext cx="3222466" cy="262962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663" y="724134"/>
            <a:ext cx="3222466" cy="2629627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26" y="724134"/>
            <a:ext cx="3222466" cy="2629627"/>
          </a:xfrm>
          <a:prstGeom prst="rect">
            <a:avLst/>
          </a:prstGeom>
        </p:spPr>
      </p:pic>
      <p:sp>
        <p:nvSpPr>
          <p:cNvPr id="14" name="A"/>
          <p:cNvSpPr>
            <a:spLocks noChangeArrowheads="1"/>
          </p:cNvSpPr>
          <p:nvPr/>
        </p:nvSpPr>
        <p:spPr bwMode="auto">
          <a:xfrm>
            <a:off x="2545780" y="955581"/>
            <a:ext cx="62388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>
                <a:solidFill>
                  <a:schemeClr val="accent5"/>
                </a:solidFill>
              </a:rPr>
              <a:t>a</a:t>
            </a:r>
            <a:endParaRPr lang="en-GB" altLang="en-US" b="1" dirty="0">
              <a:solidFill>
                <a:schemeClr val="accent5"/>
              </a:solidFill>
            </a:endParaRPr>
          </a:p>
        </p:txBody>
      </p:sp>
      <p:sp>
        <p:nvSpPr>
          <p:cNvPr id="18" name="P"/>
          <p:cNvSpPr>
            <a:spLocks noChangeArrowheads="1"/>
          </p:cNvSpPr>
          <p:nvPr/>
        </p:nvSpPr>
        <p:spPr bwMode="auto">
          <a:xfrm>
            <a:off x="6307628" y="982752"/>
            <a:ext cx="62388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>
                <a:solidFill>
                  <a:schemeClr val="accent5"/>
                </a:solidFill>
              </a:rPr>
              <a:t>p</a:t>
            </a:r>
            <a:endParaRPr lang="en-GB" altLang="en-US" b="1" dirty="0">
              <a:solidFill>
                <a:schemeClr val="accent5"/>
              </a:solidFill>
            </a:endParaRPr>
          </a:p>
        </p:txBody>
      </p:sp>
      <p:sp>
        <p:nvSpPr>
          <p:cNvPr id="19" name="d"/>
          <p:cNvSpPr>
            <a:spLocks noChangeArrowheads="1"/>
          </p:cNvSpPr>
          <p:nvPr/>
        </p:nvSpPr>
        <p:spPr bwMode="auto">
          <a:xfrm>
            <a:off x="2387243" y="3921026"/>
            <a:ext cx="62388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>
                <a:solidFill>
                  <a:schemeClr val="accent5"/>
                </a:solidFill>
              </a:rPr>
              <a:t>d</a:t>
            </a:r>
            <a:endParaRPr lang="en-GB" altLang="en-US" b="1" dirty="0">
              <a:solidFill>
                <a:schemeClr val="accent5"/>
              </a:solidFill>
            </a:endParaRPr>
          </a:p>
        </p:txBody>
      </p:sp>
      <p:sp>
        <p:nvSpPr>
          <p:cNvPr id="20" name="e"/>
          <p:cNvSpPr>
            <a:spLocks noChangeArrowheads="1"/>
          </p:cNvSpPr>
          <p:nvPr/>
        </p:nvSpPr>
        <p:spPr bwMode="auto">
          <a:xfrm>
            <a:off x="6270792" y="3845552"/>
            <a:ext cx="5501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>
                <a:solidFill>
                  <a:schemeClr val="accent5"/>
                </a:solidFill>
              </a:rPr>
              <a:t>e</a:t>
            </a:r>
            <a:endParaRPr lang="en-GB" altLang="en-US" b="1" dirty="0">
              <a:solidFill>
                <a:schemeClr val="accent5"/>
              </a:solidFill>
            </a:endParaRPr>
          </a:p>
        </p:txBody>
      </p:sp>
      <p:sp>
        <p:nvSpPr>
          <p:cNvPr id="21" name="Rectangle 92"/>
          <p:cNvSpPr>
            <a:spLocks noChangeArrowheads="1"/>
          </p:cNvSpPr>
          <p:nvPr/>
        </p:nvSpPr>
        <p:spPr bwMode="auto">
          <a:xfrm>
            <a:off x="1759506" y="1767381"/>
            <a:ext cx="219643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4000" dirty="0">
                <a:latin typeface="Twinkl SemiBold" pitchFamily="2" charset="0"/>
              </a:rPr>
              <a:t>alphabet</a:t>
            </a:r>
            <a:endParaRPr lang="en-GB" altLang="en-US" dirty="0">
              <a:latin typeface="Twinkl SemiBold" pitchFamily="2" charset="0"/>
            </a:endParaRPr>
          </a:p>
        </p:txBody>
      </p:sp>
      <p:sp>
        <p:nvSpPr>
          <p:cNvPr id="22" name="Rectangle 92"/>
          <p:cNvSpPr>
            <a:spLocks noChangeArrowheads="1"/>
          </p:cNvSpPr>
          <p:nvPr/>
        </p:nvSpPr>
        <p:spPr bwMode="auto">
          <a:xfrm>
            <a:off x="5838748" y="1794552"/>
            <a:ext cx="148790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4000" dirty="0">
                <a:latin typeface="Twinkl SemiBold" pitchFamily="2" charset="0"/>
              </a:rPr>
              <a:t>photo</a:t>
            </a:r>
            <a:endParaRPr lang="en-GB" altLang="en-US" dirty="0">
              <a:latin typeface="Twinkl SemiBold" pitchFamily="2" charset="0"/>
            </a:endParaRPr>
          </a:p>
        </p:txBody>
      </p:sp>
      <p:sp>
        <p:nvSpPr>
          <p:cNvPr id="23" name="Rectangle 92"/>
          <p:cNvSpPr>
            <a:spLocks noChangeArrowheads="1"/>
          </p:cNvSpPr>
          <p:nvPr/>
        </p:nvSpPr>
        <p:spPr bwMode="auto">
          <a:xfrm>
            <a:off x="1738027" y="4659660"/>
            <a:ext cx="192232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sz="4000" dirty="0">
                <a:latin typeface="Twinkl SemiBold" pitchFamily="2" charset="0"/>
              </a:rPr>
              <a:t>dolphin</a:t>
            </a:r>
            <a:endParaRPr lang="en-GB" altLang="en-US" dirty="0">
              <a:latin typeface="Twinkl SemiBold" pitchFamily="2" charset="0"/>
            </a:endParaRPr>
          </a:p>
        </p:txBody>
      </p:sp>
      <p:sp>
        <p:nvSpPr>
          <p:cNvPr id="24" name="Rectangle 92"/>
          <p:cNvSpPr>
            <a:spLocks noChangeArrowheads="1"/>
          </p:cNvSpPr>
          <p:nvPr/>
        </p:nvSpPr>
        <p:spPr bwMode="auto">
          <a:xfrm>
            <a:off x="5462879" y="4584186"/>
            <a:ext cx="216597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sz="4000" dirty="0">
                <a:latin typeface="Twinkl SemiBold" pitchFamily="2" charset="0"/>
              </a:rPr>
              <a:t>elephant</a:t>
            </a:r>
            <a:endParaRPr lang="en-GB" altLang="en-US" dirty="0"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846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2743" y="973368"/>
            <a:ext cx="3295294" cy="268905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002" y="3393361"/>
            <a:ext cx="3295294" cy="2689056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53" y="970746"/>
            <a:ext cx="3295294" cy="2689056"/>
          </a:xfrm>
          <a:prstGeom prst="rect">
            <a:avLst/>
          </a:prstGeom>
        </p:spPr>
      </p:pic>
      <p:sp>
        <p:nvSpPr>
          <p:cNvPr id="14" name="p"/>
          <p:cNvSpPr>
            <a:spLocks noChangeArrowheads="1"/>
          </p:cNvSpPr>
          <p:nvPr/>
        </p:nvSpPr>
        <p:spPr bwMode="auto">
          <a:xfrm>
            <a:off x="2162698" y="1212668"/>
            <a:ext cx="62388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>
                <a:solidFill>
                  <a:schemeClr val="accent5"/>
                </a:solidFill>
              </a:rPr>
              <a:t>p</a:t>
            </a:r>
            <a:endParaRPr lang="en-GB" altLang="en-US" b="1" dirty="0">
              <a:solidFill>
                <a:schemeClr val="accent5"/>
              </a:solidFill>
            </a:endParaRPr>
          </a:p>
        </p:txBody>
      </p:sp>
      <p:sp>
        <p:nvSpPr>
          <p:cNvPr id="18" name="g"/>
          <p:cNvSpPr>
            <a:spLocks noChangeArrowheads="1"/>
          </p:cNvSpPr>
          <p:nvPr/>
        </p:nvSpPr>
        <p:spPr bwMode="auto">
          <a:xfrm>
            <a:off x="6288923" y="1211955"/>
            <a:ext cx="62388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>
                <a:solidFill>
                  <a:schemeClr val="accent5"/>
                </a:solidFill>
              </a:rPr>
              <a:t>g</a:t>
            </a:r>
            <a:endParaRPr lang="en-GB" altLang="en-US" b="1" dirty="0">
              <a:solidFill>
                <a:schemeClr val="accent5"/>
              </a:solidFill>
            </a:endParaRPr>
          </a:p>
        </p:txBody>
      </p:sp>
      <p:sp>
        <p:nvSpPr>
          <p:cNvPr id="20" name="t"/>
          <p:cNvSpPr>
            <a:spLocks noChangeArrowheads="1"/>
          </p:cNvSpPr>
          <p:nvPr/>
        </p:nvSpPr>
        <p:spPr bwMode="auto">
          <a:xfrm>
            <a:off x="3974964" y="3732968"/>
            <a:ext cx="48442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>
                <a:solidFill>
                  <a:schemeClr val="accent5"/>
                </a:solidFill>
              </a:rPr>
              <a:t>t</a:t>
            </a:r>
            <a:endParaRPr lang="en-GB" altLang="en-US" b="1" dirty="0">
              <a:solidFill>
                <a:schemeClr val="accent5"/>
              </a:solidFill>
            </a:endParaRPr>
          </a:p>
        </p:txBody>
      </p:sp>
      <p:sp>
        <p:nvSpPr>
          <p:cNvPr id="21" name="Rectangle 92"/>
          <p:cNvSpPr>
            <a:spLocks noChangeArrowheads="1"/>
          </p:cNvSpPr>
          <p:nvPr/>
        </p:nvSpPr>
        <p:spPr bwMode="auto">
          <a:xfrm>
            <a:off x="1629399" y="2024468"/>
            <a:ext cx="156164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4000" dirty="0">
                <a:latin typeface="Twinkl SemiBold" pitchFamily="2" charset="0"/>
              </a:rPr>
              <a:t>phone</a:t>
            </a:r>
            <a:endParaRPr lang="en-GB" altLang="en-US" dirty="0">
              <a:latin typeface="Twinkl SemiBold" pitchFamily="2" charset="0"/>
            </a:endParaRPr>
          </a:p>
        </p:txBody>
      </p:sp>
      <p:sp>
        <p:nvSpPr>
          <p:cNvPr id="22" name="Rectangle 92"/>
          <p:cNvSpPr>
            <a:spLocks noChangeArrowheads="1"/>
          </p:cNvSpPr>
          <p:nvPr/>
        </p:nvSpPr>
        <p:spPr bwMode="auto">
          <a:xfrm>
            <a:off x="5820043" y="2023755"/>
            <a:ext cx="153599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4000" dirty="0">
                <a:latin typeface="Twinkl SemiBold" pitchFamily="2" charset="0"/>
              </a:rPr>
              <a:t>graph</a:t>
            </a:r>
            <a:endParaRPr lang="en-GB" altLang="en-US" dirty="0">
              <a:latin typeface="Twinkl SemiBold" pitchFamily="2" charset="0"/>
            </a:endParaRPr>
          </a:p>
        </p:txBody>
      </p:sp>
      <p:sp>
        <p:nvSpPr>
          <p:cNvPr id="24" name="Rectangle 92"/>
          <p:cNvSpPr>
            <a:spLocks noChangeArrowheads="1"/>
          </p:cNvSpPr>
          <p:nvPr/>
        </p:nvSpPr>
        <p:spPr bwMode="auto">
          <a:xfrm>
            <a:off x="3058048" y="4471602"/>
            <a:ext cx="238398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/>
            <a:r>
              <a:rPr lang="en-GB" altLang="en-US" sz="4000" dirty="0">
                <a:latin typeface="Twinkl SemiBold" pitchFamily="2" charset="0"/>
              </a:rPr>
              <a:t>telephone</a:t>
            </a:r>
            <a:endParaRPr lang="en-GB" altLang="en-US" dirty="0">
              <a:latin typeface="Twinkl SemiBol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16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xplosion 1 7"/>
          <p:cNvSpPr/>
          <p:nvPr/>
        </p:nvSpPr>
        <p:spPr>
          <a:xfrm>
            <a:off x="1754164" y="3429000"/>
            <a:ext cx="5626148" cy="4766866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What’s My Word?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55724"/>
            <a:ext cx="7775575" cy="1618211"/>
          </a:xfrm>
          <a:prstGeom prst="roundRect">
            <a:avLst>
              <a:gd name="adj" fmla="val 6265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Jake teaches Kit and Sam a new game. He thinks of a word and writes a dash for each letter. Kit and Sam have to guess the missing letters for Jake to write in. The winner is the first person to guess the word.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612917" y="2657741"/>
            <a:ext cx="8346174" cy="7701017"/>
            <a:chOff x="1612917" y="2657741"/>
            <a:chExt cx="8346174" cy="7701017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12917" y="2746082"/>
              <a:ext cx="3848265" cy="5625347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049"/>
            <a:stretch/>
          </p:blipFill>
          <p:spPr>
            <a:xfrm>
              <a:off x="2973260" y="2657741"/>
              <a:ext cx="6985831" cy="77010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479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6858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56" name="HELP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6858000" y="5099051"/>
            <a:ext cx="7905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Help</a:t>
            </a:r>
          </a:p>
        </p:txBody>
      </p:sp>
      <p:cxnSp>
        <p:nvCxnSpPr>
          <p:cNvPr id="57" name="Straight Connector 56"/>
          <p:cNvCxnSpPr/>
          <p:nvPr/>
        </p:nvCxnSpPr>
        <p:spPr>
          <a:xfrm>
            <a:off x="2456577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88" t="21005" r="34766" b="21510"/>
          <a:stretch/>
        </p:blipFill>
        <p:spPr>
          <a:xfrm>
            <a:off x="-132342" y="960120"/>
            <a:ext cx="2346642" cy="5897880"/>
          </a:xfrm>
          <a:prstGeom prst="rect">
            <a:avLst/>
          </a:prstGeom>
        </p:spPr>
      </p:pic>
      <p:cxnSp>
        <p:nvCxnSpPr>
          <p:cNvPr id="59" name="Straight Connector 58"/>
          <p:cNvCxnSpPr/>
          <p:nvPr/>
        </p:nvCxnSpPr>
        <p:spPr>
          <a:xfrm>
            <a:off x="3204509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3949511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4681323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5426325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159750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6885676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7611790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2456577" y="2070100"/>
            <a:ext cx="5719625" cy="1015663"/>
            <a:chOff x="2456577" y="2070100"/>
            <a:chExt cx="5719625" cy="1015663"/>
          </a:xfrm>
        </p:grpSpPr>
        <p:sp>
          <p:nvSpPr>
            <p:cNvPr id="66" name="Rectangle 92"/>
            <p:cNvSpPr>
              <a:spLocks noChangeArrowheads="1"/>
            </p:cNvSpPr>
            <p:nvPr/>
          </p:nvSpPr>
          <p:spPr bwMode="auto">
            <a:xfrm>
              <a:off x="2456577" y="2070100"/>
              <a:ext cx="623889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a</a:t>
              </a:r>
              <a:endParaRPr lang="en-GB" altLang="en-US" b="1" dirty="0"/>
            </a:p>
          </p:txBody>
        </p:sp>
        <p:sp>
          <p:nvSpPr>
            <p:cNvPr id="67" name="Rectangle 92"/>
            <p:cNvSpPr>
              <a:spLocks noChangeArrowheads="1"/>
            </p:cNvSpPr>
            <p:nvPr/>
          </p:nvSpPr>
          <p:spPr bwMode="auto">
            <a:xfrm>
              <a:off x="3311832" y="2070100"/>
              <a:ext cx="4251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l</a:t>
              </a:r>
              <a:endParaRPr lang="en-GB" altLang="en-US" b="1" dirty="0"/>
            </a:p>
          </p:txBody>
        </p:sp>
        <p:sp>
          <p:nvSpPr>
            <p:cNvPr id="68" name="Rectangle 92"/>
            <p:cNvSpPr>
              <a:spLocks noChangeArrowheads="1"/>
            </p:cNvSpPr>
            <p:nvPr/>
          </p:nvSpPr>
          <p:spPr bwMode="auto">
            <a:xfrm>
              <a:off x="3997434" y="2070100"/>
              <a:ext cx="61106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p</a:t>
              </a:r>
              <a:endParaRPr lang="en-GB" altLang="en-US" b="1" dirty="0"/>
            </a:p>
          </p:txBody>
        </p:sp>
        <p:sp>
          <p:nvSpPr>
            <p:cNvPr id="69" name="Rectangle 92"/>
            <p:cNvSpPr>
              <a:spLocks noChangeArrowheads="1"/>
            </p:cNvSpPr>
            <p:nvPr/>
          </p:nvSpPr>
          <p:spPr bwMode="auto">
            <a:xfrm>
              <a:off x="4700619" y="2070100"/>
              <a:ext cx="63190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h</a:t>
              </a:r>
              <a:endParaRPr lang="en-GB" altLang="en-US" b="1" dirty="0"/>
            </a:p>
          </p:txBody>
        </p:sp>
        <p:sp>
          <p:nvSpPr>
            <p:cNvPr id="70" name="Rectangle 92"/>
            <p:cNvSpPr>
              <a:spLocks noChangeArrowheads="1"/>
            </p:cNvSpPr>
            <p:nvPr/>
          </p:nvSpPr>
          <p:spPr bwMode="auto">
            <a:xfrm>
              <a:off x="5450903" y="2070100"/>
              <a:ext cx="63190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a</a:t>
              </a:r>
              <a:endParaRPr lang="en-GB" altLang="en-US" b="1" dirty="0"/>
            </a:p>
          </p:txBody>
        </p:sp>
        <p:sp>
          <p:nvSpPr>
            <p:cNvPr id="71" name="Rectangle 92"/>
            <p:cNvSpPr>
              <a:spLocks noChangeArrowheads="1"/>
            </p:cNvSpPr>
            <p:nvPr/>
          </p:nvSpPr>
          <p:spPr bwMode="auto">
            <a:xfrm>
              <a:off x="6162229" y="2070100"/>
              <a:ext cx="63190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b</a:t>
              </a:r>
              <a:endParaRPr lang="en-GB" altLang="en-US" b="1" dirty="0"/>
            </a:p>
          </p:txBody>
        </p:sp>
        <p:sp>
          <p:nvSpPr>
            <p:cNvPr id="72" name="Rectangle 92"/>
            <p:cNvSpPr>
              <a:spLocks noChangeArrowheads="1"/>
            </p:cNvSpPr>
            <p:nvPr/>
          </p:nvSpPr>
          <p:spPr bwMode="auto">
            <a:xfrm>
              <a:off x="6888736" y="2070100"/>
              <a:ext cx="550151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e</a:t>
              </a:r>
              <a:endParaRPr lang="en-GB" altLang="en-US" b="1" dirty="0"/>
            </a:p>
          </p:txBody>
        </p:sp>
        <p:sp>
          <p:nvSpPr>
            <p:cNvPr id="73" name="Rectangle 92"/>
            <p:cNvSpPr>
              <a:spLocks noChangeArrowheads="1"/>
            </p:cNvSpPr>
            <p:nvPr/>
          </p:nvSpPr>
          <p:spPr bwMode="auto">
            <a:xfrm>
              <a:off x="7691774" y="2070100"/>
              <a:ext cx="484428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t</a:t>
              </a:r>
              <a:endParaRPr lang="en-GB" altLang="en-US" b="1" dirty="0"/>
            </a:p>
          </p:txBody>
        </p:sp>
      </p:grpSp>
      <p:sp>
        <p:nvSpPr>
          <p:cNvPr id="75" name="Rectangle 92"/>
          <p:cNvSpPr>
            <a:spLocks noChangeArrowheads="1"/>
          </p:cNvSpPr>
          <p:nvPr/>
        </p:nvSpPr>
        <p:spPr bwMode="auto">
          <a:xfrm>
            <a:off x="2459502" y="2070100"/>
            <a:ext cx="6319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a</a:t>
            </a:r>
            <a:endParaRPr lang="en-GB" altLang="en-US" b="1" dirty="0"/>
          </a:p>
        </p:txBody>
      </p:sp>
      <p:sp>
        <p:nvSpPr>
          <p:cNvPr id="76" name="Rectangle 92"/>
          <p:cNvSpPr>
            <a:spLocks noChangeArrowheads="1"/>
          </p:cNvSpPr>
          <p:nvPr/>
        </p:nvSpPr>
        <p:spPr bwMode="auto">
          <a:xfrm>
            <a:off x="3318956" y="2070100"/>
            <a:ext cx="42511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l</a:t>
            </a:r>
            <a:endParaRPr lang="en-GB" altLang="en-US" b="1" dirty="0"/>
          </a:p>
        </p:txBody>
      </p:sp>
      <p:sp>
        <p:nvSpPr>
          <p:cNvPr id="77" name="Rectangle 92"/>
          <p:cNvSpPr>
            <a:spLocks noChangeArrowheads="1"/>
          </p:cNvSpPr>
          <p:nvPr/>
        </p:nvSpPr>
        <p:spPr bwMode="auto">
          <a:xfrm>
            <a:off x="7697326" y="2069763"/>
            <a:ext cx="48442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t</a:t>
            </a:r>
            <a:endParaRPr lang="en-GB" altLang="en-US" b="1" dirty="0"/>
          </a:p>
        </p:txBody>
      </p:sp>
      <p:sp>
        <p:nvSpPr>
          <p:cNvPr id="78" name="Rectangle 92"/>
          <p:cNvSpPr>
            <a:spLocks noChangeArrowheads="1"/>
          </p:cNvSpPr>
          <p:nvPr/>
        </p:nvSpPr>
        <p:spPr bwMode="auto">
          <a:xfrm>
            <a:off x="6177410" y="2069762"/>
            <a:ext cx="6319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b</a:t>
            </a:r>
            <a:endParaRPr lang="en-GB" altLang="en-US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58" y="3589234"/>
            <a:ext cx="3397328" cy="550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23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9683" y="3587883"/>
            <a:ext cx="7235308" cy="5389426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6858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56" name="HELP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6858000" y="5099051"/>
            <a:ext cx="7905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Help</a:t>
            </a:r>
          </a:p>
        </p:txBody>
      </p:sp>
      <p:cxnSp>
        <p:nvCxnSpPr>
          <p:cNvPr id="57" name="Straight Connector 56"/>
          <p:cNvCxnSpPr/>
          <p:nvPr/>
        </p:nvCxnSpPr>
        <p:spPr>
          <a:xfrm>
            <a:off x="3507710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88" t="21005" r="34766" b="21510"/>
          <a:stretch/>
        </p:blipFill>
        <p:spPr>
          <a:xfrm>
            <a:off x="-132342" y="960120"/>
            <a:ext cx="2346642" cy="5897880"/>
          </a:xfrm>
          <a:prstGeom prst="rect">
            <a:avLst/>
          </a:prstGeom>
        </p:spPr>
      </p:pic>
      <p:cxnSp>
        <p:nvCxnSpPr>
          <p:cNvPr id="59" name="Straight Connector 58"/>
          <p:cNvCxnSpPr/>
          <p:nvPr/>
        </p:nvCxnSpPr>
        <p:spPr>
          <a:xfrm>
            <a:off x="4255642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5000644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5732456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6477458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answer"/>
          <p:cNvGrpSpPr/>
          <p:nvPr/>
        </p:nvGrpSpPr>
        <p:grpSpPr>
          <a:xfrm>
            <a:off x="3507710" y="2069087"/>
            <a:ext cx="3544477" cy="1015663"/>
            <a:chOff x="2456577" y="2070100"/>
            <a:chExt cx="3544477" cy="1015663"/>
          </a:xfrm>
        </p:grpSpPr>
        <p:sp>
          <p:nvSpPr>
            <p:cNvPr id="66" name="Rectangle 92"/>
            <p:cNvSpPr>
              <a:spLocks noChangeArrowheads="1"/>
            </p:cNvSpPr>
            <p:nvPr/>
          </p:nvSpPr>
          <p:spPr bwMode="auto">
            <a:xfrm>
              <a:off x="2456577" y="2070100"/>
              <a:ext cx="623889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p</a:t>
              </a:r>
              <a:endParaRPr lang="en-GB" altLang="en-US" b="1" dirty="0"/>
            </a:p>
          </p:txBody>
        </p:sp>
        <p:sp>
          <p:nvSpPr>
            <p:cNvPr id="67" name="Rectangle 92"/>
            <p:cNvSpPr>
              <a:spLocks noChangeArrowheads="1"/>
            </p:cNvSpPr>
            <p:nvPr/>
          </p:nvSpPr>
          <p:spPr bwMode="auto">
            <a:xfrm>
              <a:off x="3311832" y="2070100"/>
              <a:ext cx="63190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h</a:t>
              </a:r>
              <a:endParaRPr lang="en-GB" altLang="en-US" b="1" dirty="0"/>
            </a:p>
          </p:txBody>
        </p:sp>
        <p:sp>
          <p:nvSpPr>
            <p:cNvPr id="68" name="Rectangle 92"/>
            <p:cNvSpPr>
              <a:spLocks noChangeArrowheads="1"/>
            </p:cNvSpPr>
            <p:nvPr/>
          </p:nvSpPr>
          <p:spPr bwMode="auto">
            <a:xfrm>
              <a:off x="3997434" y="2070100"/>
              <a:ext cx="611065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o</a:t>
              </a:r>
              <a:endParaRPr lang="en-GB" altLang="en-US" b="1" dirty="0"/>
            </a:p>
          </p:txBody>
        </p:sp>
        <p:sp>
          <p:nvSpPr>
            <p:cNvPr id="69" name="Rectangle 92"/>
            <p:cNvSpPr>
              <a:spLocks noChangeArrowheads="1"/>
            </p:cNvSpPr>
            <p:nvPr/>
          </p:nvSpPr>
          <p:spPr bwMode="auto">
            <a:xfrm>
              <a:off x="4700619" y="2070100"/>
              <a:ext cx="63190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n</a:t>
              </a:r>
              <a:endParaRPr lang="en-GB" altLang="en-US" b="1" dirty="0"/>
            </a:p>
          </p:txBody>
        </p:sp>
        <p:sp>
          <p:nvSpPr>
            <p:cNvPr id="70" name="Rectangle 92"/>
            <p:cNvSpPr>
              <a:spLocks noChangeArrowheads="1"/>
            </p:cNvSpPr>
            <p:nvPr/>
          </p:nvSpPr>
          <p:spPr bwMode="auto">
            <a:xfrm>
              <a:off x="5450903" y="2070100"/>
              <a:ext cx="550151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e</a:t>
              </a:r>
              <a:endParaRPr lang="en-GB" altLang="en-US" b="1" dirty="0"/>
            </a:p>
          </p:txBody>
        </p:sp>
      </p:grpSp>
      <p:sp>
        <p:nvSpPr>
          <p:cNvPr id="75" name="Rectangle 92"/>
          <p:cNvSpPr>
            <a:spLocks noChangeArrowheads="1"/>
          </p:cNvSpPr>
          <p:nvPr/>
        </p:nvSpPr>
        <p:spPr bwMode="auto">
          <a:xfrm>
            <a:off x="4365824" y="2069087"/>
            <a:ext cx="6319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h</a:t>
            </a:r>
            <a:endParaRPr lang="en-GB" altLang="en-US" b="1" dirty="0"/>
          </a:p>
        </p:txBody>
      </p:sp>
      <p:sp>
        <p:nvSpPr>
          <p:cNvPr id="77" name="Rectangle 92"/>
          <p:cNvSpPr>
            <a:spLocks noChangeArrowheads="1"/>
          </p:cNvSpPr>
          <p:nvPr/>
        </p:nvSpPr>
        <p:spPr bwMode="auto">
          <a:xfrm>
            <a:off x="6502036" y="2069763"/>
            <a:ext cx="5501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e</a:t>
            </a:r>
            <a:endParaRPr lang="en-GB" altLang="en-US" b="1" dirty="0"/>
          </a:p>
        </p:txBody>
      </p:sp>
      <p:sp>
        <p:nvSpPr>
          <p:cNvPr id="78" name="Rectangle 92"/>
          <p:cNvSpPr>
            <a:spLocks noChangeArrowheads="1"/>
          </p:cNvSpPr>
          <p:nvPr/>
        </p:nvSpPr>
        <p:spPr bwMode="auto">
          <a:xfrm>
            <a:off x="5751682" y="2069087"/>
            <a:ext cx="63350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n</a:t>
            </a:r>
            <a:endParaRPr lang="en-GB" altLang="en-US" b="1" dirty="0"/>
          </a:p>
        </p:txBody>
      </p:sp>
    </p:spTree>
    <p:extLst>
      <p:ext uri="{BB962C8B-B14F-4D97-AF65-F5344CB8AC3E}">
        <p14:creationId xmlns:p14="http://schemas.microsoft.com/office/powerpoint/2010/main" val="2924508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5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6858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56" name="HELP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6858000" y="5099051"/>
            <a:ext cx="7905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Help</a:t>
            </a:r>
          </a:p>
        </p:txBody>
      </p:sp>
      <p:cxnSp>
        <p:nvCxnSpPr>
          <p:cNvPr id="57" name="Straight Connector 56"/>
          <p:cNvCxnSpPr/>
          <p:nvPr/>
        </p:nvCxnSpPr>
        <p:spPr>
          <a:xfrm>
            <a:off x="2681544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88" t="21005" r="34766" b="21510"/>
          <a:stretch/>
        </p:blipFill>
        <p:spPr>
          <a:xfrm>
            <a:off x="-132342" y="960120"/>
            <a:ext cx="2346642" cy="5897880"/>
          </a:xfrm>
          <a:prstGeom prst="rect">
            <a:avLst/>
          </a:prstGeom>
        </p:spPr>
      </p:pic>
      <p:cxnSp>
        <p:nvCxnSpPr>
          <p:cNvPr id="59" name="Straight Connector 58"/>
          <p:cNvCxnSpPr/>
          <p:nvPr/>
        </p:nvCxnSpPr>
        <p:spPr>
          <a:xfrm>
            <a:off x="3429476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4174478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4906290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5651292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384717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7110643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answer"/>
          <p:cNvGrpSpPr/>
          <p:nvPr/>
        </p:nvGrpSpPr>
        <p:grpSpPr>
          <a:xfrm>
            <a:off x="2681544" y="2069762"/>
            <a:ext cx="5065666" cy="1015663"/>
            <a:chOff x="2456577" y="2070100"/>
            <a:chExt cx="5065666" cy="1015663"/>
          </a:xfrm>
        </p:grpSpPr>
        <p:sp>
          <p:nvSpPr>
            <p:cNvPr id="66" name="Rectangle 92"/>
            <p:cNvSpPr>
              <a:spLocks noChangeArrowheads="1"/>
            </p:cNvSpPr>
            <p:nvPr/>
          </p:nvSpPr>
          <p:spPr bwMode="auto">
            <a:xfrm>
              <a:off x="2456577" y="2070100"/>
              <a:ext cx="623889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d</a:t>
              </a:r>
              <a:endParaRPr lang="en-GB" altLang="en-US" b="1" dirty="0"/>
            </a:p>
          </p:txBody>
        </p:sp>
        <p:sp>
          <p:nvSpPr>
            <p:cNvPr id="67" name="Rectangle 92"/>
            <p:cNvSpPr>
              <a:spLocks noChangeArrowheads="1"/>
            </p:cNvSpPr>
            <p:nvPr/>
          </p:nvSpPr>
          <p:spPr bwMode="auto">
            <a:xfrm>
              <a:off x="3311832" y="2070100"/>
              <a:ext cx="593432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o</a:t>
              </a:r>
              <a:endParaRPr lang="en-GB" altLang="en-US" b="1" dirty="0"/>
            </a:p>
          </p:txBody>
        </p:sp>
        <p:sp>
          <p:nvSpPr>
            <p:cNvPr id="68" name="Rectangle 92"/>
            <p:cNvSpPr>
              <a:spLocks noChangeArrowheads="1"/>
            </p:cNvSpPr>
            <p:nvPr/>
          </p:nvSpPr>
          <p:spPr bwMode="auto">
            <a:xfrm>
              <a:off x="3997434" y="2070100"/>
              <a:ext cx="4251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l</a:t>
              </a:r>
              <a:endParaRPr lang="en-GB" altLang="en-US" b="1" dirty="0"/>
            </a:p>
          </p:txBody>
        </p:sp>
        <p:sp>
          <p:nvSpPr>
            <p:cNvPr id="69" name="Rectangle 92"/>
            <p:cNvSpPr>
              <a:spLocks noChangeArrowheads="1"/>
            </p:cNvSpPr>
            <p:nvPr/>
          </p:nvSpPr>
          <p:spPr bwMode="auto">
            <a:xfrm>
              <a:off x="4700619" y="2070100"/>
              <a:ext cx="63190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p</a:t>
              </a:r>
              <a:endParaRPr lang="en-GB" altLang="en-US" b="1" dirty="0"/>
            </a:p>
          </p:txBody>
        </p:sp>
        <p:sp>
          <p:nvSpPr>
            <p:cNvPr id="70" name="Rectangle 92"/>
            <p:cNvSpPr>
              <a:spLocks noChangeArrowheads="1"/>
            </p:cNvSpPr>
            <p:nvPr/>
          </p:nvSpPr>
          <p:spPr bwMode="auto">
            <a:xfrm>
              <a:off x="5450903" y="2070100"/>
              <a:ext cx="63190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h</a:t>
              </a:r>
              <a:endParaRPr lang="en-GB" altLang="en-US" b="1" dirty="0"/>
            </a:p>
          </p:txBody>
        </p:sp>
        <p:sp>
          <p:nvSpPr>
            <p:cNvPr id="71" name="Rectangle 92"/>
            <p:cNvSpPr>
              <a:spLocks noChangeArrowheads="1"/>
            </p:cNvSpPr>
            <p:nvPr/>
          </p:nvSpPr>
          <p:spPr bwMode="auto">
            <a:xfrm>
              <a:off x="6216423" y="2070100"/>
              <a:ext cx="42351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 err="1"/>
                <a:t>i</a:t>
              </a:r>
              <a:endParaRPr lang="en-GB" altLang="en-US" b="1" dirty="0"/>
            </a:p>
          </p:txBody>
        </p:sp>
        <p:sp>
          <p:nvSpPr>
            <p:cNvPr id="72" name="Rectangle 92"/>
            <p:cNvSpPr>
              <a:spLocks noChangeArrowheads="1"/>
            </p:cNvSpPr>
            <p:nvPr/>
          </p:nvSpPr>
          <p:spPr bwMode="auto">
            <a:xfrm>
              <a:off x="6888736" y="2070100"/>
              <a:ext cx="633507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n</a:t>
              </a:r>
              <a:endParaRPr lang="en-GB" altLang="en-US" b="1" dirty="0"/>
            </a:p>
          </p:txBody>
        </p:sp>
      </p:grpSp>
      <p:sp>
        <p:nvSpPr>
          <p:cNvPr id="75" name="Rectangle 92"/>
          <p:cNvSpPr>
            <a:spLocks noChangeArrowheads="1"/>
          </p:cNvSpPr>
          <p:nvPr/>
        </p:nvSpPr>
        <p:spPr bwMode="auto">
          <a:xfrm>
            <a:off x="7115306" y="2070100"/>
            <a:ext cx="6319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n</a:t>
            </a:r>
            <a:endParaRPr lang="en-GB" altLang="en-US" b="1" dirty="0"/>
          </a:p>
        </p:txBody>
      </p:sp>
      <p:sp>
        <p:nvSpPr>
          <p:cNvPr id="76" name="Rectangle 92"/>
          <p:cNvSpPr>
            <a:spLocks noChangeArrowheads="1"/>
          </p:cNvSpPr>
          <p:nvPr/>
        </p:nvSpPr>
        <p:spPr bwMode="auto">
          <a:xfrm>
            <a:off x="7109926" y="2070100"/>
            <a:ext cx="63350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n</a:t>
            </a:r>
            <a:endParaRPr lang="en-GB" altLang="en-US" b="1" dirty="0"/>
          </a:p>
        </p:txBody>
      </p:sp>
      <p:sp>
        <p:nvSpPr>
          <p:cNvPr id="78" name="Rectangle 92"/>
          <p:cNvSpPr>
            <a:spLocks noChangeArrowheads="1"/>
          </p:cNvSpPr>
          <p:nvPr/>
        </p:nvSpPr>
        <p:spPr bwMode="auto">
          <a:xfrm>
            <a:off x="6444934" y="2069762"/>
            <a:ext cx="42351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 err="1"/>
              <a:t>i</a:t>
            </a:r>
            <a:endParaRPr lang="en-GB" altLang="en-US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58" y="3589234"/>
            <a:ext cx="3397328" cy="5504292"/>
          </a:xfrm>
          <a:prstGeom prst="rect">
            <a:avLst/>
          </a:prstGeom>
        </p:spPr>
      </p:pic>
      <p:sp>
        <p:nvSpPr>
          <p:cNvPr id="32" name="Rectangle 92"/>
          <p:cNvSpPr>
            <a:spLocks noChangeArrowheads="1"/>
          </p:cNvSpPr>
          <p:nvPr/>
        </p:nvSpPr>
        <p:spPr bwMode="auto">
          <a:xfrm>
            <a:off x="2687065" y="2070100"/>
            <a:ext cx="62549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d</a:t>
            </a:r>
            <a:endParaRPr lang="en-GB" altLang="en-US" b="1" dirty="0"/>
          </a:p>
        </p:txBody>
      </p:sp>
      <p:sp>
        <p:nvSpPr>
          <p:cNvPr id="31" name="Rectangle 92"/>
          <p:cNvSpPr>
            <a:spLocks noChangeArrowheads="1"/>
          </p:cNvSpPr>
          <p:nvPr/>
        </p:nvSpPr>
        <p:spPr bwMode="auto">
          <a:xfrm>
            <a:off x="3539453" y="2070100"/>
            <a:ext cx="593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o</a:t>
            </a:r>
            <a:endParaRPr lang="en-GB" altLang="en-US" b="1" dirty="0"/>
          </a:p>
        </p:txBody>
      </p:sp>
    </p:spTree>
    <p:extLst>
      <p:ext uri="{BB962C8B-B14F-4D97-AF65-F5344CB8AC3E}">
        <p14:creationId xmlns:p14="http://schemas.microsoft.com/office/powerpoint/2010/main" val="367771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5" grpId="0"/>
      <p:bldP spid="76" grpId="0"/>
      <p:bldP spid="7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1" name="Show button"/>
          <p:cNvGrpSpPr>
            <a:grpSpLocks/>
          </p:cNvGrpSpPr>
          <p:nvPr/>
        </p:nvGrpSpPr>
        <p:grpSpPr bwMode="auto">
          <a:xfrm>
            <a:off x="6858000" y="5534025"/>
            <a:ext cx="1555750" cy="666750"/>
            <a:chOff x="6857438" y="5534675"/>
            <a:chExt cx="1556469" cy="666848"/>
          </a:xfrm>
        </p:grpSpPr>
        <p:sp>
          <p:nvSpPr>
            <p:cNvPr id="22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56" name="HELP">
            <a:extLst>
              <a:ext uri="{FF2B5EF4-FFF2-40B4-BE49-F238E27FC236}">
                <a16:creationId xmlns:a16="http://schemas.microsoft.com/office/drawing/2014/main" id="{4BC43678-4A88-407D-8123-42A7BF4255CB}"/>
              </a:ext>
            </a:extLst>
          </p:cNvPr>
          <p:cNvSpPr/>
          <p:nvPr/>
        </p:nvSpPr>
        <p:spPr bwMode="auto">
          <a:xfrm>
            <a:off x="6858000" y="5099051"/>
            <a:ext cx="7905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Help</a:t>
            </a:r>
          </a:p>
        </p:txBody>
      </p:sp>
      <p:cxnSp>
        <p:nvCxnSpPr>
          <p:cNvPr id="57" name="Straight Connector 56"/>
          <p:cNvCxnSpPr/>
          <p:nvPr/>
        </p:nvCxnSpPr>
        <p:spPr>
          <a:xfrm>
            <a:off x="2456577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" name="Picture 5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88" t="21005" r="34766" b="21510"/>
          <a:stretch/>
        </p:blipFill>
        <p:spPr>
          <a:xfrm>
            <a:off x="-132342" y="960120"/>
            <a:ext cx="2346642" cy="5897880"/>
          </a:xfrm>
          <a:prstGeom prst="rect">
            <a:avLst/>
          </a:prstGeom>
        </p:spPr>
      </p:pic>
      <p:cxnSp>
        <p:nvCxnSpPr>
          <p:cNvPr id="59" name="Straight Connector 58"/>
          <p:cNvCxnSpPr/>
          <p:nvPr/>
        </p:nvCxnSpPr>
        <p:spPr>
          <a:xfrm>
            <a:off x="3204509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3949511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4681323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5426325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6159750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6885676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7611790" y="3086100"/>
            <a:ext cx="63976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answer"/>
          <p:cNvGrpSpPr/>
          <p:nvPr/>
        </p:nvGrpSpPr>
        <p:grpSpPr>
          <a:xfrm>
            <a:off x="2456577" y="2069087"/>
            <a:ext cx="5719625" cy="1015663"/>
            <a:chOff x="2456577" y="2070100"/>
            <a:chExt cx="5719625" cy="1015663"/>
          </a:xfrm>
        </p:grpSpPr>
        <p:sp>
          <p:nvSpPr>
            <p:cNvPr id="66" name="Rectangle 92"/>
            <p:cNvSpPr>
              <a:spLocks noChangeArrowheads="1"/>
            </p:cNvSpPr>
            <p:nvPr/>
          </p:nvSpPr>
          <p:spPr bwMode="auto">
            <a:xfrm>
              <a:off x="2456577" y="2070100"/>
              <a:ext cx="550151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e</a:t>
              </a:r>
              <a:endParaRPr lang="en-GB" altLang="en-US" b="1" dirty="0"/>
            </a:p>
          </p:txBody>
        </p:sp>
        <p:sp>
          <p:nvSpPr>
            <p:cNvPr id="67" name="Rectangle 92"/>
            <p:cNvSpPr>
              <a:spLocks noChangeArrowheads="1"/>
            </p:cNvSpPr>
            <p:nvPr/>
          </p:nvSpPr>
          <p:spPr bwMode="auto">
            <a:xfrm>
              <a:off x="3311832" y="2070100"/>
              <a:ext cx="425116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l</a:t>
              </a:r>
              <a:endParaRPr lang="en-GB" altLang="en-US" b="1" dirty="0"/>
            </a:p>
          </p:txBody>
        </p:sp>
        <p:sp>
          <p:nvSpPr>
            <p:cNvPr id="68" name="Rectangle 92"/>
            <p:cNvSpPr>
              <a:spLocks noChangeArrowheads="1"/>
            </p:cNvSpPr>
            <p:nvPr/>
          </p:nvSpPr>
          <p:spPr bwMode="auto">
            <a:xfrm>
              <a:off x="3997434" y="2070100"/>
              <a:ext cx="550151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e</a:t>
              </a:r>
              <a:endParaRPr lang="en-GB" altLang="en-US" b="1" dirty="0"/>
            </a:p>
          </p:txBody>
        </p:sp>
        <p:sp>
          <p:nvSpPr>
            <p:cNvPr id="69" name="Rectangle 92"/>
            <p:cNvSpPr>
              <a:spLocks noChangeArrowheads="1"/>
            </p:cNvSpPr>
            <p:nvPr/>
          </p:nvSpPr>
          <p:spPr bwMode="auto">
            <a:xfrm>
              <a:off x="4700619" y="2070100"/>
              <a:ext cx="63190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p</a:t>
              </a:r>
              <a:endParaRPr lang="en-GB" altLang="en-US" b="1" dirty="0"/>
            </a:p>
          </p:txBody>
        </p:sp>
        <p:sp>
          <p:nvSpPr>
            <p:cNvPr id="70" name="Rectangle 92"/>
            <p:cNvSpPr>
              <a:spLocks noChangeArrowheads="1"/>
            </p:cNvSpPr>
            <p:nvPr/>
          </p:nvSpPr>
          <p:spPr bwMode="auto">
            <a:xfrm>
              <a:off x="5450903" y="2070100"/>
              <a:ext cx="63190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h</a:t>
              </a:r>
              <a:endParaRPr lang="en-GB" altLang="en-US" b="1" dirty="0"/>
            </a:p>
          </p:txBody>
        </p:sp>
        <p:sp>
          <p:nvSpPr>
            <p:cNvPr id="71" name="Rectangle 92"/>
            <p:cNvSpPr>
              <a:spLocks noChangeArrowheads="1"/>
            </p:cNvSpPr>
            <p:nvPr/>
          </p:nvSpPr>
          <p:spPr bwMode="auto">
            <a:xfrm>
              <a:off x="6162229" y="2070100"/>
              <a:ext cx="631904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a</a:t>
              </a:r>
              <a:endParaRPr lang="en-GB" altLang="en-US" b="1" dirty="0"/>
            </a:p>
          </p:txBody>
        </p:sp>
        <p:sp>
          <p:nvSpPr>
            <p:cNvPr id="72" name="Rectangle 92"/>
            <p:cNvSpPr>
              <a:spLocks noChangeArrowheads="1"/>
            </p:cNvSpPr>
            <p:nvPr/>
          </p:nvSpPr>
          <p:spPr bwMode="auto">
            <a:xfrm>
              <a:off x="6888736" y="2070100"/>
              <a:ext cx="633507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n</a:t>
              </a:r>
              <a:endParaRPr lang="en-GB" altLang="en-US" b="1" dirty="0"/>
            </a:p>
          </p:txBody>
        </p:sp>
        <p:sp>
          <p:nvSpPr>
            <p:cNvPr id="73" name="Rectangle 92"/>
            <p:cNvSpPr>
              <a:spLocks noChangeArrowheads="1"/>
            </p:cNvSpPr>
            <p:nvPr/>
          </p:nvSpPr>
          <p:spPr bwMode="auto">
            <a:xfrm>
              <a:off x="7691774" y="2070100"/>
              <a:ext cx="484428" cy="10156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6000" b="1" dirty="0"/>
                <a:t>t</a:t>
              </a:r>
              <a:endParaRPr lang="en-GB" altLang="en-US" b="1" dirty="0"/>
            </a:p>
          </p:txBody>
        </p:sp>
      </p:grpSp>
      <p:sp>
        <p:nvSpPr>
          <p:cNvPr id="76" name="Rectangle 92"/>
          <p:cNvSpPr>
            <a:spLocks noChangeArrowheads="1"/>
          </p:cNvSpPr>
          <p:nvPr/>
        </p:nvSpPr>
        <p:spPr bwMode="auto">
          <a:xfrm>
            <a:off x="2460139" y="2070100"/>
            <a:ext cx="5501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e</a:t>
            </a:r>
            <a:endParaRPr lang="en-GB" altLang="en-US" b="1" dirty="0"/>
          </a:p>
        </p:txBody>
      </p:sp>
      <p:sp>
        <p:nvSpPr>
          <p:cNvPr id="77" name="Rectangle 92"/>
          <p:cNvSpPr>
            <a:spLocks noChangeArrowheads="1"/>
          </p:cNvSpPr>
          <p:nvPr/>
        </p:nvSpPr>
        <p:spPr bwMode="auto">
          <a:xfrm>
            <a:off x="6900244" y="2069763"/>
            <a:ext cx="63350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n</a:t>
            </a:r>
            <a:endParaRPr lang="en-GB" altLang="en-US" b="1" dirty="0"/>
          </a:p>
        </p:txBody>
      </p:sp>
      <p:sp>
        <p:nvSpPr>
          <p:cNvPr id="78" name="Rectangle 92"/>
          <p:cNvSpPr>
            <a:spLocks noChangeArrowheads="1"/>
          </p:cNvSpPr>
          <p:nvPr/>
        </p:nvSpPr>
        <p:spPr bwMode="auto">
          <a:xfrm>
            <a:off x="5456436" y="2069762"/>
            <a:ext cx="63190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h</a:t>
            </a:r>
            <a:endParaRPr lang="en-GB" altLang="en-US" b="1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458" y="3589234"/>
            <a:ext cx="3397328" cy="5504292"/>
          </a:xfrm>
          <a:prstGeom prst="rect">
            <a:avLst/>
          </a:prstGeom>
        </p:spPr>
      </p:pic>
      <p:sp>
        <p:nvSpPr>
          <p:cNvPr id="32" name="Rectangle 92"/>
          <p:cNvSpPr>
            <a:spLocks noChangeArrowheads="1"/>
          </p:cNvSpPr>
          <p:nvPr/>
        </p:nvSpPr>
        <p:spPr bwMode="auto">
          <a:xfrm>
            <a:off x="7696201" y="2070100"/>
            <a:ext cx="48442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t</a:t>
            </a:r>
            <a:endParaRPr lang="en-GB" altLang="en-US" b="1" dirty="0"/>
          </a:p>
        </p:txBody>
      </p:sp>
      <p:sp>
        <p:nvSpPr>
          <p:cNvPr id="33" name="Rectangle 92"/>
          <p:cNvSpPr>
            <a:spLocks noChangeArrowheads="1"/>
          </p:cNvSpPr>
          <p:nvPr/>
        </p:nvSpPr>
        <p:spPr bwMode="auto">
          <a:xfrm>
            <a:off x="3992726" y="2070100"/>
            <a:ext cx="55015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6000" b="1" dirty="0"/>
              <a:t>e</a:t>
            </a:r>
            <a:endParaRPr lang="en-GB" altLang="en-US" b="1" dirty="0"/>
          </a:p>
        </p:txBody>
      </p:sp>
    </p:spTree>
    <p:extLst>
      <p:ext uri="{BB962C8B-B14F-4D97-AF65-F5344CB8AC3E}">
        <p14:creationId xmlns:p14="http://schemas.microsoft.com/office/powerpoint/2010/main" val="85186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</p:childTnLst>
        </p:cTn>
      </p:par>
    </p:tnLst>
    <p:bldLst>
      <p:bldP spid="77" grpId="0"/>
      <p:bldP spid="7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C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305" y="3162300"/>
            <a:ext cx="1006446" cy="29527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555" y="3162300"/>
            <a:ext cx="1017925" cy="29527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108" y="1790700"/>
            <a:ext cx="1430391" cy="43243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286" y="3162300"/>
            <a:ext cx="986032" cy="295275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2030413" y="5437188"/>
            <a:ext cx="0" cy="746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793674"/>
            <a:ext cx="7839075" cy="1442026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Eventually, they all arrived at the z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st of all, they went to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ele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ants. Kit loved h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they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splashed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water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their lo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trunks. “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Phew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 I’m glad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they are so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aw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or we would all be wet,”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uckled Kit.</a:t>
            </a:r>
            <a:endParaRPr lang="en-GB" sz="2000" u="sng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363090" y="4895647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2033750" y="5753220"/>
            <a:ext cx="0" cy="7908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65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C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222" y="3162300"/>
            <a:ext cx="1006446" cy="29527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891" y="3162300"/>
            <a:ext cx="1017925" cy="29527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039" y="1790700"/>
            <a:ext cx="1430391" cy="43243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997" y="3162300"/>
            <a:ext cx="986032" cy="295275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2030413" y="5437188"/>
            <a:ext cx="0" cy="746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793674"/>
            <a:ext cx="7839075" cy="1442026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en, they went to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dol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ins. “They are so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beautiful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said Sam.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ilip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 lots of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otogra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 of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em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his cam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a. 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“Have you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</a:t>
            </a:r>
            <a:r>
              <a:rPr lang="en-GB" sz="2000" dirty="0">
                <a:solidFill>
                  <a:srgbClr val="DE1E5A"/>
                </a:solidFill>
              </a:rPr>
              <a:t>any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animals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you’d like to do your project on?” Jake asked Kit. </a:t>
            </a: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791172" y="5506319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2033750" y="5753220"/>
            <a:ext cx="0" cy="79089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917107" y="5811427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2967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Sentence Time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38263"/>
            <a:ext cx="7775575" cy="9286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What is Kit thinking about doing his project on?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Read the sentence then click ‘Show’ to reveal the answer!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769"/>
          <a:stretch/>
        </p:blipFill>
        <p:spPr>
          <a:xfrm>
            <a:off x="2705399" y="2190540"/>
            <a:ext cx="3733202" cy="5471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44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9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 bwMode="auto">
          <a:xfrm>
            <a:off x="985838" y="854075"/>
            <a:ext cx="7162800" cy="15097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I would like to do a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project about elephants.</a:t>
            </a:r>
          </a:p>
        </p:txBody>
      </p:sp>
      <p:grpSp>
        <p:nvGrpSpPr>
          <p:cNvPr id="26627" name="Show button"/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grpSp>
        <p:nvGrpSpPr>
          <p:cNvPr id="4" name="Group 3"/>
          <p:cNvGrpSpPr/>
          <p:nvPr/>
        </p:nvGrpSpPr>
        <p:grpSpPr>
          <a:xfrm>
            <a:off x="4273548" y="990058"/>
            <a:ext cx="1553340" cy="1172117"/>
            <a:chOff x="4302123" y="990058"/>
            <a:chExt cx="1553340" cy="1172117"/>
          </a:xfrm>
        </p:grpSpPr>
        <p:grpSp>
          <p:nvGrpSpPr>
            <p:cNvPr id="2" name="Group 1"/>
            <p:cNvGrpSpPr>
              <a:grpSpLocks/>
            </p:cNvGrpSpPr>
            <p:nvPr/>
          </p:nvGrpSpPr>
          <p:grpSpPr bwMode="auto">
            <a:xfrm>
              <a:off x="4302123" y="2084388"/>
              <a:ext cx="1553340" cy="77787"/>
              <a:chOff x="4575511" y="2085008"/>
              <a:chExt cx="1553709" cy="77848"/>
            </a:xfrm>
          </p:grpSpPr>
          <p:sp>
            <p:nvSpPr>
              <p:cNvPr id="18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 bwMode="auto">
              <a:xfrm>
                <a:off x="5801351" y="2085008"/>
                <a:ext cx="327869" cy="77848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0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 bwMode="auto">
              <a:xfrm>
                <a:off x="4575511" y="2085008"/>
                <a:ext cx="325037" cy="77848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</p:grpSp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B67FE96D-F570-47E3-83AB-479E9F10E906}"/>
                </a:ext>
              </a:extLst>
            </p:cNvPr>
            <p:cNvSpPr/>
            <p:nvPr/>
          </p:nvSpPr>
          <p:spPr>
            <a:xfrm rot="7906188">
              <a:off x="4435372" y="980252"/>
              <a:ext cx="531944" cy="551555"/>
            </a:xfrm>
            <a:prstGeom prst="arc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564" y="2253377"/>
            <a:ext cx="2228533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097" y="1889089"/>
            <a:ext cx="3380118" cy="2758274"/>
          </a:xfrm>
          <a:prstGeom prst="rect">
            <a:avLst/>
          </a:prstGeom>
        </p:spPr>
      </p:pic>
      <p:sp>
        <p:nvSpPr>
          <p:cNvPr id="11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</p:spTree>
    <p:extLst>
      <p:ext uri="{BB962C8B-B14F-4D97-AF65-F5344CB8AC3E}">
        <p14:creationId xmlns:p14="http://schemas.microsoft.com/office/powerpoint/2010/main" val="90932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66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7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C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ounded Rectangle 2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3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177" y="2745995"/>
            <a:ext cx="959508" cy="29527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3" t="21913" r="34933" b="21920"/>
          <a:stretch/>
        </p:blipFill>
        <p:spPr>
          <a:xfrm>
            <a:off x="6316085" y="2754425"/>
            <a:ext cx="1104481" cy="29816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581" y="2745995"/>
            <a:ext cx="1473627" cy="29527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178" y="1520792"/>
            <a:ext cx="1315222" cy="421526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>
            <a:off x="2030413" y="5437188"/>
            <a:ext cx="0" cy="746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4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494573"/>
            <a:ext cx="7839075" cy="1744086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Kit, Sam, Jake and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ilip enj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ed the rest of their d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at lots of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different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animals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in the z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“Is there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any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you would like to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before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we have to go?” asked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ilip.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“Could we go ba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the dol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ins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please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?” asked Sam. “I would like to have one last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before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 st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to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write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my project."</a:t>
            </a: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024072" y="4588150"/>
            <a:ext cx="331591" cy="34326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592147" y="5196618"/>
            <a:ext cx="331591" cy="34326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" name="Arc 20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824266" y="5802406"/>
            <a:ext cx="331591" cy="34326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216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C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611" y="3162300"/>
            <a:ext cx="1006446" cy="295275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280" y="3162300"/>
            <a:ext cx="1017925" cy="295275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529" y="1790700"/>
            <a:ext cx="1430391" cy="43243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997" y="3162300"/>
            <a:ext cx="986032" cy="2952750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917107" y="5811427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4837560"/>
            <a:ext cx="7839075" cy="1398139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When they arrived ba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at the dol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 tank, they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aw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one of the k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p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 in the tank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dol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ph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ins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em. “It would be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great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get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close to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animals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we are goi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do our projects on,” Kit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whispered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Sam.</a:t>
            </a:r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380821" y="4911643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" name="Arc 25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898335" y="5522573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01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C7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5578" y="1790700"/>
            <a:ext cx="1430391" cy="432435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809" y="3162300"/>
            <a:ext cx="986032" cy="295275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0219" y="3013076"/>
            <a:ext cx="1921987" cy="30273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033" y="3013076"/>
            <a:ext cx="2089733" cy="3027362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3" name="Oval 12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5" name="Arc 1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917107" y="5811427"/>
            <a:ext cx="324980" cy="33642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368704"/>
            <a:ext cx="7839075" cy="866995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Qu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come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me!”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whispered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Sam, pulli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Kit ar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 a c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and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of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igh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of the o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s.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4515797" y="6040438"/>
            <a:ext cx="0" cy="746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4111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31480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itle 1"/>
          <p:cNvSpPr>
            <a:spLocks noGrp="1"/>
          </p:cNvSpPr>
          <p:nvPr>
            <p:ph type="title"/>
          </p:nvPr>
        </p:nvSpPr>
        <p:spPr>
          <a:xfrm>
            <a:off x="1763713" y="549275"/>
            <a:ext cx="6913562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Today, we have learnt…</a:t>
            </a:r>
            <a:endParaRPr lang="en-GB" altLang="en-US" b="0"/>
          </a:p>
        </p:txBody>
      </p:sp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3167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 txBox="1">
            <a:spLocks/>
          </p:cNvSpPr>
          <p:nvPr/>
        </p:nvSpPr>
        <p:spPr bwMode="auto">
          <a:xfrm>
            <a:off x="2333625" y="2757488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 err="1">
                <a:latin typeface="+mn-lt"/>
              </a:rPr>
              <a:t>ph</a:t>
            </a:r>
            <a:endParaRPr lang="en-GB" altLang="en-US" sz="9600" b="0" dirty="0"/>
          </a:p>
          <a:p>
            <a:pPr algn="ctr" eaLnBrk="1" hangingPunct="1">
              <a:defRPr/>
            </a:pPr>
            <a:r>
              <a:rPr lang="en-GB" altLang="en-US" sz="4800" b="0" dirty="0"/>
              <a:t>saying /f/</a:t>
            </a:r>
          </a:p>
        </p:txBody>
      </p:sp>
    </p:spTree>
    <p:extLst>
      <p:ext uri="{BB962C8B-B14F-4D97-AF65-F5344CB8AC3E}">
        <p14:creationId xmlns:p14="http://schemas.microsoft.com/office/powerpoint/2010/main" val="353873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500</TotalTime>
  <Words>760</Words>
  <Application>Microsoft Office PowerPoint</Application>
  <PresentationFormat>On-screen Show (4:3)</PresentationFormat>
  <Paragraphs>185</Paragraphs>
  <Slides>29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Twinkl</vt:lpstr>
      <vt:lpstr>Arial</vt:lpstr>
      <vt:lpstr>Tuffy-TTF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 Spy</vt:lpstr>
      <vt:lpstr>PowerPoint Presentation</vt:lpstr>
      <vt:lpstr>PowerPoint Presentation</vt:lpstr>
      <vt:lpstr>What’s My Word?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Sentence Time</vt:lpstr>
      <vt:lpstr>PowerPoint Presentation</vt:lpstr>
      <vt:lpstr>PowerPoint Presentation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 Mehmood</dc:creator>
  <cp:lastModifiedBy>Sana Mehmood</cp:lastModifiedBy>
  <cp:revision>51</cp:revision>
  <dcterms:created xsi:type="dcterms:W3CDTF">2018-11-28T12:06:59Z</dcterms:created>
  <dcterms:modified xsi:type="dcterms:W3CDTF">2019-01-29T11:19:51Z</dcterms:modified>
</cp:coreProperties>
</file>