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97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90" r:id="rId12"/>
    <p:sldId id="291" r:id="rId13"/>
    <p:sldId id="292" r:id="rId14"/>
    <p:sldId id="280" r:id="rId15"/>
    <p:sldId id="293" r:id="rId16"/>
    <p:sldId id="281" r:id="rId17"/>
    <p:sldId id="282" r:id="rId18"/>
    <p:sldId id="283" r:id="rId19"/>
    <p:sldId id="295" r:id="rId20"/>
    <p:sldId id="284" r:id="rId21"/>
    <p:sldId id="285" r:id="rId22"/>
    <p:sldId id="296" r:id="rId23"/>
    <p:sldId id="288" r:id="rId24"/>
    <p:sldId id="289" r:id="rId25"/>
    <p:sldId id="267" r:id="rId26"/>
  </p:sldIdLst>
  <p:sldSz cx="9144000" cy="6858000" type="screen4x3"/>
  <p:notesSz cx="6858000" cy="9144000"/>
  <p:embeddedFontLst>
    <p:embeddedFont>
      <p:font typeface="Twinkl" pitchFamily="2" charset="0"/>
      <p:regular r:id="rId29"/>
      <p:bold r:id="rId30"/>
    </p:embeddedFont>
    <p:embeddedFont>
      <p:font typeface="Tuffy-TTF" panose="020B0603060100000000" pitchFamily="34" charset="0"/>
      <p:regular r:id="rId31"/>
      <p:bold r:id="rId32"/>
      <p:italic r:id="rId33"/>
      <p:boldItalic r:id="rId34"/>
    </p:embeddedFont>
    <p:embeddedFont>
      <p:font typeface="Twinkl SemiBold" pitchFamily="2" charset="0"/>
      <p:bold r:id="rId35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DCF9"/>
    <a:srgbClr val="DE1E5A"/>
    <a:srgbClr val="D82233"/>
    <a:srgbClr val="AEE9EC"/>
    <a:srgbClr val="D83A5E"/>
    <a:srgbClr val="2DB6BC"/>
    <a:srgbClr val="F5CFD8"/>
    <a:srgbClr val="FAB001"/>
    <a:srgbClr val="8D35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57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102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EFC29CE-E185-48E5-82D0-F628C8860699}" type="datetimeFigureOut">
              <a:rPr lang="en-GB"/>
              <a:pPr>
                <a:defRPr/>
              </a:pPr>
              <a:t>29/01/2019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3D61C2A9-CA5E-447B-A6F4-CA1184B84CD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18DE64E-C0FD-4247-9DC8-5F260A49D9B5}" type="datetimeFigureOut">
              <a:rPr lang="en-GB"/>
              <a:pPr>
                <a:defRPr/>
              </a:pPr>
              <a:t>29/01/2019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371F023F-FF33-4077-87A3-C595D14BA66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922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4305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7030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5106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7366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72934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1" r:id="rId3"/>
    <p:sldLayoutId id="2147483715" r:id="rId4"/>
    <p:sldLayoutId id="2147483712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audio" Target="../media/audio3.wav"/><Relationship Id="rId7" Type="http://schemas.openxmlformats.org/officeDocument/2006/relationships/image" Target="../media/image35.pn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4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png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19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4" name="PLAY 2"/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/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73" name="ue"/>
          <p:cNvGrpSpPr>
            <a:grpSpLocks/>
          </p:cNvGrpSpPr>
          <p:nvPr/>
        </p:nvGrpSpPr>
        <p:grpSpPr bwMode="auto">
          <a:xfrm>
            <a:off x="3536950" y="2252663"/>
            <a:ext cx="1371600" cy="2695575"/>
            <a:chOff x="3768361" y="2481937"/>
            <a:chExt cx="1370791" cy="2695105"/>
          </a:xfrm>
        </p:grpSpPr>
        <p:sp>
          <p:nvSpPr>
            <p:cNvPr id="8265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6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760" y="3861651"/>
              <a:ext cx="581551" cy="1315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9" name="house"/>
          <p:cNvSpPr txBox="1">
            <a:spLocks noChangeArrowheads="1"/>
          </p:cNvSpPr>
          <p:nvPr/>
        </p:nvSpPr>
        <p:spPr bwMode="auto">
          <a:xfrm>
            <a:off x="6164263" y="34591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house</a:t>
            </a:r>
          </a:p>
        </p:txBody>
      </p:sp>
      <p:grpSp>
        <p:nvGrpSpPr>
          <p:cNvPr id="81" name="ir"/>
          <p:cNvGrpSpPr>
            <a:grpSpLocks/>
          </p:cNvGrpSpPr>
          <p:nvPr/>
        </p:nvGrpSpPr>
        <p:grpSpPr bwMode="auto">
          <a:xfrm>
            <a:off x="3603625" y="2147888"/>
            <a:ext cx="1028700" cy="3084512"/>
            <a:chOff x="1314541" y="3016138"/>
            <a:chExt cx="1027845" cy="3083875"/>
          </a:xfrm>
        </p:grpSpPr>
        <p:sp>
          <p:nvSpPr>
            <p:cNvPr id="8263" name="ea"/>
            <p:cNvSpPr txBox="1">
              <a:spLocks noChangeArrowheads="1"/>
            </p:cNvSpPr>
            <p:nvPr/>
          </p:nvSpPr>
          <p:spPr bwMode="auto">
            <a:xfrm>
              <a:off x="1314541" y="3016138"/>
              <a:ext cx="102784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ir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4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363" y="4364787"/>
              <a:ext cx="600205" cy="173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4" name="many"/>
          <p:cNvSpPr txBox="1">
            <a:spLocks noChangeArrowheads="1"/>
          </p:cNvSpPr>
          <p:nvPr/>
        </p:nvSpPr>
        <p:spPr bwMode="auto">
          <a:xfrm>
            <a:off x="6110288" y="3481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86" name="because"/>
          <p:cNvSpPr txBox="1">
            <a:spLocks noChangeArrowheads="1"/>
          </p:cNvSpPr>
          <p:nvPr/>
        </p:nvSpPr>
        <p:spPr bwMode="auto">
          <a:xfrm>
            <a:off x="6083300" y="3530600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87" name="different"/>
          <p:cNvSpPr txBox="1">
            <a:spLocks noChangeArrowheads="1"/>
          </p:cNvSpPr>
          <p:nvPr/>
        </p:nvSpPr>
        <p:spPr bwMode="auto">
          <a:xfrm>
            <a:off x="6003925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different</a:t>
            </a:r>
          </a:p>
        </p:txBody>
      </p:sp>
      <p:grpSp>
        <p:nvGrpSpPr>
          <p:cNvPr id="92" name="au"/>
          <p:cNvGrpSpPr>
            <a:grpSpLocks/>
          </p:cNvGrpSpPr>
          <p:nvPr/>
        </p:nvGrpSpPr>
        <p:grpSpPr bwMode="auto">
          <a:xfrm>
            <a:off x="3482975" y="2232025"/>
            <a:ext cx="1477963" cy="3005138"/>
            <a:chOff x="3827066" y="3805941"/>
            <a:chExt cx="1478510" cy="3006101"/>
          </a:xfrm>
        </p:grpSpPr>
        <p:sp>
          <p:nvSpPr>
            <p:cNvPr id="8261" name="ea"/>
            <p:cNvSpPr txBox="1">
              <a:spLocks noChangeArrowheads="1"/>
            </p:cNvSpPr>
            <p:nvPr/>
          </p:nvSpPr>
          <p:spPr bwMode="auto">
            <a:xfrm>
              <a:off x="3827066" y="3805941"/>
              <a:ext cx="1478510" cy="1446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2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818" y="5109523"/>
              <a:ext cx="627052" cy="1702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5" name="Y"/>
          <p:cNvGrpSpPr>
            <a:grpSpLocks/>
          </p:cNvGrpSpPr>
          <p:nvPr/>
        </p:nvGrpSpPr>
        <p:grpSpPr bwMode="auto">
          <a:xfrm>
            <a:off x="3475038" y="2005013"/>
            <a:ext cx="1362075" cy="3060700"/>
            <a:chOff x="3899984" y="2316321"/>
            <a:chExt cx="1360897" cy="3059997"/>
          </a:xfrm>
        </p:grpSpPr>
        <p:sp>
          <p:nvSpPr>
            <p:cNvPr id="8259" name="ea"/>
            <p:cNvSpPr txBox="1">
              <a:spLocks noChangeArrowheads="1"/>
            </p:cNvSpPr>
            <p:nvPr/>
          </p:nvSpPr>
          <p:spPr bwMode="auto">
            <a:xfrm>
              <a:off x="4194813" y="2316321"/>
              <a:ext cx="811136" cy="144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0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9984" y="4081213"/>
              <a:ext cx="1360897" cy="1295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0" name="eyes"/>
          <p:cNvSpPr txBox="1">
            <a:spLocks noChangeArrowheads="1"/>
          </p:cNvSpPr>
          <p:nvPr/>
        </p:nvSpPr>
        <p:spPr bwMode="auto">
          <a:xfrm>
            <a:off x="5986463" y="355282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105" name="friend"/>
          <p:cNvSpPr txBox="1">
            <a:spLocks noChangeArrowheads="1"/>
          </p:cNvSpPr>
          <p:nvPr/>
        </p:nvSpPr>
        <p:spPr bwMode="auto">
          <a:xfrm>
            <a:off x="5999163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friends</a:t>
            </a:r>
          </a:p>
        </p:txBody>
      </p:sp>
      <p:grpSp>
        <p:nvGrpSpPr>
          <p:cNvPr id="109" name="ue"/>
          <p:cNvGrpSpPr>
            <a:grpSpLocks/>
          </p:cNvGrpSpPr>
          <p:nvPr/>
        </p:nvGrpSpPr>
        <p:grpSpPr bwMode="auto">
          <a:xfrm>
            <a:off x="3382963" y="2049463"/>
            <a:ext cx="1371600" cy="3192462"/>
            <a:chOff x="3768361" y="2481937"/>
            <a:chExt cx="1370791" cy="3192649"/>
          </a:xfrm>
        </p:grpSpPr>
        <p:sp>
          <p:nvSpPr>
            <p:cNvPr id="8257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8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0401" y="3927428"/>
              <a:ext cx="898502" cy="1747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" name="ew"/>
          <p:cNvGrpSpPr>
            <a:grpSpLocks/>
          </p:cNvGrpSpPr>
          <p:nvPr/>
        </p:nvGrpSpPr>
        <p:grpSpPr bwMode="auto">
          <a:xfrm>
            <a:off x="3335338" y="2219325"/>
            <a:ext cx="1633537" cy="2747963"/>
            <a:chOff x="3768361" y="2481937"/>
            <a:chExt cx="1632818" cy="2748051"/>
          </a:xfrm>
        </p:grpSpPr>
        <p:sp>
          <p:nvSpPr>
            <p:cNvPr id="8255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6" name="Pictur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300" y="3862256"/>
              <a:ext cx="508172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5" name="ew"/>
          <p:cNvGrpSpPr>
            <a:grpSpLocks/>
          </p:cNvGrpSpPr>
          <p:nvPr/>
        </p:nvGrpSpPr>
        <p:grpSpPr bwMode="auto">
          <a:xfrm>
            <a:off x="3319463" y="2289175"/>
            <a:ext cx="1633537" cy="2536825"/>
            <a:chOff x="3768361" y="2481937"/>
            <a:chExt cx="1632818" cy="2537644"/>
          </a:xfrm>
        </p:grpSpPr>
        <p:sp>
          <p:nvSpPr>
            <p:cNvPr id="8253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4" name="Picture 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8392" y="4012336"/>
              <a:ext cx="1232549" cy="10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8" name="aw"/>
          <p:cNvGrpSpPr>
            <a:grpSpLocks/>
          </p:cNvGrpSpPr>
          <p:nvPr/>
        </p:nvGrpSpPr>
        <p:grpSpPr bwMode="auto">
          <a:xfrm>
            <a:off x="3344863" y="2373313"/>
            <a:ext cx="1741487" cy="2441575"/>
            <a:chOff x="3768361" y="2481937"/>
            <a:chExt cx="1740415" cy="2442512"/>
          </a:xfrm>
        </p:grpSpPr>
        <p:sp>
          <p:nvSpPr>
            <p:cNvPr id="8251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740415" cy="1447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2" name="Picture 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3883" y="4107471"/>
              <a:ext cx="1232549" cy="816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2" name="oe"/>
          <p:cNvGrpSpPr>
            <a:grpSpLocks/>
          </p:cNvGrpSpPr>
          <p:nvPr/>
        </p:nvGrpSpPr>
        <p:grpSpPr bwMode="auto">
          <a:xfrm>
            <a:off x="3671888" y="2206625"/>
            <a:ext cx="1320800" cy="2689225"/>
            <a:chOff x="3837301" y="2481937"/>
            <a:chExt cx="1318157" cy="2688594"/>
          </a:xfrm>
        </p:grpSpPr>
        <p:sp>
          <p:nvSpPr>
            <p:cNvPr id="8249" name="ea"/>
            <p:cNvSpPr txBox="1">
              <a:spLocks noChangeArrowheads="1"/>
            </p:cNvSpPr>
            <p:nvPr/>
          </p:nvSpPr>
          <p:spPr bwMode="auto">
            <a:xfrm>
              <a:off x="3837301" y="2481937"/>
              <a:ext cx="1318157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50" name="Picture 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005" y="3922842"/>
              <a:ext cx="876829" cy="1247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8" name="wh"/>
          <p:cNvGrpSpPr>
            <a:grpSpLocks/>
          </p:cNvGrpSpPr>
          <p:nvPr/>
        </p:nvGrpSpPr>
        <p:grpSpPr bwMode="auto">
          <a:xfrm>
            <a:off x="3265488" y="2255838"/>
            <a:ext cx="1755775" cy="2798762"/>
            <a:chOff x="3615184" y="2286444"/>
            <a:chExt cx="1753701" cy="2797946"/>
          </a:xfrm>
        </p:grpSpPr>
        <p:sp>
          <p:nvSpPr>
            <p:cNvPr id="8247" name="ea"/>
            <p:cNvSpPr txBox="1">
              <a:spLocks noChangeArrowheads="1"/>
            </p:cNvSpPr>
            <p:nvPr/>
          </p:nvSpPr>
          <p:spPr bwMode="auto">
            <a:xfrm>
              <a:off x="3615184" y="2286444"/>
              <a:ext cx="1753701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8" name="Picture 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452" y="3769676"/>
              <a:ext cx="1505277" cy="1314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1" name="any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133" name="once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135" name="please"/>
          <p:cNvSpPr txBox="1">
            <a:spLocks noChangeArrowheads="1"/>
          </p:cNvSpPr>
          <p:nvPr/>
        </p:nvSpPr>
        <p:spPr bwMode="auto">
          <a:xfrm>
            <a:off x="6005513" y="35623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please</a:t>
            </a:r>
          </a:p>
        </p:txBody>
      </p:sp>
      <p:sp>
        <p:nvSpPr>
          <p:cNvPr id="136" name="lived"/>
          <p:cNvSpPr txBox="1">
            <a:spLocks noChangeArrowheads="1"/>
          </p:cNvSpPr>
          <p:nvPr/>
        </p:nvSpPr>
        <p:spPr bwMode="auto">
          <a:xfrm>
            <a:off x="6005513" y="359251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37" name="coming"/>
          <p:cNvSpPr txBox="1">
            <a:spLocks noChangeArrowheads="1"/>
          </p:cNvSpPr>
          <p:nvPr/>
        </p:nvSpPr>
        <p:spPr bwMode="auto">
          <a:xfrm>
            <a:off x="6005513" y="353060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coming</a:t>
            </a:r>
          </a:p>
        </p:txBody>
      </p:sp>
      <p:sp>
        <p:nvSpPr>
          <p:cNvPr id="108" name="Monday"/>
          <p:cNvSpPr txBox="1">
            <a:spLocks noChangeArrowheads="1"/>
          </p:cNvSpPr>
          <p:nvPr/>
        </p:nvSpPr>
        <p:spPr bwMode="auto">
          <a:xfrm>
            <a:off x="6021388" y="353377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Monday</a:t>
            </a:r>
          </a:p>
        </p:txBody>
      </p:sp>
      <p:sp>
        <p:nvSpPr>
          <p:cNvPr id="132" name="Tuesday"/>
          <p:cNvSpPr txBox="1">
            <a:spLocks noChangeArrowheads="1"/>
          </p:cNvSpPr>
          <p:nvPr/>
        </p:nvSpPr>
        <p:spPr bwMode="auto">
          <a:xfrm>
            <a:off x="6002338" y="358616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Tuesday</a:t>
            </a:r>
          </a:p>
        </p:txBody>
      </p:sp>
      <p:grpSp>
        <p:nvGrpSpPr>
          <p:cNvPr id="97" name="ow"/>
          <p:cNvGrpSpPr>
            <a:grpSpLocks/>
          </p:cNvGrpSpPr>
          <p:nvPr/>
        </p:nvGrpSpPr>
        <p:grpSpPr bwMode="auto">
          <a:xfrm>
            <a:off x="3235325" y="2201863"/>
            <a:ext cx="1824038" cy="2686050"/>
            <a:chOff x="3642766" y="3805941"/>
            <a:chExt cx="1823156" cy="2688393"/>
          </a:xfrm>
        </p:grpSpPr>
        <p:sp>
          <p:nvSpPr>
            <p:cNvPr id="8245" name="ea"/>
            <p:cNvSpPr txBox="1">
              <a:spLocks noChangeArrowheads="1"/>
            </p:cNvSpPr>
            <p:nvPr/>
          </p:nvSpPr>
          <p:spPr bwMode="auto">
            <a:xfrm>
              <a:off x="3717055" y="3805941"/>
              <a:ext cx="1698532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6" name="Picture 10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2766" y="5427230"/>
              <a:ext cx="1823156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3" name="Wednesday"/>
          <p:cNvSpPr txBox="1">
            <a:spLocks noChangeArrowheads="1"/>
          </p:cNvSpPr>
          <p:nvPr/>
        </p:nvSpPr>
        <p:spPr bwMode="auto">
          <a:xfrm>
            <a:off x="6007100" y="3563938"/>
            <a:ext cx="2238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Wednesday</a:t>
            </a:r>
          </a:p>
        </p:txBody>
      </p:sp>
      <p:sp>
        <p:nvSpPr>
          <p:cNvPr id="104" name="laughed"/>
          <p:cNvSpPr txBox="1">
            <a:spLocks noChangeArrowheads="1"/>
          </p:cNvSpPr>
          <p:nvPr/>
        </p:nvSpPr>
        <p:spPr bwMode="auto">
          <a:xfrm>
            <a:off x="6007100" y="358140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107" name="work"/>
          <p:cNvSpPr txBox="1">
            <a:spLocks noChangeArrowheads="1"/>
          </p:cNvSpPr>
          <p:nvPr/>
        </p:nvSpPr>
        <p:spPr bwMode="auto">
          <a:xfrm>
            <a:off x="6007100" y="363696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work</a:t>
            </a:r>
          </a:p>
        </p:txBody>
      </p:sp>
      <p:sp>
        <p:nvSpPr>
          <p:cNvPr id="111" name="also"/>
          <p:cNvSpPr txBox="1">
            <a:spLocks noChangeArrowheads="1"/>
          </p:cNvSpPr>
          <p:nvPr/>
        </p:nvSpPr>
        <p:spPr bwMode="auto">
          <a:xfrm>
            <a:off x="6007100" y="363696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also</a:t>
            </a:r>
          </a:p>
        </p:txBody>
      </p:sp>
      <p:sp>
        <p:nvSpPr>
          <p:cNvPr id="114" name="Thursday"/>
          <p:cNvSpPr txBox="1">
            <a:spLocks noChangeArrowheads="1"/>
          </p:cNvSpPr>
          <p:nvPr/>
        </p:nvSpPr>
        <p:spPr bwMode="auto">
          <a:xfrm>
            <a:off x="6007100" y="3606800"/>
            <a:ext cx="22383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</a:rPr>
              <a:t>Thursday</a:t>
            </a:r>
            <a:endParaRPr lang="en-GB" altLang="en-US" sz="4000" b="1">
              <a:solidFill>
                <a:schemeClr val="tx1"/>
              </a:solidFill>
            </a:endParaRPr>
          </a:p>
        </p:txBody>
      </p:sp>
      <p:grpSp>
        <p:nvGrpSpPr>
          <p:cNvPr id="71" name="g"/>
          <p:cNvGrpSpPr>
            <a:grpSpLocks/>
          </p:cNvGrpSpPr>
          <p:nvPr/>
        </p:nvGrpSpPr>
        <p:grpSpPr bwMode="auto">
          <a:xfrm>
            <a:off x="3689350" y="2176463"/>
            <a:ext cx="1081088" cy="2743200"/>
            <a:chOff x="4014326" y="3805941"/>
            <a:chExt cx="1081592" cy="2745448"/>
          </a:xfrm>
        </p:grpSpPr>
        <p:sp>
          <p:nvSpPr>
            <p:cNvPr id="8243" name="ea"/>
            <p:cNvSpPr txBox="1">
              <a:spLocks noChangeArrowheads="1"/>
            </p:cNvSpPr>
            <p:nvPr/>
          </p:nvSpPr>
          <p:spPr bwMode="auto">
            <a:xfrm>
              <a:off x="4166062" y="3805941"/>
              <a:ext cx="800516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g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4" name="Picture 10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4326" y="5484285"/>
              <a:ext cx="1081592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6" name="c"/>
          <p:cNvGrpSpPr>
            <a:grpSpLocks/>
          </p:cNvGrpSpPr>
          <p:nvPr/>
        </p:nvGrpSpPr>
        <p:grpSpPr bwMode="auto">
          <a:xfrm>
            <a:off x="3255963" y="2108200"/>
            <a:ext cx="1792287" cy="2787650"/>
            <a:chOff x="3658038" y="3805941"/>
            <a:chExt cx="1792611" cy="2788601"/>
          </a:xfrm>
        </p:grpSpPr>
        <p:sp>
          <p:nvSpPr>
            <p:cNvPr id="8241" name="ea"/>
            <p:cNvSpPr txBox="1">
              <a:spLocks noChangeArrowheads="1"/>
            </p:cNvSpPr>
            <p:nvPr/>
          </p:nvSpPr>
          <p:spPr bwMode="auto">
            <a:xfrm>
              <a:off x="4212566" y="3805941"/>
              <a:ext cx="707507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c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2" name="Picture 10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8038" y="5327022"/>
              <a:ext cx="1792611" cy="1267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0" name="ph"/>
          <p:cNvGrpSpPr>
            <a:grpSpLocks/>
          </p:cNvGrpSpPr>
          <p:nvPr/>
        </p:nvGrpSpPr>
        <p:grpSpPr bwMode="auto">
          <a:xfrm>
            <a:off x="3370263" y="2351088"/>
            <a:ext cx="1468437" cy="2882900"/>
            <a:chOff x="3831712" y="3805941"/>
            <a:chExt cx="1469217" cy="2883301"/>
          </a:xfrm>
        </p:grpSpPr>
        <p:sp>
          <p:nvSpPr>
            <p:cNvPr id="8239" name="ea"/>
            <p:cNvSpPr txBox="1">
              <a:spLocks noChangeArrowheads="1"/>
            </p:cNvSpPr>
            <p:nvPr/>
          </p:nvSpPr>
          <p:spPr bwMode="auto">
            <a:xfrm>
              <a:off x="3831712" y="3805941"/>
              <a:ext cx="1469217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ph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0" name="Picture 10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7958" y="5232321"/>
              <a:ext cx="872772" cy="1456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u_e"/>
          <p:cNvGrpSpPr>
            <a:grpSpLocks/>
          </p:cNvGrpSpPr>
          <p:nvPr/>
        </p:nvGrpSpPr>
        <p:grpSpPr bwMode="auto">
          <a:xfrm>
            <a:off x="3136900" y="2235200"/>
            <a:ext cx="2035175" cy="2722563"/>
            <a:chOff x="3136900" y="2235199"/>
            <a:chExt cx="2035175" cy="2723199"/>
          </a:xfrm>
        </p:grpSpPr>
        <p:sp>
          <p:nvSpPr>
            <p:cNvPr id="8237" name="u_e"/>
            <p:cNvSpPr txBox="1">
              <a:spLocks noChangeArrowheads="1"/>
            </p:cNvSpPr>
            <p:nvPr/>
          </p:nvSpPr>
          <p:spPr bwMode="auto">
            <a:xfrm>
              <a:off x="3136900" y="2235199"/>
              <a:ext cx="2035175" cy="1446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38" name="Picture 1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660240">
              <a:off x="3313160" y="3783928"/>
              <a:ext cx="1804732" cy="1174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8" name="U_E"/>
          <p:cNvGrpSpPr>
            <a:grpSpLocks/>
          </p:cNvGrpSpPr>
          <p:nvPr/>
        </p:nvGrpSpPr>
        <p:grpSpPr bwMode="auto">
          <a:xfrm>
            <a:off x="3144838" y="2198688"/>
            <a:ext cx="2036762" cy="2787650"/>
            <a:chOff x="3547874" y="3805941"/>
            <a:chExt cx="2036890" cy="2788601"/>
          </a:xfrm>
        </p:grpSpPr>
        <p:sp>
          <p:nvSpPr>
            <p:cNvPr id="8235" name="ea"/>
            <p:cNvSpPr txBox="1">
              <a:spLocks noChangeArrowheads="1"/>
            </p:cNvSpPr>
            <p:nvPr/>
          </p:nvSpPr>
          <p:spPr bwMode="auto">
            <a:xfrm>
              <a:off x="3547874" y="3805941"/>
              <a:ext cx="2036890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36" name="Picture 10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3949" y="5327022"/>
              <a:ext cx="1400787" cy="1267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2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2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2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2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2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2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2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2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79" grpId="0"/>
      <p:bldP spid="79" grpId="1"/>
      <p:bldP spid="84" grpId="0"/>
      <p:bldP spid="84" grpId="1"/>
      <p:bldP spid="86" grpId="0"/>
      <p:bldP spid="86" grpId="1"/>
      <p:bldP spid="87" grpId="0"/>
      <p:bldP spid="87" grpId="1"/>
      <p:bldP spid="100" grpId="0"/>
      <p:bldP spid="100" grpId="1"/>
      <p:bldP spid="105" grpId="0"/>
      <p:bldP spid="105" grpId="1"/>
      <p:bldP spid="131" grpId="0"/>
      <p:bldP spid="131" grpId="1"/>
      <p:bldP spid="133" grpId="0"/>
      <p:bldP spid="133" grpId="1"/>
      <p:bldP spid="135" grpId="0"/>
      <p:bldP spid="135" grpId="1"/>
      <p:bldP spid="136" grpId="0"/>
      <p:bldP spid="137" grpId="0"/>
      <p:bldP spid="137" grpId="1"/>
      <p:bldP spid="108" grpId="0"/>
      <p:bldP spid="108" grpId="1"/>
      <p:bldP spid="132" grpId="0"/>
      <p:bldP spid="132" grpId="1"/>
      <p:bldP spid="103" grpId="0"/>
      <p:bldP spid="103" grpId="1"/>
      <p:bldP spid="104" grpId="0"/>
      <p:bldP spid="104" grpId="1"/>
      <p:bldP spid="107" grpId="0"/>
      <p:bldP spid="107" grpId="1"/>
      <p:bldP spid="111" grpId="0"/>
      <p:bldP spid="111" grpId="1"/>
      <p:bldP spid="114" grpId="0"/>
      <p:bldP spid="1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2316163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words that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contain </a:t>
            </a:r>
            <a:r>
              <a:rPr lang="en-GB" sz="2400" b="1" dirty="0" err="1">
                <a:solidFill>
                  <a:schemeClr val="tx1"/>
                </a:solidFill>
              </a:rPr>
              <a:t>ph</a:t>
            </a:r>
            <a:r>
              <a:rPr lang="en-GB" sz="2400" dirty="0">
                <a:solidFill>
                  <a:schemeClr val="tx1"/>
                </a:solidFill>
              </a:rPr>
              <a:t> saying /f/.</a:t>
            </a: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758825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some of this week’s focus words that contain the </a:t>
            </a:r>
            <a:r>
              <a:rPr lang="en-GB" b="1" dirty="0" err="1">
                <a:solidFill>
                  <a:schemeClr val="tx1"/>
                </a:solidFill>
              </a:rPr>
              <a:t>ph</a:t>
            </a:r>
            <a:r>
              <a:rPr lang="en-GB" dirty="0">
                <a:solidFill>
                  <a:schemeClr val="tx1"/>
                </a:solidFill>
              </a:rPr>
              <a:t> sound.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244560" y="1989138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photo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1535821" y="2947148"/>
            <a:ext cx="4056229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microphone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143093" y="3870478"/>
            <a:ext cx="284168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graph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041628" y="4760523"/>
            <a:ext cx="304461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orphan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Speech Bubble">
            <a:extLst>
              <a:ext uri="{FF2B5EF4-FFF2-40B4-BE49-F238E27FC236}">
                <a16:creationId xmlns:a16="http://schemas.microsoft.com/office/drawing/2014/main" id="{B0B7B95A-4D9B-484D-93D8-87A0FF6B90DC}"/>
              </a:ext>
            </a:extLst>
          </p:cNvPr>
          <p:cNvSpPr/>
          <p:nvPr/>
        </p:nvSpPr>
        <p:spPr>
          <a:xfrm>
            <a:off x="2339975" y="898525"/>
            <a:ext cx="5545138" cy="1008063"/>
          </a:xfrm>
          <a:prstGeom prst="wedgeRoundRectCallout">
            <a:avLst>
              <a:gd name="adj1" fmla="val -52474"/>
              <a:gd name="adj2" fmla="val 8735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Watch the magic pencil write the words. 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Can you join in?</a:t>
            </a:r>
          </a:p>
        </p:txBody>
      </p:sp>
      <p:pic>
        <p:nvPicPr>
          <p:cNvPr id="1126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2092325"/>
            <a:ext cx="43957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3" y="1401763"/>
            <a:ext cx="1530350" cy="511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201956" y="1916252"/>
            <a:ext cx="5591595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photo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300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301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2382838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088" y="1830388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713" y="2346325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06533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325" y="2382838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00" y="2346325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C 0.00017 0.0625 0.00052 0.125 0.00086 0.18774 L 0.00086 0.06667 L 0.00364 0.05556 L 0.01389 0.02338 L 0.02673 0.00741 L 0.04895 -0.00486 L 0.0592 -0.00254 L 0.07118 0.01737 L 0.075 0.06181 L 0.06753 0.09514 L 0.05729 0.11598 L 0.03784 0.12338 L 0.01284 0.11227 " pathEditMode="relative" rAng="0" ptsTypes="AAAAAAAAAAAAAA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0.00503 0.20625 L 0.00157 0.12083 C 0.00243 0.11805 0.00296 0.11481 0.00417 0.11204 C 0.00469 0.11065 0.00573 0.10972 0.0066 0.10856 C 0.00816 0.10694 0.00921 0.10625 0.01077 0.10532 L 0.02848 0.08958 L 0.03611 0.08727 C 0.0375 0.0868 0.03889 0.08634 0.04028 0.08611 C 0.04323 0.08565 0.04636 0.08542 0.04948 0.08518 C 0.05122 0.08542 0.05296 0.08542 0.05452 0.08611 C 0.05556 0.08657 0.05608 0.08773 0.05712 0.08842 C 0.05782 0.08889 0.05868 0.08912 0.05955 0.08958 C 0.06007 0.09028 0.06077 0.09097 0.06129 0.0919 C 0.06181 0.09282 0.06233 0.09398 0.06285 0.09514 C 0.06372 0.09676 0.06459 0.09815 0.06546 0.09954 C 0.06684 0.10555 0.06632 0.10185 0.06632 0.11088 L 0.06129 0.18935 C 0.06216 0.19236 0.06302 0.19537 0.06372 0.19838 C 0.06407 0.1993 0.06389 0.20092 0.06459 0.20162 C 0.06546 0.20254 0.06684 0.20231 0.06789 0.20278 L 0.08316 0.20162 " pathEditMode="relative" rAng="0" ptsTypes="AAAAAAAAAAAAAAAAAAAAAA">
                                      <p:cBhvr>
                                        <p:cTn id="27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5.55112E-17 L 1.11111E-6 0.00023 C -0.00504 5.55112E-17 -0.01007 0.00023 -0.01511 0.00046 C -0.01563 0.00046 -0.01615 0.00093 -0.01667 0.00116 C -0.01719 0.00139 -0.01754 0.00208 -0.01806 0.00231 C -0.01892 0.00301 -0.01997 0.00301 -0.02083 0.0037 C -0.02986 0.01157 -0.02014 0.00347 -0.02517 0.00694 C -0.0257 0.00718 -0.02604 0.00787 -0.02656 0.0081 C -0.02708 0.00833 -0.02761 0.00833 -0.02795 0.0088 C -0.02899 0.00949 -0.0309 0.01134 -0.0309 0.01157 C -0.03108 0.01181 -0.03142 0.0125 -0.03177 0.01319 C -0.03299 0.01505 -0.03316 0.01505 -0.03455 0.0162 C -0.0349 0.0169 -0.03524 0.01759 -0.03559 0.01829 C -0.03594 0.01875 -0.03663 0.01875 -0.03698 0.01944 C -0.03733 0.02014 -0.03715 0.0213 -0.0375 0.02199 C -0.03802 0.02338 -0.03906 0.02431 -0.03941 0.02569 L -0.0408 0.03148 C -0.04097 0.03218 -0.04115 0.03264 -0.04132 0.03333 C -0.04236 0.03935 -0.04167 0.03681 -0.04323 0.04097 C -0.04323 0.04468 -0.04358 0.04861 -0.04358 0.05231 C -0.04392 0.05926 -0.04375 0.06528 -0.04462 0.07199 C -0.04462 0.07269 -0.04497 0.07361 -0.04497 0.07454 C -0.04497 0.08056 -0.04479 0.08657 -0.04462 0.09282 C -0.04445 0.09375 -0.04445 0.09491 -0.0441 0.09583 C -0.04392 0.09653 -0.0434 0.09722 -0.04323 0.09769 C -0.04306 0.09884 -0.04288 0.1 -0.04271 0.10093 C -0.04236 0.10231 -0.04201 0.10347 -0.04167 0.10486 C -0.04063 0.11111 -0.04115 0.1081 -0.03976 0.11366 C -0.03976 0.11412 -0.03958 0.11505 -0.03941 0.11551 C -0.03906 0.1162 -0.03872 0.11667 -0.03837 0.11736 C -0.03698 0.12106 -0.03924 0.11759 -0.03646 0.12106 C -0.03559 0.12523 -0.03698 0.1213 -0.0342 0.12361 C -0.03368 0.12407 -0.03368 0.125 -0.03316 0.12569 C -0.03125 0.12778 -0.0316 0.12616 -0.02986 0.12755 C -0.02882 0.12824 -0.02813 0.12963 -0.02708 0.13009 C -0.02465 0.13079 -0.0257 0.13032 -0.02379 0.13125 C -0.02205 0.13356 -0.02344 0.13194 -0.02031 0.1331 C -0.01458 0.13542 -0.02101 0.13403 -0.01285 0.13519 L 0.00764 0.13449 C 0.00885 0.13426 0.01024 0.13426 0.01146 0.1338 C 0.0118 0.13356 0.01198 0.13287 0.01233 0.13264 C 0.01354 0.13194 0.01493 0.13171 0.01614 0.13125 C 0.01858 0.13056 0.01736 0.13102 0.01944 0.13009 L 0.02222 0.12755 C 0.02274 0.12708 0.02326 0.12685 0.02378 0.12616 C 0.02604 0.12315 0.02483 0.12431 0.02708 0.12245 C 0.02917 0.11806 0.02812 0.11968 0.02986 0.11736 C 0.03003 0.11644 0.03003 0.11574 0.03038 0.11481 C 0.03055 0.11435 0.03108 0.11412 0.03125 0.11366 C 0.03472 0.10764 0.03177 0.11181 0.03455 0.10787 C 0.03628 0.10093 0.03368 0.11157 0.03611 0.10417 C 0.03646 0.10301 0.03663 0.10162 0.03698 0.10023 L 0.0375 0.09838 C 0.03767 0.09769 0.03785 0.09722 0.03802 0.09653 C 0.03802 0.0956 0.03819 0.09491 0.03837 0.09398 C 0.03871 0.09282 0.03941 0.09028 0.03941 0.09051 C 0.03958 0.08889 0.03993 0.08773 0.03993 0.08634 C 0.03993 0.07593 0.03958 0.06528 0.03941 0.05486 C 0.03941 0.0537 0.03802 0.04884 0.03802 0.04861 C 0.03785 0.04792 0.03767 0.04722 0.0375 0.04653 C 0.03715 0.04606 0.0368 0.04537 0.03646 0.04468 C 0.03611 0.04352 0.03594 0.04213 0.03559 0.04097 L 0.03507 0.03912 C 0.03489 0.03843 0.03472 0.03773 0.03455 0.03727 C 0.03455 0.03634 0.03437 0.03542 0.0342 0.03472 C 0.03368 0.03333 0.03299 0.03241 0.03229 0.03148 L 0.03125 0.02778 C 0.03108 0.02708 0.03108 0.02639 0.0309 0.02569 L 0.02986 0.02384 C 0.02969 0.02315 0.02969 0.02222 0.02934 0.0213 C 0.02899 0.0206 0.02847 0.02014 0.02795 0.01944 C 0.0276 0.01898 0.02743 0.01806 0.02708 0.01759 C 0.02621 0.0162 0.02569 0.01597 0.02465 0.01505 C 0.0243 0.01435 0.02413 0.01366 0.02378 0.01319 C 0.01979 0.00856 0.02222 0.01181 0.01944 0.00995 C 0.0158 0.00764 0.02014 0.00972 0.01667 0.0081 C 0.01632 0.00787 0.01389 0.00532 0.01337 0.00486 C 0.01233 0.0044 0.01146 0.00417 0.01042 0.0037 C 0.00989 0.00347 0.00955 0.00324 0.00903 0.00301 C 0.00833 0.00255 0.00781 0.00208 0.00712 0.00185 C 0.00625 0.00139 0.00521 0.00093 0.00434 0.00046 L 1.11111E-6 5.55112E-17 Z " pathEditMode="relative" rAng="0" ptsTypes="AAAAAAAAAAAAAAAAAAAAAAAAAA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1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2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22222E-6 L -0.00191 0.15208 C -0.00191 0.15463 -0.00191 0.15717 -0.00156 0.15972 C -0.00139 0.16065 -0.00104 0.16134 -0.00052 0.1618 C 0.00035 0.1625 0.00313 0.16342 0.00434 0.16366 C 0.00504 0.16412 0.00556 0.16481 0.00625 0.16504 C 0.00764 0.16551 0.01025 0.16643 0.01025 0.16666 C 0.01389 0.1662 0.01771 0.16597 0.02153 0.16574 C 0.02205 0.16551 0.02275 0.16528 0.02344 0.16504 C 0.02431 0.16481 0.025 0.16458 0.02587 0.16435 C 0.03004 0.16065 0.02466 0.16504 0.02882 0.1625 C 0.02934 0.16203 0.02969 0.16157 0.03021 0.16111 C 0.0323 0.15972 0.03143 0.16157 0.0323 0.15926 " pathEditMode="relative" rAng="0" ptsTypes="AAAAAAAAAAAAA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5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6250"/>
                            </p:stCondLst>
                            <p:childTnLst>
                              <p:par>
                                <p:cTn id="5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44444E-6 L 0.05746 -0.0011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825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875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925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5.55112E-17 L -3.05556E-6 0.00023 C -0.00503 5.55112E-17 -0.01007 0.00023 -0.0151 0.00046 C -0.01562 0.00046 -0.01614 0.00093 -0.01666 0.00116 C -0.01718 0.00139 -0.01753 0.00208 -0.01805 0.00231 C -0.01892 0.00301 -0.01996 0.00301 -0.02083 0.0037 C -0.02986 0.01157 -0.02014 0.00347 -0.02517 0.00694 C -0.02569 0.00718 -0.02604 0.00787 -0.02656 0.0081 C -0.02708 0.00833 -0.0276 0.00833 -0.02795 0.0088 C -0.02899 0.00949 -0.0309 0.01134 -0.0309 0.01157 C -0.03107 0.01181 -0.03142 0.0125 -0.03177 0.01319 C -0.03298 0.01505 -0.03316 0.01505 -0.03455 0.0162 C -0.03489 0.0169 -0.03524 0.01759 -0.03559 0.01829 C -0.03593 0.01875 -0.03663 0.01875 -0.03698 0.01944 C -0.03732 0.02014 -0.03715 0.0213 -0.0375 0.02199 C -0.03802 0.02338 -0.03906 0.02431 -0.03941 0.02569 L -0.0408 0.03148 C -0.04097 0.03218 -0.04114 0.03264 -0.04132 0.03333 C -0.04236 0.03935 -0.04166 0.03681 -0.04323 0.04097 C -0.04323 0.04468 -0.04357 0.04861 -0.04357 0.05231 C -0.04392 0.05926 -0.04375 0.06528 -0.04461 0.07199 C -0.04461 0.07269 -0.04496 0.07361 -0.04496 0.07454 C -0.04496 0.08056 -0.04479 0.08657 -0.04461 0.09282 C -0.04444 0.09375 -0.04444 0.09491 -0.04409 0.09583 C -0.04392 0.09653 -0.0434 0.09722 -0.04323 0.09769 C -0.04305 0.09884 -0.04288 0.1 -0.04271 0.10093 C -0.04236 0.10231 -0.04201 0.10347 -0.04166 0.10486 C -0.04062 0.11111 -0.04114 0.1081 -0.03975 0.11366 C -0.03975 0.11412 -0.03958 0.11505 -0.03941 0.11551 C -0.03906 0.1162 -0.03871 0.11667 -0.03836 0.11736 C -0.03698 0.12106 -0.03923 0.11759 -0.03646 0.12106 C -0.03559 0.12523 -0.03698 0.1213 -0.0342 0.12361 C -0.03368 0.12407 -0.03368 0.125 -0.03316 0.12569 C -0.03125 0.12778 -0.03159 0.12616 -0.02986 0.12755 C -0.02882 0.12824 -0.02812 0.12963 -0.02708 0.13009 C -0.02465 0.13079 -0.02569 0.13032 -0.02378 0.13125 C -0.02205 0.13356 -0.02343 0.13194 -0.02031 0.1331 C -0.01458 0.13542 -0.021 0.13403 -0.01284 0.13519 L 0.00764 0.13449 C 0.00886 0.13426 0.01025 0.13426 0.01146 0.1338 C 0.01181 0.13356 0.01198 0.13287 0.01233 0.13264 C 0.01354 0.13194 0.01493 0.13171 0.01615 0.13125 C 0.01858 0.13056 0.01736 0.13102 0.01945 0.13009 L 0.02223 0.12755 C 0.02275 0.12708 0.02327 0.12685 0.02379 0.12616 C 0.02604 0.12315 0.02483 0.12431 0.02709 0.12245 C 0.02917 0.11806 0.02813 0.11968 0.02986 0.11736 C 0.03004 0.11644 0.03004 0.11574 0.03039 0.11481 C 0.03056 0.11435 0.03108 0.11412 0.03125 0.11366 C 0.03473 0.10764 0.03177 0.11181 0.03455 0.10787 C 0.03629 0.10093 0.03368 0.11157 0.03611 0.10417 C 0.03646 0.10301 0.03664 0.10162 0.03698 0.10023 L 0.0375 0.09838 C 0.03768 0.09769 0.03785 0.09722 0.03802 0.09653 C 0.03802 0.0956 0.0382 0.09491 0.03837 0.09398 C 0.03872 0.09282 0.03941 0.09028 0.03941 0.09051 C 0.03959 0.08889 0.03993 0.08773 0.03993 0.08634 C 0.03993 0.07593 0.03959 0.06528 0.03941 0.05486 C 0.03941 0.0537 0.03802 0.04884 0.03802 0.04861 C 0.03785 0.04792 0.03768 0.04722 0.0375 0.04653 C 0.03716 0.04606 0.03681 0.04537 0.03646 0.04468 C 0.03611 0.04352 0.03594 0.04213 0.03559 0.04097 L 0.03507 0.03912 C 0.0349 0.03843 0.03473 0.03773 0.03455 0.03727 C 0.03455 0.03634 0.03438 0.03542 0.0342 0.03472 C 0.03368 0.03333 0.03299 0.03241 0.03229 0.03148 L 0.03125 0.02778 C 0.03108 0.02708 0.03108 0.02639 0.03091 0.02569 L 0.02986 0.02384 C 0.02969 0.02315 0.02969 0.02222 0.02934 0.0213 C 0.029 0.0206 0.02848 0.02014 0.02795 0.01944 C 0.02761 0.01898 0.02743 0.01806 0.02709 0.01759 C 0.02622 0.0162 0.0257 0.01597 0.02466 0.01505 C 0.02431 0.01435 0.02414 0.01366 0.02379 0.01319 C 0.01979 0.00856 0.02223 0.01181 0.01945 0.00995 C 0.0158 0.00764 0.02014 0.00972 0.01667 0.0081 C 0.01632 0.00787 0.01389 0.00532 0.01337 0.00486 C 0.01233 0.0044 0.01146 0.00417 0.01042 0.0037 C 0.0099 0.00347 0.00955 0.00324 0.00903 0.00301 C 0.00834 0.00255 0.00782 0.00208 0.00712 0.00185 C 0.00625 0.00139 0.00521 0.00093 0.00434 0.00046 L -3.05556E-6 5.55112E-17 Z " pathEditMode="relative" rAng="0" ptsTypes="AAAAAAAAAAAAAAAAAAAAAAAAAAAAAAAAAAAAAAAAAAAAAAAAAAAAAAAAAAAAAAAAAAAAAAAAAAAAAAAAAA">
                                      <p:cBhvr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225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644970" y="1261960"/>
            <a:ext cx="7891904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15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microphone</a:t>
            </a:r>
            <a:endParaRPr lang="en-GB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35004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9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30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1349375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400" y="1349375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1046163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563" y="1397000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188" y="1384300"/>
            <a:ext cx="7112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1349375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1349375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995363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775" y="1349375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038" y="1352550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275" y="166528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85185E-6 L -0.00278 0.09051 L 0.00451 0.02778 C 0.00486 0.02662 0.00538 0.02523 0.0059 0.02407 C 0.00625 0.02338 0.00677 0.02291 0.00729 0.02222 L 0.00903 0.01991 C 0.00972 0.01898 0.0099 0.01875 0.01076 0.01805 C 0.01111 0.01782 0.01146 0.01782 0.01181 0.01759 C 0.01372 0.01389 0.01129 0.01828 0.01354 0.01528 C 0.01389 0.01481 0.01389 0.01435 0.01424 0.01389 C 0.01458 0.01342 0.01493 0.01319 0.01528 0.01296 C 0.01563 0.01273 0.0158 0.01227 0.01597 0.01203 C 0.01667 0.01157 0.01736 0.01134 0.01806 0.01111 L 0.0191 0.01065 C 0.01979 0.00972 0.01997 0.00926 0.02083 0.00879 C 0.02118 0.00856 0.02153 0.00833 0.02188 0.00833 C 0.02222 0.00787 0.0224 0.00764 0.02257 0.00741 C 0.02344 0.00671 0.0257 0.00648 0.02622 0.00648 C 0.02743 0.00625 0.02865 0.00602 0.03004 0.00602 C 0.03212 0.00602 0.03438 0.00602 0.03663 0.00648 C 0.03698 0.00648 0.03733 0.00717 0.03767 0.00741 C 0.03837 0.00764 0.03976 0.00833 0.03976 0.00833 C 0.03993 0.00879 0.04028 0.00926 0.04045 0.00972 C 0.04097 0.01041 0.04184 0.01157 0.04184 0.01157 C 0.04271 0.01504 0.04149 0.01065 0.04288 0.01435 C 0.04445 0.01828 0.04201 0.01319 0.04392 0.01713 C 0.04427 0.01828 0.04462 0.01921 0.04462 0.02037 C 0.04479 0.02176 0.04497 0.02315 0.04497 0.02453 C 0.04497 0.02639 0.04497 0.0493 0.04427 0.05717 C 0.04427 0.05787 0.0441 0.0581 0.04392 0.05856 C 0.04375 0.05949 0.04375 0.06065 0.04358 0.06157 C 0.04306 0.07778 0.04323 0.06852 0.04323 0.08889 L 0.05035 0.02361 L 0.05972 0.01435 C 0.06059 0.01366 0.06129 0.01273 0.06215 0.01203 C 0.0625 0.0118 0.06285 0.0118 0.0632 0.01157 C 0.06354 0.01134 0.06389 0.01088 0.06424 0.01065 C 0.06458 0.01041 0.06458 0.00995 0.06493 0.00972 C 0.0658 0.00903 0.06736 0.00856 0.0684 0.00833 C 0.06875 0.00787 0.0691 0.00764 0.06945 0.00741 C 0.07014 0.00694 0.07083 0.00671 0.07153 0.00648 L 0.07361 0.00555 L 0.07465 0.00509 L 0.0757 0.00463 C 0.07795 0.00463 0.08004 0.00486 0.08212 0.00509 C 0.08333 0.00509 0.08299 0.00555 0.08385 0.00648 C 0.08472 0.00741 0.0849 0.00717 0.08559 0.00833 C 0.08611 0.00926 0.08663 0.00995 0.08698 0.01111 C 0.0875 0.01319 0.08715 0.01203 0.08802 0.01435 C 0.08837 0.01828 0.08854 0.01898 0.08872 0.02315 C 0.08924 0.0331 0.08872 0.02754 0.08941 0.03403 C 0.08924 0.04166 0.08941 0.04953 0.08906 0.05717 C 0.08906 0.05833 0.08854 0.05903 0.08837 0.05995 C 0.0882 0.06157 0.08802 0.06319 0.08767 0.06481 L 0.08698 0.06852 C 0.08715 0.07407 0.08698 0.07963 0.08733 0.08518 C 0.08733 0.0868 0.08906 0.08727 0.08976 0.0875 C 0.09375 0.09004 0.09132 0.08889 0.09358 0.08981 C 0.09375 0.08981 0.09757 0.08958 0.09844 0.08889 C 0.09879 0.08889 0.09896 0.08819 0.09913 0.08796 C 0.09948 0.08773 0.09983 0.08773 0.10017 0.0875 C 0.1007 0.08703 0.10156 0.08611 0.10226 0.08611 C 0.10243 0.08611 0.1026 0.08657 0.10278 0.08657 L 0.10278 0.08657 " pathEditMode="relative" ptsTypes="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-0.00278 0.07963 C -0.0026 0.08078 -0.00191 0.08356 -0.00104 0.08472 C -0.00087 0.08518 -0.00052 0.08541 1.66667E-6 0.08564 C 0.0007 0.08611 0.00139 0.08634 0.00209 0.08657 L 0.00313 0.08727 C 0.00643 0.08703 0.0099 0.08703 0.0132 0.08657 C 0.01354 0.08657 0.01407 0.08634 0.01424 0.08611 C 0.0158 0.08518 0.01476 0.08518 0.0158 0.08518 L 0.0158 0.08518 " pathEditMode="relative" ptsTypes="AAAAAAAAAA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6.93889E-18 L -0.01059 -0.00648 L -0.01441 -0.0074 L -0.02709 -0.00555 L -0.03959 0.00602 L -0.04722 0.02894 L -0.04722 0.05926 L -0.03889 0.07547 L -0.02986 0.08079 L -0.01719 0.08079 L -0.01337 0.07963 C -0.01285 0.07963 -0.01215 0.0794 -0.01163 0.07917 C -0.01129 0.07917 -0.01094 0.07894 -0.01059 0.07871 C -0.01024 0.07801 -0.00972 0.07709 -0.0092 0.07639 C -0.00695 0.07454 -0.00868 0.07639 -0.00677 0.075 C -0.00469 0.07362 -0.0066 0.07431 -0.00399 0.07176 C -0.00365 0.07153 -0.0033 0.0713 -0.00295 0.07084 C -0.00261 0.07061 -0.00243 0.07014 -0.00226 0.06991 C -0.00174 0.06945 -0.0007 0.06875 -0.00052 0.06806 C -0.00035 0.06783 -0.00052 0.06737 -0.00052 0.06713 L -0.00052 0.06713 " pathEditMode="relative" ptsTypes="AAAAAAAAAAAAAAAAAAAAA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3.7037E-7 L -0.00174 0.0831 L 0.00242 0.03032 C 0.00277 0.02894 0.00294 0.02732 0.00346 0.02593 C 0.00364 0.02546 0.00399 0.02523 0.00416 0.02454 C 0.00433 0.02407 0.00433 0.02361 0.00451 0.02315 C 0.00485 0.02199 0.0052 0.02176 0.0059 0.02083 C 0.00624 0.01968 0.00624 0.01898 0.00694 0.01806 C 0.00728 0.01759 0.00763 0.01736 0.00798 0.01713 C 0.00815 0.01667 0.00815 0.0162 0.00833 0.01574 C 0.00885 0.01458 0.00954 0.01296 0.01041 0.01204 C 0.01076 0.01157 0.0111 0.01134 0.01145 0.01111 C 0.01284 0.00833 0.01145 0.01088 0.01319 0.0088 C 0.01527 0.00625 0.01371 0.00718 0.01562 0.00648 C 0.01805 0.00417 0.01701 0.00486 0.01892 0.00417 C 0.02065 0.00255 0.01909 0.0037 0.02169 0.00278 C 0.02239 0.00232 0.02308 0.00208 0.02378 0.00185 C 0.02412 0.00162 0.02447 0.00139 0.02482 0.00139 C 0.02846 0.00046 0.02621 0.00093 0.03142 0.00046 C 0.03194 0.00023 0.03228 3.7037E-7 0.0328 3.7037E-7 C 0.03419 3.7037E-7 0.03541 0.00023 0.03662 0.00046 C 0.03697 0.00046 0.03715 0.00046 0.03749 0.00046 L 0.03749 0.00046 " pathEditMode="relative" ptsTypes="AAAAAAAAAAAAAAAAAAAAAAA">
                                      <p:cBhvr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5.18519E-6 L -0.01649 0.0074 L -0.02725 0.02546 L -0.0283 0.053 L -0.02413 0.07638 L -0.01406 0.08842 L -0.00139 0.09236 L 0.01007 0.08796 L 0.01875 0.07499 L 0.02327 0.0581 L 0.02413 0.04004 L 0.02292 0.02314 L 0.01979 0.01203 L 0.0125 0.00555 L 1.38889E-6 -5.18519E-6 Z " pathEditMode="relative" ptsTypes="AAAAAAAAAAAAAAA">
                                      <p:cBhvr>
                                        <p:cTn id="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7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5.18519E-6 L -0.00486 0.13703 L 0.00347 0.02824 C 0.00382 0.02708 0.00417 0.02592 0.00451 0.02453 C 0.00469 0.02407 0.00469 0.02361 0.00486 0.02314 C 0.00504 0.02268 0.00556 0.02268 0.0059 0.02222 C 0.00833 0.01967 0.00434 0.02314 0.00764 0.02037 C 0.00903 0.01759 0.00747 0.02013 0.00938 0.01851 C 0.00972 0.01828 0.0099 0.01782 0.01007 0.01759 C 0.01111 0.01666 0.01111 0.01666 0.01215 0.0162 C 0.01389 0.01388 0.01163 0.01666 0.01389 0.01481 C 0.01424 0.01458 0.01441 0.01412 0.01458 0.01388 C 0.01563 0.01273 0.01563 0.01296 0.01667 0.01249 C 0.01701 0.01226 0.01736 0.0118 0.01771 0.01157 C 0.01806 0.01134 0.01858 0.01134 0.01875 0.01111 C 0.0191 0.01087 0.01927 0.01041 0.01945 0.01018 C 0.02014 0.00972 0.0217 0.00925 0.0217 0.00925 C 0.02205 0.00879 0.02222 0.00856 0.02274 0.00833 C 0.02326 0.00787 0.02483 0.0074 0.02483 0.0074 C 0.02604 0.00578 0.02517 0.00648 0.0276 0.00555 L 0.02865 0.00509 C 0.02882 0.00509 0.03333 0.00509 0.0349 0.00601 C 0.03524 0.00624 0.03559 0.00671 0.03594 0.00694 C 0.03663 0.00717 0.03802 0.00787 0.03802 0.00787 C 0.03976 0.01018 0.0375 0.0074 0.03976 0.00925 C 0.0401 0.00949 0.04028 0.00995 0.04045 0.01018 C 0.0408 0.01041 0.04115 0.01064 0.04149 0.01111 C 0.04219 0.0118 0.04271 0.01273 0.04323 0.01342 L 0.04392 0.01435 C 0.04479 0.01782 0.04375 0.01342 0.04497 0.01712 C 0.04653 0.02106 0.0441 0.01597 0.04601 0.0199 C 0.04618 0.02129 0.04635 0.02268 0.04635 0.02407 C 0.04653 0.02592 0.0467 0.02754 0.0467 0.02916 C 0.04757 0.03935 0.04653 0.02245 0.04757 0.03865 C 0.0474 0.04305 0.04722 0.04768 0.04705 0.05208 C 0.04705 0.05416 0.04688 0.05925 0.04635 0.0618 C 0.04635 0.0618 0.04549 0.06527 0.04531 0.06597 C 0.04531 0.06643 0.04514 0.06689 0.04497 0.06736 C 0.04497 0.06805 0.04479 0.06874 0.04462 0.06944 C 0.04462 0.06944 0.04375 0.07291 0.04358 0.07361 L 0.04288 0.07638 C 0.04288 0.07685 0.04271 0.07731 0.04254 0.07777 L 0.04184 0.07916 C 0.04184 0.07962 0.04167 0.08009 0.04149 0.08055 C 0.04097 0.08217 0.03993 0.0831 0.03906 0.08425 L 0.03837 0.08518 L 0.03733 0.08657 C 0.03715 0.0868 0.03698 0.08726 0.03663 0.08749 L 0.03559 0.08796 C 0.03438 0.08958 0.03524 0.08865 0.03281 0.08981 L 0.03073 0.09074 L 0.02934 0.0912 C 0.0257 0.09097 0.02205 0.09097 0.0184 0.09074 C 0.01806 0.09074 0.01771 0.0905 0.01736 0.09027 C 0.01701 0.09004 0.01684 0.08958 0.01632 0.08935 C 0.01563 0.08888 0.01493 0.08865 0.01424 0.08842 L 0.01111 0.08703 L 0.01007 0.08657 L 0.00903 0.08611 C 0.00868 0.08587 0.00833 0.08541 0.00799 0.08518 C 0.00764 0.08495 0.00729 0.08495 0.00695 0.08472 C 0.00451 0.08287 0.00816 0.08472 0.00521 0.08333 L 0.00451 0.08194 L 0.00451 0.08194 " pathEditMode="relative" ptsTypes="AAAAAAAAAAAAAAAAAAAAAAAAAAAAAAAAAAAAAAAAAAAAAAAAAAAAAAAAAAAAAAAA">
                                      <p:cBhvr>
                                        <p:cTn id="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8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00243 0.13565 L 0.00347 0.08102 L 0.01667 0.06157 C 0.01771 0.06111 0.01858 0.06065 0.01945 0.06018 C 0.01979 0.05995 0.01997 0.05926 0.02014 0.05926 C 0.02049 0.05903 0.02309 0.05833 0.02326 0.05833 C 0.02396 0.05787 0.02465 0.05764 0.02535 0.05741 L 0.02743 0.05648 C 0.02795 0.05625 0.02813 0.05602 0.02865 0.05602 L 0.03004 0.05532 C 0.03177 0.05555 0.03368 0.05555 0.03559 0.05602 C 0.03646 0.05602 0.03733 0.05648 0.03837 0.05694 C 0.0401 0.05741 0.03924 0.05717 0.0408 0.05787 C 0.04115 0.05833 0.04132 0.0588 0.04184 0.05926 C 0.04219 0.05949 0.04288 0.05926 0.04323 0.05972 C 0.04358 0.05995 0.04375 0.06065 0.04392 0.06111 C 0.0441 0.06134 0.04445 0.06157 0.04462 0.06204 L 0.04566 0.0662 C 0.04601 0.06736 0.04618 0.06805 0.04635 0.06944 C 0.04653 0.0706 0.04653 0.07153 0.0467 0.07268 C 0.04653 0.07592 0.04653 0.07893 0.04635 0.08194 C 0.04618 0.08518 0.04583 0.0838 0.04531 0.08727 C 0.04514 0.08796 0.04514 0.08866 0.04497 0.08958 C 0.04479 0.09051 0.04479 0.09143 0.04462 0.09236 C 0.04445 0.09282 0.0441 0.09305 0.04392 0.09329 C 0.04722 0.09768 0.04462 0.09375 0.04497 0.10903 C 0.04514 0.11528 0.04497 0.1213 0.04531 0.12731 C 0.04531 0.12824 0.04549 0.1294 0.04601 0.13009 L 0.0467 0.13102 C 0.04757 0.13449 0.04705 0.1331 0.04809 0.13518 C 0.04826 0.13565 0.04826 0.13634 0.04844 0.13657 C 0.04879 0.13704 0.04913 0.13727 0.04948 0.1375 C 0.04983 0.13796 0.05 0.13819 0.05017 0.13842 C 0.05087 0.13912 0.05295 0.13935 0.0533 0.13958 C 0.05504 0.13912 0.05538 0.13912 0.05677 0.13842 C 0.05729 0.13842 0.05799 0.13796 0.05799 0.13796 L 0.05799 0.13796 " pathEditMode="relative" ptsTypes="AAAAAAAAAAAAAAAAAAAAAAAAAAAAAAAAAAAAAA">
                                      <p:cBhvr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9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10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-0.01649 0.00741 L -0.02726 0.02546 L -0.0283 0.05301 L -0.02413 0.07639 L -0.01406 0.08843 L -0.00139 0.09236 L 0.01007 0.08796 L 0.01875 0.075 L 0.02326 0.0581 L 0.02413 0.04005 L 0.02291 0.02315 L 0.01979 0.01204 L 0.0125 0.00556 L 1.94444E-6 3.7037E-7 Z " pathEditMode="relative" rAng="0" ptsTypes="AAAAAAAAAAAAAAA">
                                      <p:cBhvr>
                                        <p:cTn id="1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-0.00139 0.08611 L 0.0066 0.02361 C 0.00712 0.02246 0.00764 0.02107 0.00833 0.01991 C 0.00851 0.01945 0.00903 0.01945 0.00937 0.01898 C 0.00972 0.01852 0.00972 0.01806 0.01007 0.0176 C 0.01059 0.0169 0.01146 0.01644 0.01215 0.01574 C 0.01267 0.01505 0.01319 0.01412 0.01389 0.01343 C 0.01458 0.01273 0.01545 0.01227 0.01597 0.01158 C 0.01701 0.01019 0.01632 0.01065 0.01771 0.01019 C 0.01788 0.00972 0.01788 0.00903 0.01805 0.0088 C 0.0184 0.00834 0.01875 0.00857 0.0191 0.00834 C 0.01944 0.0081 0.01962 0.00764 0.01979 0.00741 C 0.02014 0.00718 0.02205 0.00648 0.02222 0.00648 C 0.02257 0.00602 0.02292 0.00579 0.02326 0.00556 C 0.025 0.0044 0.02517 0.00463 0.02674 0.00417 C 0.02743 0.00371 0.02882 0.00324 0.02882 0.00347 C 0.03177 0.00324 0.03455 0.00324 0.03733 0.00371 C 0.03802 0.00371 0.04045 0.00486 0.0408 0.0051 L 0.04184 0.00556 C 0.04271 0.00672 0.04375 0.00764 0.04427 0.00926 C 0.04566 0.01297 0.04323 0.0081 0.04531 0.01204 C 0.04549 0.0125 0.04549 0.01297 0.04566 0.01343 C 0.04583 0.01412 0.04618 0.01459 0.04635 0.01528 C 0.0467 0.01644 0.04687 0.01898 0.04705 0.01991 C 0.04687 0.02778 0.04705 0.03588 0.0467 0.04375 C 0.0467 0.04468 0.04601 0.04653 0.04601 0.04676 C 0.04583 0.04769 0.04583 0.04908 0.04566 0.05023 C 0.04566 0.0507 0.04531 0.05116 0.04531 0.05162 C 0.04514 0.05278 0.04479 0.05672 0.04462 0.05764 C 0.04479 0.06158 0.04479 0.06528 0.04496 0.06898 C 0.04496 0.06945 0.04549 0.07431 0.04566 0.075 C 0.04566 0.07547 0.04583 0.07593 0.04601 0.07639 C 0.04687 0.08195 0.04566 0.07639 0.04705 0.08195 C 0.04722 0.08241 0.04722 0.0831 0.04739 0.08334 C 0.04757 0.0838 0.04792 0.08426 0.04809 0.08472 C 0.04826 0.08519 0.04826 0.08588 0.04844 0.08611 C 0.04878 0.08658 0.04913 0.08681 0.04948 0.08704 C 0.05191 0.09005 0.05017 0.08912 0.05226 0.09005 C 0.05469 0.08982 0.05712 0.08982 0.05955 0.08935 C 0.06076 0.08935 0.06059 0.08889 0.06128 0.08797 C 0.06163 0.08773 0.06215 0.0875 0.06233 0.08704 L 0.06389 0.08519 L 0.06389 0.08542 " pathEditMode="relative" rAng="0" ptsTypes="AAAAAAAAAAAAAAAAAAAAAAAAAAAAAAAAAAAAAAAAAAAA">
                                      <p:cBhvr>
                                        <p:cTn id="11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5" y="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31500"/>
                            </p:stCondLst>
                            <p:childTnLst>
                              <p:par>
                                <p:cTn id="1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1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5.92593E-6 L 0.01441 -0.00138 L 0.02691 -0.00647 L 0.03211 -0.01735 L 0.0335 -0.02846 C 0.0335 -0.02985 0.03333 -0.03124 0.03316 -0.03263 C 0.03316 -0.03402 0.03246 -0.03633 0.03211 -0.03726 C 0.03211 -0.03772 0.03211 -0.03842 0.03177 -0.03865 L 0.03038 -0.0405 C 0.0302 -0.04096 0.03003 -0.04143 0.02968 -0.04143 L 0.02864 -0.04189 C 0.02829 -0.04235 0.02795 -0.04258 0.0276 -0.04282 C 0.02708 -0.04328 0.02569 -0.04351 0.02517 -0.04374 C 0.02447 -0.0442 0.02378 -0.04467 0.02309 -0.04467 C 0.01961 -0.04536 0.02118 -0.04513 0.01822 -0.04559 C 0.01597 -0.04559 0.01371 -0.04559 0.01163 -0.04513 C 0.01093 -0.04513 0.01041 -0.0449 0.00972 -0.04467 C 0.00902 -0.04444 0.00763 -0.04374 0.00763 -0.04374 C 0.00729 -0.04351 0.00694 -0.04305 0.00659 -0.04282 C 0.00625 -0.04258 0.0059 -0.04258 0.00555 -0.04235 C 0.00538 -0.04212 0.0052 -0.04166 0.00486 -0.04143 C 0.00451 -0.0412 0.00416 -0.0412 0.00382 -0.04096 C 0.00347 -0.04073 0.00312 -0.0405 0.00277 -0.04004 C 0.00191 -0.0368 0.00329 -0.04073 0.00104 -0.03772 C -0.00087 -0.03518 0.00243 -0.03726 -0.00035 -0.03587 C -0.00087 -0.03518 -0.00139 -0.03425 -0.00209 -0.03356 C -0.00296 -0.03286 -0.0033 -0.03263 -0.00382 -0.0317 C -0.00417 -0.03124 -0.00434 -0.03078 -0.00452 -0.03032 C -0.00469 -0.02985 -0.00469 -0.02939 -0.00487 -0.02893 C -0.00504 -0.02846 -0.00539 -0.02846 -0.00556 -0.028 C -0.00816 -0.02129 -0.00487 -0.028 -0.00695 -0.02383 L -0.00764 -0.02106 C -0.00782 -0.02059 -0.00799 -0.02013 -0.00799 -0.01967 C -0.00816 -0.01897 -0.00834 -0.01828 -0.00834 -0.01782 C -0.00868 -0.01689 -0.00886 -0.01596 -0.00903 -0.01481 C -0.00921 -0.01434 -0.00938 -0.01365 -0.00938 -0.01295 C -0.00955 -0.01249 -0.00973 -0.01203 -0.00973 -0.01157 C -0.0099 -0.01087 -0.01007 -0.01018 -0.01007 -0.00925 C -0.01042 -0.00532 -0.01042 -0.00416 -0.01077 -0.00092 C -0.01129 0.00209 -0.01112 5.92593E-6 -0.01146 0.00232 C -0.01233 0.00603 -0.01216 0.00556 -0.0125 0.0088 C -0.01198 0.02084 -0.01285 0.0132 -0.01181 0.01783 C -0.01181 0.0183 -0.01181 0.01899 -0.01146 0.01968 C -0.01146 0.02015 -0.01112 0.02061 -0.01077 0.02107 C -0.0099 0.02339 -0.01112 0.02154 -0.00973 0.02339 C -0.00973 0.02385 -0.00955 0.02431 -0.00938 0.02478 C -0.00921 0.02501 -0.00886 0.02524 -0.00868 0.0257 C -0.00834 0.02663 -0.00851 0.02755 -0.00799 0.02848 L -0.00591 0.03265 C -0.00556 0.03334 -0.00504 0.0345 -0.00452 0.03496 C -0.00417 0.03519 -0.00382 0.03543 -0.00348 0.03543 C -0.0033 0.03589 -0.00313 0.03635 -0.00278 0.03681 C -0.00226 0.03797 -0.00053 0.03936 4.72222E-6 0.03959 L 0.00104 0.04005 C 0.00121 0.04052 0.00138 0.04098 0.00173 0.04098 C 0.00225 0.04144 0.00277 0.04144 0.00312 0.04144 C 0.00382 0.04191 0.00451 0.04214 0.0052 0.04237 L 0.00729 0.0433 C 0.00833 0.04376 0.00954 0.04422 0.01041 0.04422 C 0.01163 0.04445 0.01284 0.04468 0.01406 0.04492 C 0.0151 0.04468 0.01614 0.04445 0.01718 0.04422 C 0.01753 0.04422 0.01788 0.04399 0.01822 0.04376 C 0.01857 0.04376 0.01909 0.04353 0.01961 0.0433 C 0.01996 0.04306 0.02031 0.04283 0.02066 0.04237 C 0.021 0.04214 0.02135 0.04237 0.0217 0.04191 C 0.02204 0.04168 0.02204 0.04121 0.02239 0.04098 C 0.02274 0.04075 0.02309 0.04075 0.02343 0.04052 C 0.02378 0.04029 0.02413 0.03982 0.02447 0.03959 C 0.02517 0.03936 0.02604 0.03936 0.02656 0.03867 C 0.02812 0.03751 0.02725 0.03797 0.02899 0.03728 C 0.03107 0.03473 0.03003 0.03543 0.03177 0.0345 C 0.03211 0.03404 0.03229 0.03357 0.03246 0.03311 C 0.03281 0.03288 0.03316 0.03288 0.0335 0.03265 C 0.03385 0.03265 0.03402 0.03242 0.03437 0.03218 L 0.03437 0.03218 " pathEditMode="relative" ptsTypes="AAAAAAAAAAAAAAAAAAAAAAAAAAAAAAAAAAAAAAAAAAAAAAAAAAAAAAAAAAAAAAAAAAAAAAAAAAA">
                                      <p:cBhvr>
                                        <p:cTn id="1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102912" y="1916252"/>
            <a:ext cx="5795176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graph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434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434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241617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0" y="2352675"/>
            <a:ext cx="7112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50" y="2387600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238283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600" y="183038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01858 -0.00741 C -0.0217 -0.00718 -0.02465 -0.00695 -0.02778 -0.00625 C -0.02899 -0.00602 -0.03038 -0.00579 -0.03143 -0.0051 C -0.03264 -0.00417 -0.03333 -0.00255 -0.03438 -0.00139 C -0.03507 -0.00047 -0.03611 0.00023 -0.03715 0.00115 C -0.03768 0.00231 -0.0382 0.0037 -0.03889 0.00486 C -0.03993 0.00625 -0.04149 0.00717 -0.04271 0.00856 C -0.04323 0.00925 -0.04393 0.01018 -0.04445 0.01111 C -0.04514 0.01342 -0.04583 0.01597 -0.04636 0.01851 C -0.0467 0.02013 -0.04705 0.02175 -0.04722 0.02337 C -0.04757 0.02546 -0.04774 0.02754 -0.04827 0.02962 C -0.04844 0.03078 -0.04879 0.03194 -0.04913 0.03333 C -0.05018 0.04675 -0.05 0.0405 -0.05 0.05185 L -0.04722 0.10115 C -0.04514 0.10393 -0.04323 0.1074 -0.0408 0.10972 C -0.0375 0.11296 -0.02899 0.11319 -0.02587 0.11342 C -0.01754 0.11736 -0.02066 0.11643 -0.00365 0.11342 C -0.00191 0.11319 0.00226 0.10671 0.00278 0.10601 L 0.00555 0.1037 L 0.01198 0.08888 L 0.01771 0.03194 L 0.01771 -0.00741 L 0.01389 0.15925 C 0.01337 0.16296 0.01285 0.16666 0.01198 0.17037 C 0.01163 0.17199 0.01094 0.17361 0.01024 0.17523 C 0.00781 0.18078 0.0059 0.18541 0.00087 0.1875 C 1.66667E-6 0.18796 -0.00104 0.18819 -0.00191 0.18888 C -0.00278 0.18958 -0.00365 0.19074 -0.00469 0.1912 C -0.00573 0.19189 -0.00712 0.19212 -0.00833 0.19259 C -0.01493 0.19513 -0.00625 0.19259 -0.0158 0.19513 C -0.025 0.19467 -0.03438 0.19444 -0.04358 0.19375 C -0.04462 0.19375 -0.04549 0.19328 -0.04636 0.19259 C -0.06476 0.17893 -0.04618 0.19143 -0.05382 0.18634 " pathEditMode="relative" rAng="0" ptsTypes="AAAAAAAAAAAAAAAAAAAAAAAAAAAAAAAAAA">
                                      <p:cBhvr>
                                        <p:cTn id="16" dur="3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24 L -0.00035 0.11528 L 0.00417 0.03357 C 0.00538 0.03033 0.00677 0.02709 0.00799 0.02362 C 0.00938 0.01945 0.0092 0.01575 0.01163 0.0125 C 0.0125 0.01158 0.01354 0.01112 0.01441 0.01019 C 0.01511 0.00926 0.01545 0.00811 0.01632 0.00764 C 0.01979 0.00556 0.02361 0.0044 0.02743 0.00278 C 0.0283 0.00232 0.02934 0.00209 0.03021 0.00139 C 0.03264 -0.00069 0.03351 -0.00208 0.03663 -0.00231 C 0.04219 -0.00254 0.04774 -0.00231 0.05347 -0.00231 " pathEditMode="relative" rAng="0" ptsTypes="AAAAAAAAAAA">
                                      <p:cBhvr>
                                        <p:cTn id="2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3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8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3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-1.11111E-6 0.00023 C -0.00139 -0.00023 -0.00278 -0.00046 -0.00417 -0.0007 C -0.00503 -0.00093 -0.0059 -0.00185 -0.00694 -0.00185 L -0.01562 -0.00324 C -0.01614 -0.00347 -0.01667 -0.00371 -0.01701 -0.00371 C -0.02413 -0.00509 -0.02656 -0.00417 -0.03472 -0.00371 C -0.03524 -0.00347 -0.03594 -0.00301 -0.03646 -0.00255 C -0.03715 -0.00232 -0.03785 -0.00208 -0.03837 -0.00185 C -0.03889 -0.00185 -0.03923 -0.00162 -0.03976 -0.00139 C -0.04028 -0.00093 -0.04062 -0.00046 -0.04114 1.48148E-6 C -0.04358 0.00139 -0.04236 -0.00093 -0.04531 0.00301 L -0.04809 0.00671 L -0.04948 0.00856 C -0.05104 0.01458 -0.04861 0.00532 -0.05087 0.01296 C -0.0526 0.01829 -0.05104 0.01481 -0.05278 0.01852 C -0.05295 0.01921 -0.05295 0.02014 -0.05312 0.02083 C -0.0533 0.02153 -0.05347 0.02222 -0.05364 0.02268 L -0.05451 0.02778 C -0.05469 0.03356 -0.05486 0.03958 -0.05503 0.0456 C -0.05503 0.04653 -0.05538 0.04722 -0.05555 0.04815 C -0.05573 0.05 -0.0559 0.05185 -0.0559 0.0537 C -0.0559 0.06829 -0.0559 0.08287 -0.05555 0.09745 C -0.05555 0.09815 -0.05521 0.09861 -0.05503 0.0993 C -0.05226 0.11435 -0.05625 0.09444 -0.05417 0.10417 C -0.05347 0.10717 -0.05382 0.10764 -0.05173 0.11042 C -0.05139 0.11111 -0.05087 0.1118 -0.05035 0.11227 C -0.04948 0.11319 -0.04757 0.11481 -0.04757 0.11504 L -0.03976 0.11967 C -0.03837 0.11991 -0.03698 0.12014 -0.03559 0.12037 C -0.03472 0.1206 -0.03385 0.12106 -0.03281 0.12106 C -0.0309 0.12106 -0.02882 0.1206 -0.02673 0.12037 C -0.02639 0.11991 -0.02587 0.11944 -0.02535 0.11898 C -0.02483 0.11875 -0.02413 0.11875 -0.02361 0.11852 C -0.02309 0.11829 -0.02257 0.11805 -0.02222 0.11782 C -0.01996 0.11597 -0.02135 0.1169 -0.01805 0.11528 L -0.01667 0.11481 C -0.01441 0.11273 -0.0158 0.11366 -0.0125 0.11227 C -0.01198 0.11204 -0.01146 0.11204 -0.01111 0.11157 C -0.00972 0.11042 -0.00937 0.11042 -0.00833 0.10856 C -0.00642 0.10555 -0.00851 0.10787 -0.0059 0.10555 C -0.00451 0.10231 -0.00555 0.10417 -0.00226 0.10116 L -0.00087 0.1 C -0.00052 0.0993 -0.00017 0.09884 -1.11111E-6 0.09815 C 0.00035 0.09722 0.00052 0.09629 0.00104 0.0956 C 0.00139 0.09491 0.00191 0.09444 0.00243 0.09375 C 0.00278 0.09329 0.0033 0.0919 0.0033 0.09213 L 0.01111 0.08194 C 0.01129 0.08009 0.01146 0.07824 0.01163 0.07639 C 0.01163 0.07592 0.01198 0.07523 0.01215 0.07454 C 0.01233 0.07292 0.01267 0.07129 0.01302 0.06967 C 0.0132 0.06875 0.0132 0.06805 0.01354 0.06713 L 0.01441 0.06342 L 0.01493 0.06157 C 0.01493 0.06018 0.01511 0.05879 0.01528 0.05741 C 0.01545 0.05671 0.01563 0.05602 0.0158 0.05555 C 0.01615 0.05301 0.01667 0.04815 0.01667 0.04838 C 0.01649 0.04213 0.01649 0.03611 0.01632 0.03009 C 0.01615 0.0294 0.01597 0.02893 0.0158 0.02824 C 0.01545 0.02662 0.01493 0.02338 0.01493 0.02361 C 0.01389 0.01157 0.01406 0.01574 0.01493 -0.00324 C 0.01493 -0.00394 0.01528 -0.00556 0.01528 -0.00533 L 0.01215 0.0993 C 0.01215 0.10231 0.01215 0.10509 0.0125 0.10787 C 0.01302 0.11227 0.0132 0.11088 0.01493 0.11342 C 0.01528 0.11412 0.01545 0.11481 0.0158 0.11528 C 0.01615 0.1162 0.01615 0.11713 0.01667 0.11782 C 0.01823 0.11991 0.0191 0.12014 0.02083 0.12106 C 0.02361 0.12083 0.02639 0.1206 0.02917 0.12037 C 0.02986 0.12014 0.03038 0.12014 0.03108 0.11967 C 0.03177 0.11921 0.03386 0.1169 0.03438 0.11667 C 0.03472 0.1162 0.03577 0.11597 0.03577 0.1162 " pathEditMode="relative" rAng="0" ptsTypes="AAAAAAAAAAAAAAAA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3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18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23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C 0.00018 0.0625 0.00052 0.125 0.00087 0.18774 L 0.00087 0.06667 L 0.00365 0.05556 L 0.01389 0.02338 L 0.02674 0.00741 L 0.04896 -0.00486 L 0.0592 -0.00254 L 0.07118 0.01737 L 0.075 0.06181 L 0.06754 0.09514 L 0.05729 0.11598 L 0.03785 0.12338 L 0.01285 0.11227 " pathEditMode="relative" rAng="0" ptsTypes="AAAAAAAAAAAAAA">
                                      <p:cBhvr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3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58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635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-0.00504 0.20625 L 0.00156 0.12083 C 0.00243 0.11805 0.00295 0.11481 0.00416 0.11204 C 0.00468 0.11065 0.00573 0.10972 0.00659 0.10856 C 0.00816 0.10694 0.0092 0.10625 0.01076 0.10532 L 0.02847 0.08958 L 0.03611 0.08727 C 0.0375 0.0868 0.03889 0.08634 0.04027 0.08611 C 0.04323 0.08565 0.04635 0.08542 0.04948 0.08518 C 0.05121 0.08542 0.05295 0.08542 0.05451 0.08611 C 0.05555 0.08657 0.05607 0.08773 0.05711 0.08842 C 0.05781 0.08889 0.05868 0.08912 0.05955 0.08958 C 0.06007 0.09028 0.06076 0.09097 0.06128 0.0919 C 0.0618 0.09282 0.06232 0.09398 0.06284 0.09514 C 0.06371 0.09676 0.06458 0.09815 0.06545 0.09954 C 0.06684 0.10555 0.06632 0.10185 0.06632 0.11088 L 0.06128 0.18935 C 0.06215 0.19236 0.06302 0.19537 0.06371 0.19838 C 0.06406 0.1993 0.06389 0.20092 0.06458 0.20162 C 0.06545 0.20254 0.06684 0.20231 0.06788 0.20278 L 0.08316 0.20162 " pathEditMode="relative" rAng="0" ptsTypes="AAAAAAAAAAAAAAAAAAAAAA">
                                      <p:cBhvr>
                                        <p:cTn id="60" dur="2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602615" y="1916252"/>
            <a:ext cx="6992620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orphan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0" y="1397000"/>
            <a:ext cx="1296988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5372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373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788" y="2346325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038" y="2352675"/>
            <a:ext cx="709612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700" y="238283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183038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3263" y="2387600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5" y="2373313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5.55112E-17 L -2.22222E-6 0.00023 C -0.00503 5.55112E-17 -0.01007 0.00023 -0.0151 0.00046 C -0.01562 0.00046 -0.01614 0.00093 -0.01666 0.00116 C -0.01719 0.00139 -0.01753 0.00208 -0.01805 0.00231 C -0.01892 0.00301 -0.01996 0.00301 -0.02083 0.0037 C -0.02986 0.01157 -0.02014 0.00347 -0.02517 0.00694 C -0.02569 0.00718 -0.02604 0.00787 -0.02656 0.0081 C -0.02708 0.00833 -0.0276 0.00833 -0.02795 0.0088 C -0.02899 0.00949 -0.0309 0.01134 -0.0309 0.01157 C -0.03107 0.01181 -0.03142 0.0125 -0.03177 0.01319 C -0.03298 0.01505 -0.03316 0.01505 -0.03455 0.0162 C -0.03489 0.0169 -0.03524 0.01759 -0.03559 0.01829 C -0.03594 0.01875 -0.03663 0.01875 -0.03698 0.01944 C -0.03732 0.02014 -0.03715 0.0213 -0.0375 0.02199 C -0.03802 0.02338 -0.03906 0.02431 -0.03941 0.02569 L -0.0408 0.03148 C -0.04097 0.03218 -0.04114 0.03264 -0.04132 0.03333 C -0.04236 0.03935 -0.04166 0.03681 -0.04323 0.04097 C -0.04323 0.04468 -0.04357 0.04861 -0.04357 0.05231 C -0.04392 0.05926 -0.04375 0.06528 -0.04462 0.07199 C -0.04462 0.07269 -0.04496 0.07361 -0.04496 0.07454 C -0.04496 0.08056 -0.04479 0.08657 -0.04462 0.09282 C -0.04444 0.09375 -0.04444 0.09491 -0.04409 0.09583 C -0.04392 0.09653 -0.0434 0.09722 -0.04323 0.09769 C -0.04305 0.09884 -0.04288 0.1 -0.04271 0.10093 C -0.04236 0.10231 -0.04201 0.10347 -0.04166 0.10486 C -0.04062 0.11111 -0.04114 0.1081 -0.03975 0.11366 C -0.03975 0.11412 -0.03958 0.11505 -0.03941 0.11551 C -0.03906 0.1162 -0.03871 0.11667 -0.03837 0.11736 C -0.03698 0.12106 -0.03923 0.11759 -0.03646 0.12106 C -0.03559 0.12523 -0.03698 0.1213 -0.0342 0.12361 C -0.03368 0.12407 -0.03368 0.125 -0.03316 0.12569 C -0.03125 0.12778 -0.03159 0.12616 -0.02986 0.12755 C -0.02882 0.12824 -0.02812 0.12963 -0.02708 0.13009 C -0.02465 0.13079 -0.02569 0.13032 -0.02378 0.13125 C -0.02205 0.13356 -0.02344 0.13194 -0.02031 0.1331 C -0.01458 0.13542 -0.021 0.13403 -0.01284 0.13519 L 0.00764 0.13449 C 0.00886 0.13426 0.01025 0.13426 0.01146 0.1338 C 0.01181 0.13356 0.01198 0.13287 0.01233 0.13264 C 0.01354 0.13194 0.01493 0.13171 0.01615 0.13125 C 0.01858 0.13056 0.01736 0.13102 0.01945 0.13009 L 0.02222 0.12755 C 0.02275 0.12708 0.02327 0.12685 0.02379 0.12616 C 0.02604 0.12315 0.02483 0.12431 0.02709 0.12245 C 0.02917 0.11806 0.02813 0.11968 0.02986 0.11736 C 0.03004 0.11644 0.03004 0.11574 0.03038 0.11481 C 0.03056 0.11435 0.03108 0.11412 0.03125 0.11366 C 0.03472 0.10764 0.03177 0.11181 0.03455 0.10787 C 0.03629 0.10093 0.03368 0.11157 0.03611 0.10417 C 0.03646 0.10301 0.03663 0.10162 0.03698 0.10023 L 0.0375 0.09838 C 0.03768 0.09769 0.03785 0.09722 0.03802 0.09653 C 0.03802 0.0956 0.0382 0.09491 0.03837 0.09398 C 0.03872 0.09282 0.03941 0.09028 0.03941 0.09051 C 0.03959 0.08889 0.03993 0.08773 0.03993 0.08634 C 0.03993 0.07593 0.03959 0.06528 0.03941 0.05486 C 0.03941 0.0537 0.03802 0.04884 0.03802 0.04861 C 0.03785 0.04792 0.03768 0.04722 0.0375 0.04653 C 0.03716 0.04606 0.03681 0.04537 0.03646 0.04468 C 0.03611 0.04352 0.03594 0.04213 0.03559 0.04097 L 0.03507 0.03912 C 0.0349 0.03843 0.03472 0.03773 0.03455 0.03727 C 0.03455 0.03634 0.03438 0.03542 0.0342 0.03472 C 0.03368 0.03333 0.03299 0.03241 0.03229 0.03148 L 0.03125 0.02778 C 0.03108 0.02708 0.03108 0.02639 0.03091 0.02569 L 0.02986 0.02384 C 0.02969 0.02315 0.02969 0.02222 0.02934 0.0213 C 0.029 0.0206 0.02847 0.02014 0.02795 0.01944 C 0.02761 0.01898 0.02743 0.01806 0.02709 0.01759 C 0.02622 0.0162 0.0257 0.01597 0.02466 0.01505 C 0.02431 0.01435 0.02413 0.01366 0.02379 0.01319 C 0.01979 0.00856 0.02222 0.01181 0.01945 0.00995 C 0.0158 0.00764 0.02014 0.00972 0.01667 0.0081 C 0.01632 0.00787 0.01389 0.00532 0.01337 0.00486 C 0.01233 0.0044 0.01146 0.00417 0.01042 0.0037 C 0.0099 0.00347 0.00955 0.00324 0.00903 0.00301 C 0.00834 0.00255 0.00781 0.00208 0.00712 0.00185 C 0.00625 0.00139 0.00521 0.00093 0.00434 0.00046 L -2.22222E-6 5.55112E-17 Z " pathEditMode="relative" rAng="0" ptsTypes="AAAAAAAAAAAAA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024 L -0.00034 0.11528 L 0.00417 0.03357 C 0.00538 0.03033 0.00677 0.02709 0.00799 0.02362 C 0.00938 0.01945 0.0092 0.01575 0.01163 0.0125 C 0.0125 0.01158 0.01354 0.01112 0.01441 0.01019 C 0.01511 0.00926 0.01545 0.00811 0.01632 0.00764 C 0.01979 0.00556 0.02361 0.0044 0.02743 0.00278 C 0.0283 0.00232 0.02934 0.00209 0.03021 0.00139 C 0.03264 -0.00069 0.03351 -0.00208 0.03663 -0.00231 C 0.04219 -0.00254 0.04775 -0.00231 0.05347 -0.00231 " pathEditMode="relative" rAng="0" ptsTypes="AAAAAAAAAAA">
                                      <p:cBhvr>
                                        <p:cTn id="27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C 0.00017 0.0625 0.00052 0.125 0.00087 0.18774 L 0.00087 0.06667 L 0.00364 0.05556 L 0.01389 0.02338 L 0.02673 0.00741 L 0.04896 -0.00486 L 0.0592 -0.00254 L 0.07118 0.01737 L 0.075 0.06181 L 0.06753 0.09514 L 0.05729 0.11598 L 0.03785 0.12338 L 0.01285 0.11227 " pathEditMode="relative" rAng="0" ptsTypes="AAAAAAAAAAAAAA">
                                      <p:cBhvr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1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2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-0.00503 0.20625 L 0.00156 0.12083 C 0.00243 0.11805 0.00295 0.11481 0.00417 0.11204 C 0.00469 0.11065 0.00573 0.10972 0.0066 0.10856 C 0.00816 0.10694 0.0092 0.10625 0.01077 0.10532 L 0.02847 0.08958 L 0.03611 0.08727 C 0.0375 0.0868 0.03889 0.08634 0.04028 0.08611 C 0.04323 0.08565 0.04636 0.08542 0.04948 0.08518 C 0.05122 0.08542 0.05295 0.08542 0.05452 0.08611 C 0.05556 0.08657 0.05608 0.08773 0.05712 0.08842 C 0.05781 0.08889 0.05868 0.08912 0.05955 0.08958 C 0.06007 0.09028 0.06077 0.09097 0.06129 0.0919 C 0.06181 0.09282 0.06233 0.09398 0.06285 0.09514 C 0.06372 0.09676 0.06459 0.09815 0.06545 0.09954 C 0.06684 0.10555 0.06632 0.10185 0.06632 0.11088 L 0.06129 0.18935 C 0.06215 0.19236 0.06302 0.19537 0.06372 0.19838 C 0.06406 0.1993 0.06389 0.20092 0.06459 0.20162 C 0.06545 0.20254 0.06684 0.20231 0.06788 0.20278 L 0.08316 0.20162 " pathEditMode="relative" rAng="0" ptsTypes="AAAAAAAAAAAAAAAAAAAAAA">
                                      <p:cBhvr>
                                        <p:cTn id="49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-5.55556E-7 0.00023 C -0.00139 -0.00023 -0.00278 -0.00046 -0.00417 -0.0007 C -0.00503 -0.00093 -0.0059 -0.00185 -0.00694 -0.00185 L -0.01562 -0.00324 C -0.01615 -0.00347 -0.01667 -0.00371 -0.01701 -0.00371 C -0.02413 -0.00509 -0.02656 -0.00417 -0.03472 -0.00371 C -0.03524 -0.00347 -0.03594 -0.00301 -0.03646 -0.00255 C -0.03715 -0.00232 -0.03785 -0.00208 -0.03837 -0.00185 C -0.03889 -0.00185 -0.03924 -0.00162 -0.03976 -0.00139 C -0.04028 -0.00093 -0.04062 -0.00046 -0.04115 1.48148E-6 C -0.04358 0.00139 -0.04236 -0.00093 -0.04531 0.00301 L -0.04809 0.00671 L -0.04948 0.00856 C -0.05104 0.01458 -0.04861 0.00532 -0.05087 0.01296 C -0.0526 0.01829 -0.05104 0.01481 -0.05278 0.01852 C -0.05295 0.01921 -0.05295 0.02014 -0.05312 0.02083 C -0.0533 0.02153 -0.05347 0.02222 -0.05365 0.02268 L -0.05451 0.02778 C -0.05469 0.03356 -0.05486 0.03958 -0.05503 0.0456 C -0.05503 0.04653 -0.05538 0.04722 -0.05555 0.04815 C -0.05573 0.05 -0.0559 0.05185 -0.0559 0.0537 C -0.0559 0.06829 -0.0559 0.08287 -0.05555 0.09745 C -0.05555 0.09815 -0.05521 0.09861 -0.05503 0.0993 C -0.05226 0.11435 -0.05625 0.09444 -0.05417 0.10417 C -0.05347 0.10717 -0.05382 0.10764 -0.05174 0.11042 C -0.05139 0.11111 -0.05087 0.1118 -0.05035 0.11227 C -0.04948 0.11319 -0.04757 0.11481 -0.04757 0.11504 L -0.03976 0.11967 C -0.03837 0.11991 -0.03698 0.12014 -0.03559 0.12037 C -0.03472 0.1206 -0.03385 0.12106 -0.03281 0.12106 C -0.0309 0.12106 -0.02882 0.1206 -0.02674 0.12037 C -0.02639 0.11991 -0.02587 0.11944 -0.02535 0.11898 C -0.02483 0.11875 -0.02413 0.11875 -0.02361 0.11852 C -0.02309 0.11829 -0.02257 0.11805 -0.02222 0.11782 C -0.01996 0.11597 -0.02135 0.1169 -0.01805 0.11528 L -0.01667 0.11481 C -0.01441 0.11273 -0.0158 0.11366 -0.0125 0.11227 C -0.01198 0.11204 -0.01146 0.11204 -0.01111 0.11157 C -0.00972 0.11042 -0.00937 0.11042 -0.00833 0.10856 C -0.00642 0.10555 -0.00851 0.10787 -0.0059 0.10555 C -0.00451 0.10231 -0.00555 0.10417 -0.00226 0.10116 L -0.00087 0.1 C -0.00052 0.0993 -0.00017 0.09884 -5.55556E-7 0.09815 C 0.00035 0.09722 0.00052 0.09629 0.00104 0.0956 C 0.00139 0.09491 0.00191 0.09444 0.00243 0.09375 C 0.00278 0.09329 0.0033 0.0919 0.0033 0.09213 L 0.01111 0.08194 C 0.01129 0.08009 0.01146 0.07824 0.01163 0.07639 C 0.01163 0.07592 0.01198 0.07523 0.01215 0.07454 C 0.01233 0.07292 0.01267 0.07129 0.01302 0.06967 C 0.0132 0.06875 0.0132 0.06805 0.01354 0.06713 L 0.01441 0.06342 L 0.01493 0.06157 C 0.01493 0.06018 0.0151 0.05879 0.01528 0.05741 C 0.01545 0.05671 0.01563 0.05602 0.0158 0.05555 C 0.01615 0.05301 0.01667 0.04815 0.01667 0.04838 C 0.01649 0.04213 0.01649 0.03611 0.01632 0.03009 C 0.01615 0.0294 0.01597 0.02893 0.0158 0.02824 C 0.01545 0.02662 0.01493 0.02338 0.01493 0.02361 C 0.01389 0.01157 0.01406 0.01574 0.01493 -0.00324 C 0.01493 -0.00394 0.01528 -0.00556 0.01528 -0.00533 L 0.01215 0.0993 C 0.01215 0.10231 0.01215 0.10509 0.0125 0.10787 C 0.01302 0.11227 0.0132 0.11088 0.01493 0.11342 C 0.01528 0.11412 0.01545 0.11481 0.0158 0.11528 C 0.01615 0.1162 0.01615 0.11713 0.01667 0.11782 C 0.01823 0.11991 0.0191 0.12014 0.02083 0.12106 C 0.02361 0.12083 0.02639 0.1206 0.02917 0.12037 C 0.02986 0.12014 0.03038 0.12014 0.03108 0.11967 C 0.03177 0.11921 0.03385 0.1169 0.03438 0.11667 C 0.03472 0.1162 0.03576 0.11597 0.03576 0.1162 " pathEditMode="relative" rAng="0" ptsTypes="AAAAAAAAAAAAAAAAAAAAAAAAAAAAAAAAAAAAAAAAAAAAAAAAAAAAAAAAAAAAAAAAAAAAAAAA">
                                      <p:cBhvr>
                                        <p:cTn id="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81481E-6 C -3.88889E-6 0.03935 0.00018 0.07916 0.00035 0.11875 L 0.00938 0.03148 C 0.01042 0.03009 0.01164 0.02893 0.01268 0.02777 C 0.01563 0.02384 0.01059 0.02731 0.0165 0.02199 C 0.01997 0.01875 0.01563 0.02291 0.01927 0.01875 C 0.0198 0.01828 0.02032 0.01805 0.02084 0.01759 C 0.02136 0.01689 0.02188 0.01574 0.02257 0.01504 C 0.02605 0.01203 0.02188 0.01574 0.02605 0.0118 C 0.02639 0.01134 0.02691 0.01087 0.02743 0.01064 C 0.02778 0.01041 0.0283 0.01018 0.02882 0.00995 C 0.02952 0.00972 0.03004 0.00925 0.03073 0.00879 C 0.03125 0.00833 0.0316 0.00787 0.03212 0.0074 C 0.03299 0.00694 0.03403 0.00671 0.0349 0.00625 L 0.03646 0.00555 L 0.03785 0.00486 C 0.03837 0.00462 0.03872 0.00439 0.03924 0.00439 C 0.03993 0.00416 0.04046 0.00393 0.04115 0.0037 C 0.04202 0.00324 0.04306 0.00277 0.04393 0.00231 C 0.04445 0.00231 0.04497 0.00185 0.04532 0.00185 C 0.04775 0.00092 0.04671 0.00138 0.04879 0.00046 C 0.05174 0.00069 0.05469 0.00046 0.05764 0.00115 C 0.05886 0.00138 0.05955 0.00277 0.06059 0.0037 C 0.06112 0.00416 0.06164 0.00439 0.06198 0.00486 L 0.06441 0.0081 C 0.06563 0.01342 0.06389 0.00694 0.0658 0.01134 C 0.06598 0.0118 0.06598 0.0125 0.06632 0.01319 C 0.0665 0.01388 0.06684 0.01435 0.06719 0.01504 C 0.06737 0.01574 0.06754 0.0162 0.06771 0.01689 C 0.06806 0.01851 0.06823 0.02037 0.06858 0.02199 C 0.06962 0.02592 0.06962 0.02453 0.06962 0.02638 L 0.06771 0.08518 C 0.06684 0.0956 0.06684 0.09212 0.06771 0.10717 C 0.06771 0.10949 0.06858 0.11296 0.06997 0.11412 C 0.07049 0.11458 0.07101 0.11504 0.07153 0.1155 C 0.07188 0.11574 0.07205 0.11643 0.0724 0.11666 C 0.07396 0.11782 0.07587 0.11828 0.07761 0.11875 C 0.08021 0.11851 0.08264 0.11828 0.08525 0.11805 C 0.08577 0.11782 0.08646 0.11759 0.08716 0.11736 C 0.08768 0.11712 0.08907 0.1162 0.08907 0.11643 " pathEditMode="relative" rAng="0" ptsTypes="AAAAAAAAAAAAAAAAAAAAAAAAAAAAAAAAAAAAAAAA">
                                      <p:cBhvr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638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963" y="1222375"/>
            <a:ext cx="5113337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76825"/>
            <a:ext cx="7839075" cy="113665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had had a fantastic time visiti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the ele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ants and were n</a:t>
            </a:r>
            <a:r>
              <a:rPr lang="en-GB" sz="2000" u="sng" dirty="0">
                <a:solidFill>
                  <a:schemeClr val="tx1"/>
                </a:solidFill>
              </a:rPr>
              <a:t>ow</a:t>
            </a:r>
            <a:r>
              <a:rPr lang="en-GB" sz="2000" dirty="0">
                <a:solidFill>
                  <a:schemeClr val="tx1"/>
                </a:solidFill>
              </a:rPr>
              <a:t> on their w</a:t>
            </a:r>
            <a:r>
              <a:rPr lang="en-GB" sz="2000" u="sng" dirty="0">
                <a:solidFill>
                  <a:schemeClr val="tx1"/>
                </a:solidFill>
              </a:rPr>
              <a:t>ay</a:t>
            </a:r>
            <a:r>
              <a:rPr lang="en-GB" sz="2000" dirty="0">
                <a:solidFill>
                  <a:schemeClr val="tx1"/>
                </a:solidFill>
              </a:rPr>
              <a:t> to visit some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ins. “I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wonder</a:t>
            </a:r>
            <a:r>
              <a:rPr lang="en-GB" sz="2000" dirty="0">
                <a:solidFill>
                  <a:schemeClr val="tx1"/>
                </a:solidFill>
              </a:rPr>
              <a:t> where the magic map will take us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is time,” said Sam, excitedly. 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727325" y="5797550"/>
            <a:ext cx="319088" cy="33178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625181" y="5156995"/>
            <a:ext cx="352425" cy="366712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067969" y="5761831"/>
            <a:ext cx="352425" cy="3667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106988"/>
            <a:ext cx="7839075" cy="1106487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f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nd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themselves</a:t>
            </a:r>
            <a:r>
              <a:rPr lang="en-GB" sz="2000" dirty="0">
                <a:solidFill>
                  <a:schemeClr val="tx1"/>
                </a:solidFill>
              </a:rPr>
              <a:t> standi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on a jetty in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beautiful</a:t>
            </a:r>
            <a:r>
              <a:rPr lang="en-GB" sz="2000" dirty="0">
                <a:solidFill>
                  <a:schemeClr val="tx1"/>
                </a:solidFill>
              </a:rPr>
              <a:t> b</a:t>
            </a:r>
            <a:r>
              <a:rPr lang="en-GB" sz="2000" u="sng" dirty="0">
                <a:solidFill>
                  <a:schemeClr val="tx1"/>
                </a:solidFill>
              </a:rPr>
              <a:t>ay</a:t>
            </a:r>
            <a:r>
              <a:rPr lang="en-GB" sz="2000" dirty="0">
                <a:solidFill>
                  <a:schemeClr val="tx1"/>
                </a:solidFill>
              </a:rPr>
              <a:t>. As they l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ked ar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nd, a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 suddenly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popped</a:t>
            </a:r>
            <a:r>
              <a:rPr lang="en-GB" sz="2000" dirty="0">
                <a:solidFill>
                  <a:schemeClr val="tx1"/>
                </a:solidFill>
              </a:rPr>
              <a:t> up from und</a:t>
            </a:r>
            <a:r>
              <a:rPr lang="en-GB" sz="2000" u="sng" dirty="0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 the water. </a:t>
            </a:r>
          </a:p>
        </p:txBody>
      </p:sp>
      <p:pic>
        <p:nvPicPr>
          <p:cNvPr id="1741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688" y="1284288"/>
            <a:ext cx="74771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284288"/>
            <a:ext cx="73025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319713"/>
            <a:ext cx="7839075" cy="893762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“Hello!” said Sam, giggli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. “</a:t>
            </a:r>
            <a:r>
              <a:rPr lang="en-GB" sz="2000" u="sng" dirty="0">
                <a:solidFill>
                  <a:schemeClr val="tx1"/>
                </a:solidFill>
              </a:rPr>
              <a:t>Qu</a:t>
            </a:r>
            <a:r>
              <a:rPr lang="en-GB" sz="2000" dirty="0">
                <a:solidFill>
                  <a:schemeClr val="tx1"/>
                </a:solidFill>
              </a:rPr>
              <a:t>i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 Kit, take a 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oto of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is </a:t>
            </a:r>
            <a:r>
              <a:rPr lang="en-GB" sz="2000" u="sng" dirty="0">
                <a:solidFill>
                  <a:schemeClr val="tx1"/>
                </a:solidFill>
              </a:rPr>
              <a:t>chee</a:t>
            </a:r>
            <a:r>
              <a:rPr lang="en-GB" sz="2000" dirty="0">
                <a:solidFill>
                  <a:schemeClr val="tx1"/>
                </a:solidFill>
              </a:rPr>
              <a:t>ky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in.”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326856" y="5422107"/>
            <a:ext cx="352425" cy="366712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843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688" y="1284288"/>
            <a:ext cx="74771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284288"/>
            <a:ext cx="73025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7762875" y="5703888"/>
            <a:ext cx="0" cy="666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192588"/>
            <a:ext cx="7839075" cy="2020887"/>
          </a:xfrm>
          <a:prstGeom prst="roundRect">
            <a:avLst>
              <a:gd name="adj" fmla="val 5164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As they were 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otogra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the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in, a lady wi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clipboard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walked</a:t>
            </a:r>
            <a:r>
              <a:rPr lang="en-GB" sz="2000" dirty="0">
                <a:solidFill>
                  <a:schemeClr val="tx1"/>
                </a:solidFill>
              </a:rPr>
              <a:t> ov</a:t>
            </a:r>
            <a:r>
              <a:rPr lang="en-GB" sz="2000" u="sng" dirty="0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. “Hi there,” she said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cheerfully</a:t>
            </a:r>
            <a:r>
              <a:rPr lang="en-GB" sz="2000" dirty="0">
                <a:solidFill>
                  <a:schemeClr val="tx1"/>
                </a:solidFill>
              </a:rPr>
              <a:t>. “Welcome to Florida B</a:t>
            </a:r>
            <a:r>
              <a:rPr lang="en-GB" sz="2000" u="sng" dirty="0">
                <a:solidFill>
                  <a:schemeClr val="tx1"/>
                </a:solidFill>
              </a:rPr>
              <a:t>ay</a:t>
            </a:r>
            <a:r>
              <a:rPr lang="en-GB" sz="2000" dirty="0">
                <a:solidFill>
                  <a:schemeClr val="tx1"/>
                </a:solidFill>
              </a:rPr>
              <a:t>. I’m Ste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. I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guess</a:t>
            </a:r>
            <a:r>
              <a:rPr lang="en-GB" sz="2000" dirty="0">
                <a:solidFill>
                  <a:schemeClr val="tx1"/>
                </a:solidFill>
              </a:rPr>
              <a:t> you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two</a:t>
            </a:r>
            <a:r>
              <a:rPr lang="en-GB" sz="2000" dirty="0">
                <a:solidFill>
                  <a:schemeClr val="tx1"/>
                </a:solidFill>
              </a:rPr>
              <a:t> are here to help us wi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r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research</a:t>
            </a:r>
            <a:r>
              <a:rPr lang="en-GB" sz="2000" dirty="0">
                <a:solidFill>
                  <a:schemeClr val="tx1"/>
                </a:solidFill>
              </a:rPr>
              <a:t>.”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</a:t>
            </a:r>
            <a:r>
              <a:rPr lang="en-GB" sz="2000" u="sng" dirty="0" err="1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,” said Sam, l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ki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uns</a:t>
            </a:r>
            <a:r>
              <a:rPr lang="en-GB" sz="2000" u="sng" dirty="0">
                <a:solidFill>
                  <a:schemeClr val="tx1"/>
                </a:solidFill>
              </a:rPr>
              <a:t>ure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Great</a:t>
            </a:r>
            <a:r>
              <a:rPr lang="en-GB" sz="2000" dirty="0">
                <a:solidFill>
                  <a:schemeClr val="tx1"/>
                </a:solidFill>
              </a:rPr>
              <a:t>!” said the lady. “Come wi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 me and we will get st</a:t>
            </a:r>
            <a:r>
              <a:rPr lang="en-GB" sz="2000" u="sng" dirty="0">
                <a:solidFill>
                  <a:schemeClr val="tx1"/>
                </a:solidFill>
              </a:rPr>
              <a:t>ar</a:t>
            </a:r>
            <a:r>
              <a:rPr lang="en-GB" sz="2000" dirty="0">
                <a:solidFill>
                  <a:schemeClr val="tx1"/>
                </a:solidFill>
              </a:rPr>
              <a:t>ted.” </a:t>
            </a: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029200" y="4903788"/>
            <a:ext cx="307975" cy="32067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9463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688" y="1284288"/>
            <a:ext cx="74771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1284288"/>
            <a:ext cx="73025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582613"/>
            <a:ext cx="839787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Steph the Scientist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92238"/>
            <a:ext cx="7775575" cy="1139825"/>
          </a:xfrm>
          <a:prstGeom prst="roundRect">
            <a:avLst>
              <a:gd name="adj" fmla="val 7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As they walk, Steph marks some things off a list on the clipboard.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Click the speech bubble and write down what she says. 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3151188" y="2346325"/>
            <a:ext cx="2959100" cy="6858000"/>
            <a:chOff x="3151188" y="2346830"/>
            <a:chExt cx="2959100" cy="6858000"/>
          </a:xfrm>
        </p:grpSpPr>
        <p:sp>
          <p:nvSpPr>
            <p:cNvPr id="8" name="Explosion 1 7"/>
            <p:cNvSpPr/>
            <p:nvPr/>
          </p:nvSpPr>
          <p:spPr>
            <a:xfrm>
              <a:off x="3151188" y="3624768"/>
              <a:ext cx="2959100" cy="2814637"/>
            </a:xfrm>
            <a:prstGeom prst="irregularSeal1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87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4555" y="2346830"/>
              <a:ext cx="1932365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1507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50" y="2079625"/>
            <a:ext cx="1931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Callout 3"/>
          <p:cNvSpPr/>
          <p:nvPr/>
        </p:nvSpPr>
        <p:spPr>
          <a:xfrm>
            <a:off x="3929063" y="731838"/>
            <a:ext cx="3470275" cy="2582862"/>
          </a:xfrm>
          <a:prstGeom prst="wedgeEllipseCallout">
            <a:avLst>
              <a:gd name="adj1" fmla="val -57168"/>
              <a:gd name="adj2" fmla="val 40962"/>
            </a:avLst>
          </a:prstGeom>
          <a:solidFill>
            <a:schemeClr val="bg1"/>
          </a:solidFill>
          <a:ln w="571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Twinkl SemiBold" pitchFamily="2" charset="0"/>
              </a:rPr>
              <a:t>Click here</a:t>
            </a:r>
          </a:p>
        </p:txBody>
      </p:sp>
      <p:grpSp>
        <p:nvGrpSpPr>
          <p:cNvPr id="13" name="Show button"/>
          <p:cNvGrpSpPr>
            <a:grpSpLocks/>
          </p:cNvGrpSpPr>
          <p:nvPr/>
        </p:nvGrpSpPr>
        <p:grpSpPr bwMode="auto">
          <a:xfrm>
            <a:off x="6594475" y="5534025"/>
            <a:ext cx="1819275" cy="666750"/>
            <a:chOff x="6594324" y="5534675"/>
            <a:chExt cx="1819583" cy="666848"/>
          </a:xfrm>
        </p:grpSpPr>
        <p:sp>
          <p:nvSpPr>
            <p:cNvPr id="14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594324" y="5650580"/>
              <a:ext cx="1419465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Answers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2" name="photo">
            <a:hlinkClick r:id="" action="ppaction://media"/>
          </p:cNvPr>
          <p:cNvPicPr>
            <a:picLocks noChangeAspect="1"/>
          </p:cNvPicPr>
          <p:nvPr>
            <a:wavAudioFile r:embed="rId1" name="E9829A7C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25" y="925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rophone">
            <a:hlinkClick r:id="" action="ppaction://media"/>
          </p:cNvPr>
          <p:cNvPicPr>
            <a:picLocks noChangeAspect="1"/>
          </p:cNvPicPr>
          <p:nvPr>
            <a:wavAudioFile r:embed="rId2" name="564F5E3B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638" y="2771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rphan">
            <a:hlinkClick r:id="" action="ppaction://media"/>
          </p:cNvPr>
          <p:cNvPicPr>
            <a:picLocks noChangeAspect="1"/>
          </p:cNvPicPr>
          <p:nvPr>
            <a:wavAudioFile r:embed="rId3" name="2CC07897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25" y="3649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graph">
            <a:hlinkClick r:id="" action="ppaction://media"/>
          </p:cNvPr>
          <p:cNvPicPr>
            <a:picLocks noChangeAspect="1"/>
          </p:cNvPicPr>
          <p:nvPr>
            <a:wavAudioFile r:embed="rId4" name="5BE308C7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7125" y="1858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665538" y="3595688"/>
            <a:ext cx="1846262" cy="71755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b="1" dirty="0">
                <a:solidFill>
                  <a:schemeClr val="tx1"/>
                </a:solidFill>
              </a:rPr>
              <a:t>photo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8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392738" y="3595688"/>
            <a:ext cx="2884487" cy="71755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b="1" dirty="0">
                <a:solidFill>
                  <a:schemeClr val="tx1"/>
                </a:solidFill>
              </a:rPr>
              <a:t>microphone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9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3792538" y="4233863"/>
            <a:ext cx="2884487" cy="71755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b="1" dirty="0">
                <a:solidFill>
                  <a:schemeClr val="tx1"/>
                </a:solidFill>
              </a:rPr>
              <a:t>graph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5640388" y="4233863"/>
            <a:ext cx="2882900" cy="717550"/>
          </a:xfrm>
          <a:prstGeom prst="roundRect">
            <a:avLst>
              <a:gd name="adj" fmla="val 50000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b="1" dirty="0">
                <a:solidFill>
                  <a:schemeClr val="tx1"/>
                </a:solidFill>
              </a:rPr>
              <a:t>orphan</a:t>
            </a:r>
            <a:endParaRPr lang="en-GB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" fill="hold" nodeType="clickPar">
                      <p:stCondLst>
                        <p:cond delay="0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7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03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Equipment Check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92238"/>
            <a:ext cx="7775575" cy="1139825"/>
          </a:xfrm>
          <a:prstGeom prst="roundRect">
            <a:avLst>
              <a:gd name="adj" fmla="val 7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Steph shows Kit and Sam around the storage room containing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all the equipment that they will need.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Write down everything you see that has </a:t>
            </a:r>
            <a:r>
              <a:rPr lang="en-GB" b="1" dirty="0" err="1">
                <a:solidFill>
                  <a:schemeClr val="tx1"/>
                </a:solidFill>
              </a:rPr>
              <a:t>ph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in it.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2441575"/>
            <a:ext cx="7777163" cy="579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4" name="Show button"/>
          <p:cNvGrpSpPr>
            <a:grpSpLocks/>
          </p:cNvGrpSpPr>
          <p:nvPr/>
        </p:nvGrpSpPr>
        <p:grpSpPr bwMode="auto">
          <a:xfrm>
            <a:off x="6872288" y="5534025"/>
            <a:ext cx="1541462" cy="666750"/>
            <a:chOff x="6871299" y="5534675"/>
            <a:chExt cx="1542608" cy="666848"/>
          </a:xfrm>
        </p:grpSpPr>
        <p:sp>
          <p:nvSpPr>
            <p:cNvPr id="2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71299" y="5650580"/>
              <a:ext cx="1142261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120775" y="611188"/>
            <a:ext cx="6691313" cy="4198937"/>
            <a:chOff x="1121065" y="611476"/>
            <a:chExt cx="6691295" cy="4198458"/>
          </a:xfrm>
        </p:grpSpPr>
        <p:sp>
          <p:nvSpPr>
            <p:cNvPr id="30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1121065" y="611476"/>
              <a:ext cx="1022347" cy="4317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graphs</a:t>
              </a:r>
            </a:p>
          </p:txBody>
        </p:sp>
        <p:sp>
          <p:nvSpPr>
            <p:cNvPr id="31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1786226" y="3071820"/>
              <a:ext cx="1022347" cy="4317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photos</a:t>
              </a:r>
            </a:p>
          </p:txBody>
        </p:sp>
        <p:sp>
          <p:nvSpPr>
            <p:cNvPr id="3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3956332" y="1011480"/>
              <a:ext cx="1235072" cy="4317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alphabet</a:t>
              </a:r>
            </a:p>
          </p:txBody>
        </p:sp>
        <p:sp>
          <p:nvSpPr>
            <p:cNvPr id="3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6577288" y="941638"/>
              <a:ext cx="1235072" cy="4317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dolphin</a:t>
              </a:r>
            </a:p>
          </p:txBody>
        </p:sp>
        <p:sp>
          <p:nvSpPr>
            <p:cNvPr id="34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2143412" y="4378183"/>
              <a:ext cx="1624009" cy="4317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microphones</a:t>
              </a:r>
            </a:p>
          </p:txBody>
        </p:sp>
        <p:sp>
          <p:nvSpPr>
            <p:cNvPr id="3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 bwMode="auto">
            <a:xfrm>
              <a:off x="5762903" y="3805162"/>
              <a:ext cx="1035047" cy="43175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phones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4579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600" y="1433513"/>
            <a:ext cx="74612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925" y="731838"/>
            <a:ext cx="839788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433513"/>
            <a:ext cx="74295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4486">
            <a:off x="3538538" y="4371975"/>
            <a:ext cx="392747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5" name="Oval 1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51388"/>
            <a:ext cx="7839075" cy="1462087"/>
          </a:xfrm>
          <a:prstGeom prst="roundRect">
            <a:avLst>
              <a:gd name="adj" fmla="val 629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Before</a:t>
            </a:r>
            <a:r>
              <a:rPr lang="en-GB" sz="2000" dirty="0">
                <a:solidFill>
                  <a:schemeClr val="tx1"/>
                </a:solidFill>
              </a:rPr>
              <a:t> lo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, Kit, Sam and Ste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 were on a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research</a:t>
            </a:r>
            <a:r>
              <a:rPr lang="en-GB" sz="2000" dirty="0">
                <a:solidFill>
                  <a:schemeClr val="tx1"/>
                </a:solidFill>
              </a:rPr>
              <a:t> b</a:t>
            </a:r>
            <a:r>
              <a:rPr lang="en-GB" sz="2000" u="sng" dirty="0">
                <a:solidFill>
                  <a:schemeClr val="tx1"/>
                </a:solidFill>
              </a:rPr>
              <a:t>oa</a:t>
            </a:r>
            <a:r>
              <a:rPr lang="en-GB" sz="2000" dirty="0">
                <a:solidFill>
                  <a:schemeClr val="tx1"/>
                </a:solidFill>
              </a:rPr>
              <a:t>t,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heading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t to s</a:t>
            </a:r>
            <a:r>
              <a:rPr lang="en-GB" sz="2000" u="sng" dirty="0">
                <a:solidFill>
                  <a:schemeClr val="tx1"/>
                </a:solidFill>
              </a:rPr>
              <a:t>ea</a:t>
            </a:r>
            <a:r>
              <a:rPr lang="en-GB" sz="2000" dirty="0">
                <a:solidFill>
                  <a:schemeClr val="tx1"/>
                </a:solidFill>
              </a:rPr>
              <a:t>. “We n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d to collect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information</a:t>
            </a:r>
            <a:r>
              <a:rPr lang="en-GB" sz="2000" dirty="0">
                <a:solidFill>
                  <a:schemeClr val="tx1"/>
                </a:solidFill>
              </a:rPr>
              <a:t> ab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t the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ins,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en we can make gra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s to sh</a:t>
            </a:r>
            <a:r>
              <a:rPr lang="en-GB" sz="2000" u="sng" dirty="0">
                <a:solidFill>
                  <a:schemeClr val="tx1"/>
                </a:solidFill>
              </a:rPr>
              <a:t>ow</a:t>
            </a:r>
            <a:r>
              <a:rPr lang="en-GB" sz="2000" dirty="0">
                <a:solidFill>
                  <a:schemeClr val="tx1"/>
                </a:solidFill>
              </a:rPr>
              <a:t> what we f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nd,” said Ste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537744" y="5430044"/>
            <a:ext cx="377825" cy="3921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7.40741E-7 L -6.94444E-6 -7.40741E-7 C -0.00261 -0.00231 -0.00522 -0.00486 -0.00799 -0.00671 C -0.01233 -0.00972 -0.01928 -0.00718 -0.0231 -0.00671 C -0.02414 -0.00625 -0.02535 -0.00648 -0.02622 -0.00556 C -0.02796 -0.00301 -0.02692 0.00347 -0.02622 0.00532 C -0.02518 0.00741 -0.02171 0.00857 -0.02015 0.00926 C -0.01337 0.01528 -0.01494 0.01505 -0.00087 0.01065 C 0.00017 0.01042 -0.00018 0.0081 -6.94444E-6 0.00671 C -0.00018 0.0044 -6.94444E-6 0.00185 -0.00087 -7.40741E-7 C -0.00296 -0.00486 -0.0073 -0.00208 -0.01008 -0.00139 C -0.01199 0.00255 -0.01563 0.00787 -0.01094 0.01343 C -0.00921 0.01551 -0.00626 0.0125 -0.004 0.01204 C -0.00296 0.01157 -0.00174 0.01181 -0.00087 0.01065 C 0.00017 0.00926 0.00069 0.00417 -0.00087 0.00255 C -0.00365 -7.40741E-7 -0.0099 -0.00046 -0.01303 -0.00139 C -0.01407 -0.00162 -0.01511 -0.00231 -0.01615 -0.00278 C -0.01737 -0.00231 -0.01893 -0.00255 -0.02015 -0.00139 C -0.02171 -7.40741E-7 -0.02258 0.0044 -0.0231 0.00671 C -0.0224 0.0081 -0.02206 0.00949 -0.02119 0.01065 C -0.01719 0.01597 -0.01251 0.01412 -0.00695 0.01482 C -0.00626 0.01343 -0.00522 0.01227 -0.00504 0.01065 C -0.00487 0.00926 -0.00539 0.00787 -0.00591 0.00671 C -0.00747 0.0044 -0.01008 0.00347 -0.01199 0.00255 C -0.01268 0.00394 -0.0139 0.00509 -0.01407 0.00671 C -0.01424 0.00903 -0.01407 0.01157 -0.01303 0.01343 C -0.01251 0.01458 -0.01112 0.01435 -0.01008 0.01482 C -0.00626 0.0162 -0.0073 0.01597 -0.00504 0.01597 L -6.94444E-6 -7.40741E-7 Z " pathEditMode="relative" ptsTypes="AAAAAAAAAAAAAAAAAAAAAAAAAAAAA">
                                      <p:cBhvr>
                                        <p:cTn id="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5" name="Oval 1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597525"/>
            <a:ext cx="7839075" cy="615950"/>
          </a:xfrm>
          <a:prstGeom prst="roundRect">
            <a:avLst>
              <a:gd name="adj" fmla="val 629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“Kit, could you take 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otos of </a:t>
            </a:r>
            <a:r>
              <a:rPr lang="en-GB" sz="2000" dirty="0">
                <a:solidFill>
                  <a:srgbClr val="DE1E5A"/>
                </a:solidFill>
              </a:rPr>
              <a:t>any</a:t>
            </a:r>
            <a:r>
              <a:rPr lang="en-GB" sz="2000" dirty="0">
                <a:solidFill>
                  <a:schemeClr val="tx1"/>
                </a:solidFill>
              </a:rPr>
              <a:t>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ins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at you s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>
                <a:solidFill>
                  <a:srgbClr val="DE1E5A"/>
                </a:solidFill>
              </a:rPr>
              <a:t>please</a:t>
            </a:r>
            <a:r>
              <a:rPr lang="en-GB" sz="2000" dirty="0">
                <a:solidFill>
                  <a:schemeClr val="tx1"/>
                </a:solidFill>
              </a:rPr>
              <a:t>?”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590007" y="5693569"/>
            <a:ext cx="376237" cy="3905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5606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925" y="731838"/>
            <a:ext cx="839788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433513"/>
            <a:ext cx="74295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600" y="1433513"/>
            <a:ext cx="74612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3"/>
            <a:ext cx="7775575" cy="8397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does Steph ask Sam to do? Write a sentence to match.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2006600"/>
            <a:ext cx="2270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6628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0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2470150" y="1011238"/>
            <a:ext cx="5943600" cy="18938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000" tIns="108000" rIns="72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Hold the microphone 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in the sea to hear 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the dolphins!</a:t>
            </a:r>
          </a:p>
        </p:txBody>
      </p:sp>
      <p:sp>
        <p:nvSpPr>
          <p:cNvPr id="19" name="Rectangle: Rounded Corners 44">
            <a:extLst/>
          </p:cNvPr>
          <p:cNvSpPr/>
          <p:nvPr/>
        </p:nvSpPr>
        <p:spPr bwMode="auto">
          <a:xfrm>
            <a:off x="9207500" y="4354513"/>
            <a:ext cx="317500" cy="69850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5537200" y="1163638"/>
            <a:ext cx="2051050" cy="1476375"/>
            <a:chOff x="4866652" y="1202685"/>
            <a:chExt cx="2052390" cy="1474476"/>
          </a:xfrm>
        </p:grpSpPr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B67FE96D-F570-47E3-83AB-479E9F10E906}"/>
                </a:ext>
              </a:extLst>
            </p:cNvPr>
            <p:cNvSpPr/>
            <p:nvPr/>
          </p:nvSpPr>
          <p:spPr bwMode="auto">
            <a:xfrm rot="7906188">
              <a:off x="6361997" y="1192623"/>
              <a:ext cx="546983" cy="567107"/>
            </a:xfrm>
            <a:prstGeom prst="arc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6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4866652" y="2144447"/>
              <a:ext cx="325651" cy="4597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7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6129540" y="2147618"/>
              <a:ext cx="462264" cy="44393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8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5249490" y="2631182"/>
              <a:ext cx="325650" cy="45979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1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5975451" y="1652955"/>
              <a:ext cx="324062" cy="4597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27657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974725"/>
            <a:ext cx="950913" cy="283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1638300"/>
            <a:ext cx="947737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8675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175" y="1531938"/>
            <a:ext cx="74612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1236663"/>
            <a:ext cx="8636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363" y="1755775"/>
            <a:ext cx="906462" cy="346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5" name="Oval 1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498975"/>
            <a:ext cx="7839075" cy="1714500"/>
          </a:xfrm>
          <a:prstGeom prst="roundRect">
            <a:avLst>
              <a:gd name="adj" fmla="val 629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“W</a:t>
            </a:r>
            <a:r>
              <a:rPr lang="en-GB" sz="2000" u="sng" dirty="0">
                <a:solidFill>
                  <a:schemeClr val="tx1"/>
                </a:solidFill>
              </a:rPr>
              <a:t>ow</a:t>
            </a:r>
            <a:r>
              <a:rPr lang="en-GB" sz="2000" dirty="0">
                <a:solidFill>
                  <a:schemeClr val="tx1"/>
                </a:solidFill>
              </a:rPr>
              <a:t>!” cr</a:t>
            </a:r>
            <a:r>
              <a:rPr lang="en-GB" sz="2000" u="sng" dirty="0">
                <a:solidFill>
                  <a:schemeClr val="tx1"/>
                </a:solidFill>
              </a:rPr>
              <a:t>ie</a:t>
            </a:r>
            <a:r>
              <a:rPr lang="en-GB" sz="2000" dirty="0">
                <a:solidFill>
                  <a:schemeClr val="tx1"/>
                </a:solidFill>
              </a:rPr>
              <a:t>d Sam. “I can h</a:t>
            </a:r>
            <a:r>
              <a:rPr lang="en-GB" sz="2000" u="sng" dirty="0">
                <a:solidFill>
                  <a:schemeClr val="tx1"/>
                </a:solidFill>
              </a:rPr>
              <a:t>ear</a:t>
            </a:r>
            <a:r>
              <a:rPr lang="en-GB" sz="2000" dirty="0">
                <a:solidFill>
                  <a:schemeClr val="tx1"/>
                </a:solidFill>
              </a:rPr>
              <a:t> the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ins through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is micro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one!”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Ste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 smiled. “It is called </a:t>
            </a:r>
            <a:r>
              <a:rPr lang="en-GB" sz="2000" u="sng" dirty="0">
                <a:solidFill>
                  <a:schemeClr val="tx1"/>
                </a:solidFill>
              </a:rPr>
              <a:t>ch</a:t>
            </a:r>
            <a:r>
              <a:rPr lang="en-GB" sz="2000" dirty="0">
                <a:solidFill>
                  <a:schemeClr val="tx1"/>
                </a:solidFill>
              </a:rPr>
              <a:t>att</a:t>
            </a:r>
            <a:r>
              <a:rPr lang="en-GB" sz="2000" u="sng" dirty="0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. Just like </a:t>
            </a:r>
            <a:r>
              <a:rPr lang="en-GB" sz="2000" u="sng" dirty="0">
                <a:solidFill>
                  <a:schemeClr val="tx1"/>
                </a:solidFill>
              </a:rPr>
              <a:t>wh</a:t>
            </a:r>
            <a:r>
              <a:rPr lang="en-GB" sz="2000" dirty="0">
                <a:solidFill>
                  <a:schemeClr val="tx1"/>
                </a:solidFill>
              </a:rPr>
              <a:t>en we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talk</a:t>
            </a:r>
            <a:r>
              <a:rPr lang="en-GB" sz="2000" dirty="0">
                <a:solidFill>
                  <a:schemeClr val="tx1"/>
                </a:solidFill>
              </a:rPr>
              <a:t> to </a:t>
            </a:r>
            <a:r>
              <a:rPr lang="en-GB" sz="2000" u="sng" dirty="0">
                <a:solidFill>
                  <a:schemeClr val="tx1"/>
                </a:solidFill>
              </a:rPr>
              <a:t>each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other</a:t>
            </a:r>
            <a:r>
              <a:rPr lang="en-GB" sz="2000" dirty="0">
                <a:solidFill>
                  <a:schemeClr val="tx1"/>
                </a:solidFill>
              </a:rPr>
              <a:t>, it s</a:t>
            </a:r>
            <a:r>
              <a:rPr lang="en-GB" sz="2000" u="sng" dirty="0">
                <a:solidFill>
                  <a:schemeClr val="tx1"/>
                </a:solidFill>
              </a:rPr>
              <a:t>eem</a:t>
            </a:r>
            <a:r>
              <a:rPr lang="en-GB" sz="2000" dirty="0">
                <a:solidFill>
                  <a:schemeClr val="tx1"/>
                </a:solidFill>
              </a:rPr>
              <a:t>s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at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ins do, t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.”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“Amazi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,” said Sam. “I can’t w</a:t>
            </a:r>
            <a:r>
              <a:rPr lang="en-GB" sz="2000" u="sng" dirty="0">
                <a:solidFill>
                  <a:schemeClr val="tx1"/>
                </a:solidFill>
              </a:rPr>
              <a:t>ai</a:t>
            </a:r>
            <a:r>
              <a:rPr lang="en-GB" sz="2000" dirty="0">
                <a:solidFill>
                  <a:schemeClr val="tx1"/>
                </a:solidFill>
              </a:rPr>
              <a:t>t 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write</a:t>
            </a:r>
            <a:r>
              <a:rPr lang="en-GB" sz="2000" dirty="0">
                <a:solidFill>
                  <a:schemeClr val="tx1"/>
                </a:solidFill>
              </a:rPr>
              <a:t> all ab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t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em!”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778000" y="5222875"/>
            <a:ext cx="290513" cy="3032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631656" y="5223669"/>
            <a:ext cx="290513" cy="3016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1030288" y="5737225"/>
            <a:ext cx="0" cy="7302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rc 2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725613" y="4870450"/>
            <a:ext cx="338138" cy="35083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9699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582613"/>
            <a:ext cx="839787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788026" y="4891087"/>
            <a:ext cx="323850" cy="3397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746875" y="5495926"/>
            <a:ext cx="344487" cy="360362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7228681" y="4812507"/>
            <a:ext cx="422275" cy="43973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552031" y="5203032"/>
            <a:ext cx="328613" cy="3429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713038" y="5508625"/>
            <a:ext cx="317500" cy="3302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984625" y="5508625"/>
            <a:ext cx="317500" cy="3302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159250"/>
            <a:ext cx="7839075" cy="2089150"/>
          </a:xfrm>
          <a:prstGeom prst="roundRect">
            <a:avLst>
              <a:gd name="adj" fmla="val 5999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were sad </a:t>
            </a:r>
            <a:r>
              <a:rPr lang="en-GB" sz="2000" u="sng" dirty="0">
                <a:solidFill>
                  <a:schemeClr val="tx1"/>
                </a:solidFill>
              </a:rPr>
              <a:t>wh</a:t>
            </a:r>
            <a:r>
              <a:rPr lang="en-GB" sz="2000" dirty="0">
                <a:solidFill>
                  <a:schemeClr val="tx1"/>
                </a:solidFill>
              </a:rPr>
              <a:t>en their b</a:t>
            </a:r>
            <a:r>
              <a:rPr lang="en-GB" sz="2000" u="sng" dirty="0">
                <a:solidFill>
                  <a:schemeClr val="tx1"/>
                </a:solidFill>
              </a:rPr>
              <a:t>oa</a:t>
            </a:r>
            <a:r>
              <a:rPr lang="en-GB" sz="2000" dirty="0">
                <a:solidFill>
                  <a:schemeClr val="tx1"/>
                </a:solidFill>
              </a:rPr>
              <a:t>t trip came to an end. “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ank you so mu</a:t>
            </a:r>
            <a:r>
              <a:rPr lang="en-GB" sz="2000" u="sng" dirty="0">
                <a:solidFill>
                  <a:schemeClr val="tx1"/>
                </a:solidFill>
              </a:rPr>
              <a:t>ch</a:t>
            </a:r>
            <a:r>
              <a:rPr lang="en-GB" sz="2000" dirty="0">
                <a:solidFill>
                  <a:schemeClr val="tx1"/>
                </a:solidFill>
              </a:rPr>
              <a:t> f</a:t>
            </a:r>
            <a:r>
              <a:rPr lang="en-GB" sz="2000" u="sng" dirty="0">
                <a:solidFill>
                  <a:schemeClr val="tx1"/>
                </a:solidFill>
              </a:rPr>
              <a:t>or</a:t>
            </a:r>
            <a:r>
              <a:rPr lang="en-GB" sz="2000" dirty="0">
                <a:solidFill>
                  <a:schemeClr val="tx1"/>
                </a:solidFill>
              </a:rPr>
              <a:t> your help tod</a:t>
            </a:r>
            <a:r>
              <a:rPr lang="en-GB" sz="2000" u="sng" dirty="0">
                <a:solidFill>
                  <a:schemeClr val="tx1"/>
                </a:solidFill>
              </a:rPr>
              <a:t>ay</a:t>
            </a:r>
            <a:r>
              <a:rPr lang="en-GB" sz="2000" dirty="0">
                <a:solidFill>
                  <a:schemeClr val="tx1"/>
                </a:solidFill>
              </a:rPr>
              <a:t>,” said Ste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. “I’m goi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to go and use all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is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information</a:t>
            </a:r>
            <a:r>
              <a:rPr lang="en-GB" sz="2000" dirty="0">
                <a:solidFill>
                  <a:schemeClr val="tx1"/>
                </a:solidFill>
              </a:rPr>
              <a:t> to help me make some gra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s. We will use what we f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nd 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t to help k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p the dol</a:t>
            </a:r>
            <a:r>
              <a:rPr lang="en-GB" sz="2000" u="sng" dirty="0">
                <a:solidFill>
                  <a:schemeClr val="tx1"/>
                </a:solidFill>
              </a:rPr>
              <a:t>ph</a:t>
            </a:r>
            <a:r>
              <a:rPr lang="en-GB" sz="2000" dirty="0">
                <a:solidFill>
                  <a:schemeClr val="tx1"/>
                </a:solidFill>
              </a:rPr>
              <a:t>ins safe.”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“You have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helped</a:t>
            </a:r>
            <a:r>
              <a:rPr lang="en-GB" sz="2000" dirty="0">
                <a:solidFill>
                  <a:schemeClr val="tx1"/>
                </a:solidFill>
              </a:rPr>
              <a:t> us a lot t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, so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ank you” smiled Sam. “</a:t>
            </a:r>
            <a:r>
              <a:rPr lang="en-GB" sz="2000">
                <a:solidFill>
                  <a:schemeClr val="tx1"/>
                </a:solidFill>
              </a:rPr>
              <a:t>Come on, </a:t>
            </a:r>
            <a:r>
              <a:rPr lang="en-GB" sz="2000" dirty="0">
                <a:solidFill>
                  <a:schemeClr val="tx1"/>
                </a:solidFill>
              </a:rPr>
              <a:t>Kit. We should go ba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 and get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writing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r projects.”</a:t>
            </a:r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844382" y="4218781"/>
            <a:ext cx="387350" cy="40163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343819" y="4928394"/>
            <a:ext cx="265113" cy="2762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502275" y="4862513"/>
            <a:ext cx="349250" cy="36195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180932" y="5561806"/>
            <a:ext cx="252412" cy="2635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971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25" y="1284288"/>
            <a:ext cx="715963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284288"/>
            <a:ext cx="86360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837406" y="5236369"/>
            <a:ext cx="265113" cy="2762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6" name="Arc 2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439694" y="5230019"/>
            <a:ext cx="287338" cy="29845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itle 1"/>
          <p:cNvSpPr>
            <a:spLocks noGrp="1"/>
          </p:cNvSpPr>
          <p:nvPr>
            <p:ph type="title"/>
          </p:nvPr>
        </p:nvSpPr>
        <p:spPr>
          <a:xfrm>
            <a:off x="1763713" y="549275"/>
            <a:ext cx="6913562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Today, we have learnt…</a:t>
            </a:r>
            <a:endParaRPr lang="en-GB" altLang="en-US" b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2333625" y="2757488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 err="1">
                <a:latin typeface="+mn-lt"/>
              </a:rPr>
              <a:t>ph</a:t>
            </a:r>
            <a:endParaRPr lang="en-GB" altLang="en-US" sz="9600" b="0" dirty="0"/>
          </a:p>
          <a:p>
            <a:pPr algn="ctr" eaLnBrk="1" hangingPunct="1">
              <a:defRPr/>
            </a:pPr>
            <a:r>
              <a:rPr lang="en-GB" altLang="en-US" sz="4800" b="0" dirty="0"/>
              <a:t>saying /f/</a:t>
            </a:r>
          </a:p>
        </p:txBody>
      </p:sp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301</TotalTime>
  <Words>577</Words>
  <Application>Microsoft Office PowerPoint</Application>
  <PresentationFormat>On-screen Show (4:3)</PresentationFormat>
  <Paragraphs>122</Paragraphs>
  <Slides>25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Twinkl</vt:lpstr>
      <vt:lpstr>Arial</vt:lpstr>
      <vt:lpstr>Tuffy-TTF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Steph the Scientist</vt:lpstr>
      <vt:lpstr>PowerPoint Presentation</vt:lpstr>
      <vt:lpstr>Equipment Check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Sana Mehmood</cp:lastModifiedBy>
  <cp:revision>23</cp:revision>
  <dcterms:created xsi:type="dcterms:W3CDTF">2018-12-04T13:59:42Z</dcterms:created>
  <dcterms:modified xsi:type="dcterms:W3CDTF">2019-01-29T11:54:19Z</dcterms:modified>
</cp:coreProperties>
</file>