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04" r:id="rId2"/>
    <p:sldId id="258" r:id="rId3"/>
    <p:sldId id="294" r:id="rId4"/>
    <p:sldId id="325" r:id="rId5"/>
    <p:sldId id="326" r:id="rId6"/>
    <p:sldId id="305" r:id="rId7"/>
    <p:sldId id="310" r:id="rId8"/>
    <p:sldId id="311" r:id="rId9"/>
    <p:sldId id="327" r:id="rId10"/>
    <p:sldId id="328" r:id="rId11"/>
    <p:sldId id="313" r:id="rId12"/>
    <p:sldId id="314" r:id="rId13"/>
    <p:sldId id="315" r:id="rId14"/>
    <p:sldId id="316" r:id="rId15"/>
    <p:sldId id="317" r:id="rId16"/>
    <p:sldId id="307" r:id="rId17"/>
    <p:sldId id="320" r:id="rId18"/>
    <p:sldId id="309" r:id="rId19"/>
    <p:sldId id="322" r:id="rId20"/>
    <p:sldId id="323" r:id="rId21"/>
    <p:sldId id="324" r:id="rId22"/>
    <p:sldId id="329" r:id="rId23"/>
    <p:sldId id="308" r:id="rId24"/>
    <p:sldId id="267" r:id="rId25"/>
  </p:sldIdLst>
  <p:sldSz cx="9144000" cy="6858000" type="screen4x3"/>
  <p:notesSz cx="6858000" cy="9144000"/>
  <p:embeddedFontLst>
    <p:embeddedFont>
      <p:font typeface="Twinkl" pitchFamily="2" charset="0"/>
      <p:regular r:id="rId28"/>
      <p:bold r:id="rId29"/>
    </p:embeddedFont>
    <p:embeddedFont>
      <p:font typeface="Twinkl SemiBold" pitchFamily="2" charset="0"/>
      <p:bold r:id="rId30"/>
    </p:embeddedFont>
    <p:embeddedFont>
      <p:font typeface="Tuffy" panose="020B0603060100000000" pitchFamily="34" charset="0"/>
      <p:regular r:id="rId31"/>
      <p:bold r:id="rId32"/>
      <p:italic r:id="rId33"/>
      <p:boldItalic r:id="rId34"/>
    </p:embeddedFont>
    <p:embeddedFont>
      <p:font typeface="Tuffy-TTF" panose="020B0603060100000000" charset="0"/>
      <p:regular r:id="rId35"/>
      <p:bold r:id="rId36"/>
      <p:italic r:id="rId37"/>
      <p:boldItalic r:id="rId38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88A"/>
    <a:srgbClr val="D83A5E"/>
    <a:srgbClr val="FFFFFF"/>
    <a:srgbClr val="D82233"/>
    <a:srgbClr val="DE1E5A"/>
    <a:srgbClr val="FFFBFA"/>
    <a:srgbClr val="AEE9EC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14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01/02/2019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01/02/2019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79" r:id="rId4"/>
    <p:sldLayoutId id="2147483685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image" Target="../media/image42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44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microsoft.com/office/2007/relationships/media" Target="../media/media8.wav"/><Relationship Id="rId10" Type="http://schemas.openxmlformats.org/officeDocument/2006/relationships/audio" Target="../media/media5.wav"/><Relationship Id="rId19" Type="http://schemas.openxmlformats.org/officeDocument/2006/relationships/image" Target="../media/image43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background 2">
            <a:extLst>
              <a:ext uri="{FF2B5EF4-FFF2-40B4-BE49-F238E27FC236}">
                <a16:creationId xmlns:a16="http://schemas.microsoft.com/office/drawing/2014/main" id="{B31D0BC3-4F96-4205-8E4B-069E8A6FCEAE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91" name="PLAY 2">
            <a:extLst>
              <a:ext uri="{FF2B5EF4-FFF2-40B4-BE49-F238E27FC236}">
                <a16:creationId xmlns:a16="http://schemas.microsoft.com/office/drawing/2014/main" id="{55BA58D7-5E4D-488D-83A1-EFABFD748E09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63411226-6899-41C1-8FAC-D7A35B873DE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C0933415-880C-4FCD-A0F9-747111BD2A38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4" name="background">
            <a:extLst>
              <a:ext uri="{FF2B5EF4-FFF2-40B4-BE49-F238E27FC236}">
                <a16:creationId xmlns:a16="http://schemas.microsoft.com/office/drawing/2014/main" id="{C506A5F2-FB6B-4F0A-8B23-DD6076B87C9A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95" name="PLAY 1">
            <a:extLst>
              <a:ext uri="{FF2B5EF4-FFF2-40B4-BE49-F238E27FC236}">
                <a16:creationId xmlns:a16="http://schemas.microsoft.com/office/drawing/2014/main" id="{BC37850E-6896-4DEB-86FB-F8BEE349A587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E783FC1F-D111-4EFD-86F6-CF4013B83988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15" name="Isosceles Triangle 114">
              <a:extLst>
                <a:ext uri="{FF2B5EF4-FFF2-40B4-BE49-F238E27FC236}">
                  <a16:creationId xmlns:a16="http://schemas.microsoft.com/office/drawing/2014/main" id="{8D6C8D0F-0204-46C8-8704-83B9DAEAA7BE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16" name="ue">
            <a:extLst>
              <a:ext uri="{FF2B5EF4-FFF2-40B4-BE49-F238E27FC236}">
                <a16:creationId xmlns:a16="http://schemas.microsoft.com/office/drawing/2014/main" id="{B228ABE9-0505-4F51-B424-70CEF37CA174}"/>
              </a:ext>
            </a:extLst>
          </p:cNvPr>
          <p:cNvGrpSpPr>
            <a:grpSpLocks/>
          </p:cNvGrpSpPr>
          <p:nvPr/>
        </p:nvGrpSpPr>
        <p:grpSpPr bwMode="auto">
          <a:xfrm>
            <a:off x="3478213" y="2252663"/>
            <a:ext cx="1371600" cy="2695575"/>
            <a:chOff x="3768361" y="2481937"/>
            <a:chExt cx="1370791" cy="2695105"/>
          </a:xfrm>
        </p:grpSpPr>
        <p:sp>
          <p:nvSpPr>
            <p:cNvPr id="117" name="ea">
              <a:extLst>
                <a:ext uri="{FF2B5EF4-FFF2-40B4-BE49-F238E27FC236}">
                  <a16:creationId xmlns:a16="http://schemas.microsoft.com/office/drawing/2014/main" id="{9D8F3A02-1A30-47C4-BBF6-ED4CFE51EF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18" name="Picture 1">
              <a:extLst>
                <a:ext uri="{FF2B5EF4-FFF2-40B4-BE49-F238E27FC236}">
                  <a16:creationId xmlns:a16="http://schemas.microsoft.com/office/drawing/2014/main" id="{E4EE6057-9274-4680-A67B-5E0ECD9505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9" name="house">
            <a:extLst>
              <a:ext uri="{FF2B5EF4-FFF2-40B4-BE49-F238E27FC236}">
                <a16:creationId xmlns:a16="http://schemas.microsoft.com/office/drawing/2014/main" id="{ABFE471D-6630-4EC6-AEB9-59DB6FCECD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120" name="ir">
            <a:extLst>
              <a:ext uri="{FF2B5EF4-FFF2-40B4-BE49-F238E27FC236}">
                <a16:creationId xmlns:a16="http://schemas.microsoft.com/office/drawing/2014/main" id="{990B96B5-5C1A-43C2-A3C0-204B146B9313}"/>
              </a:ext>
            </a:extLst>
          </p:cNvPr>
          <p:cNvGrpSpPr>
            <a:grpSpLocks/>
          </p:cNvGrpSpPr>
          <p:nvPr/>
        </p:nvGrpSpPr>
        <p:grpSpPr bwMode="auto">
          <a:xfrm>
            <a:off x="3663950" y="2147888"/>
            <a:ext cx="1028700" cy="3084512"/>
            <a:chOff x="1314541" y="3016138"/>
            <a:chExt cx="1027845" cy="3083875"/>
          </a:xfrm>
        </p:grpSpPr>
        <p:sp>
          <p:nvSpPr>
            <p:cNvPr id="121" name="ea">
              <a:extLst>
                <a:ext uri="{FF2B5EF4-FFF2-40B4-BE49-F238E27FC236}">
                  <a16:creationId xmlns:a16="http://schemas.microsoft.com/office/drawing/2014/main" id="{A3A7D9E9-C664-4FAA-A836-212BC22BAE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22" name="Picture 13">
              <a:extLst>
                <a:ext uri="{FF2B5EF4-FFF2-40B4-BE49-F238E27FC236}">
                  <a16:creationId xmlns:a16="http://schemas.microsoft.com/office/drawing/2014/main" id="{0F374BC9-E350-4E7E-81F0-BDD980FF0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3" name="many">
            <a:extLst>
              <a:ext uri="{FF2B5EF4-FFF2-40B4-BE49-F238E27FC236}">
                <a16:creationId xmlns:a16="http://schemas.microsoft.com/office/drawing/2014/main" id="{3314BCD8-F6D6-4D21-84E2-EBA30FAC9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124" name="because">
            <a:extLst>
              <a:ext uri="{FF2B5EF4-FFF2-40B4-BE49-F238E27FC236}">
                <a16:creationId xmlns:a16="http://schemas.microsoft.com/office/drawing/2014/main" id="{B4BC61F0-540E-404D-A17D-36462DD70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125" name="different">
            <a:extLst>
              <a:ext uri="{FF2B5EF4-FFF2-40B4-BE49-F238E27FC236}">
                <a16:creationId xmlns:a16="http://schemas.microsoft.com/office/drawing/2014/main" id="{32D6611C-C888-4D36-A1D8-0154430B7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sp>
        <p:nvSpPr>
          <p:cNvPr id="126" name="eyes">
            <a:extLst>
              <a:ext uri="{FF2B5EF4-FFF2-40B4-BE49-F238E27FC236}">
                <a16:creationId xmlns:a16="http://schemas.microsoft.com/office/drawing/2014/main" id="{9048484F-D5CB-4893-AA83-4B41D5FED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27" name="friend">
            <a:extLst>
              <a:ext uri="{FF2B5EF4-FFF2-40B4-BE49-F238E27FC236}">
                <a16:creationId xmlns:a16="http://schemas.microsoft.com/office/drawing/2014/main" id="{99C1DCC5-62E1-4C91-9F34-AC0F24EE3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9163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friends</a:t>
            </a:r>
          </a:p>
        </p:txBody>
      </p:sp>
      <p:grpSp>
        <p:nvGrpSpPr>
          <p:cNvPr id="128" name="ew">
            <a:extLst>
              <a:ext uri="{FF2B5EF4-FFF2-40B4-BE49-F238E27FC236}">
                <a16:creationId xmlns:a16="http://schemas.microsoft.com/office/drawing/2014/main" id="{FE8A37C1-06C7-4E2B-BD8D-0F91CB2DDA60}"/>
              </a:ext>
            </a:extLst>
          </p:cNvPr>
          <p:cNvGrpSpPr>
            <a:grpSpLocks/>
          </p:cNvGrpSpPr>
          <p:nvPr/>
        </p:nvGrpSpPr>
        <p:grpSpPr bwMode="auto">
          <a:xfrm>
            <a:off x="3357563" y="2395538"/>
            <a:ext cx="1633537" cy="2747962"/>
            <a:chOff x="3768361" y="2481937"/>
            <a:chExt cx="1632818" cy="2748051"/>
          </a:xfrm>
        </p:grpSpPr>
        <p:sp>
          <p:nvSpPr>
            <p:cNvPr id="129" name="ea">
              <a:extLst>
                <a:ext uri="{FF2B5EF4-FFF2-40B4-BE49-F238E27FC236}">
                  <a16:creationId xmlns:a16="http://schemas.microsoft.com/office/drawing/2014/main" id="{0879ED79-43EC-4674-B95C-016FEB3814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30" name="Picture 1">
              <a:extLst>
                <a:ext uri="{FF2B5EF4-FFF2-40B4-BE49-F238E27FC236}">
                  <a16:creationId xmlns:a16="http://schemas.microsoft.com/office/drawing/2014/main" id="{38CD110D-4706-4CB6-8F8A-FBB154759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1" name="aw">
            <a:extLst>
              <a:ext uri="{FF2B5EF4-FFF2-40B4-BE49-F238E27FC236}">
                <a16:creationId xmlns:a16="http://schemas.microsoft.com/office/drawing/2014/main" id="{7BE66043-4480-450A-BAFB-AC836213F639}"/>
              </a:ext>
            </a:extLst>
          </p:cNvPr>
          <p:cNvGrpSpPr>
            <a:grpSpLocks/>
          </p:cNvGrpSpPr>
          <p:nvPr/>
        </p:nvGrpSpPr>
        <p:grpSpPr bwMode="auto">
          <a:xfrm>
            <a:off x="3271838" y="2373313"/>
            <a:ext cx="1741487" cy="2441575"/>
            <a:chOff x="3768361" y="2481937"/>
            <a:chExt cx="1740415" cy="2442512"/>
          </a:xfrm>
        </p:grpSpPr>
        <p:sp>
          <p:nvSpPr>
            <p:cNvPr id="132" name="ea">
              <a:extLst>
                <a:ext uri="{FF2B5EF4-FFF2-40B4-BE49-F238E27FC236}">
                  <a16:creationId xmlns:a16="http://schemas.microsoft.com/office/drawing/2014/main" id="{0B9E5EBD-62B4-4266-86A2-702DA41A75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33" name="Picture 1">
              <a:extLst>
                <a:ext uri="{FF2B5EF4-FFF2-40B4-BE49-F238E27FC236}">
                  <a16:creationId xmlns:a16="http://schemas.microsoft.com/office/drawing/2014/main" id="{83A67654-8208-4883-9946-0AE94897B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4" name="oe">
            <a:extLst>
              <a:ext uri="{FF2B5EF4-FFF2-40B4-BE49-F238E27FC236}">
                <a16:creationId xmlns:a16="http://schemas.microsoft.com/office/drawing/2014/main" id="{B6E966A9-EE2B-43F7-B502-1819C3A7F16F}"/>
              </a:ext>
            </a:extLst>
          </p:cNvPr>
          <p:cNvGrpSpPr>
            <a:grpSpLocks/>
          </p:cNvGrpSpPr>
          <p:nvPr/>
        </p:nvGrpSpPr>
        <p:grpSpPr bwMode="auto">
          <a:xfrm>
            <a:off x="3506788" y="2206625"/>
            <a:ext cx="1320800" cy="2689225"/>
            <a:chOff x="3837301" y="2481937"/>
            <a:chExt cx="1318157" cy="2688594"/>
          </a:xfrm>
        </p:grpSpPr>
        <p:sp>
          <p:nvSpPr>
            <p:cNvPr id="135" name="ea">
              <a:extLst>
                <a:ext uri="{FF2B5EF4-FFF2-40B4-BE49-F238E27FC236}">
                  <a16:creationId xmlns:a16="http://schemas.microsoft.com/office/drawing/2014/main" id="{EAD4622E-D731-47B2-B276-9D62981054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36" name="Picture 1">
              <a:extLst>
                <a:ext uri="{FF2B5EF4-FFF2-40B4-BE49-F238E27FC236}">
                  <a16:creationId xmlns:a16="http://schemas.microsoft.com/office/drawing/2014/main" id="{AC9721A3-EDA1-47F9-B3AF-E2E9738841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7" name="wh">
            <a:extLst>
              <a:ext uri="{FF2B5EF4-FFF2-40B4-BE49-F238E27FC236}">
                <a16:creationId xmlns:a16="http://schemas.microsoft.com/office/drawing/2014/main" id="{AC2E1728-4FEA-4792-92C7-637E2E105DD7}"/>
              </a:ext>
            </a:extLst>
          </p:cNvPr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138" name="ea">
              <a:extLst>
                <a:ext uri="{FF2B5EF4-FFF2-40B4-BE49-F238E27FC236}">
                  <a16:creationId xmlns:a16="http://schemas.microsoft.com/office/drawing/2014/main" id="{5ED85A46-4778-4E52-BEF6-13C726A194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139" name="Picture 1">
              <a:extLst>
                <a:ext uri="{FF2B5EF4-FFF2-40B4-BE49-F238E27FC236}">
                  <a16:creationId xmlns:a16="http://schemas.microsoft.com/office/drawing/2014/main" id="{4E3490B3-255F-4617-9D0B-6CDCB0F66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0" name="any">
            <a:extLst>
              <a:ext uri="{FF2B5EF4-FFF2-40B4-BE49-F238E27FC236}">
                <a16:creationId xmlns:a16="http://schemas.microsoft.com/office/drawing/2014/main" id="{13A987FD-9EC4-4693-98E3-0322460C70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41" name="once">
            <a:extLst>
              <a:ext uri="{FF2B5EF4-FFF2-40B4-BE49-F238E27FC236}">
                <a16:creationId xmlns:a16="http://schemas.microsoft.com/office/drawing/2014/main" id="{32585D15-79C1-415E-B126-88DA2B291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42" name="please">
            <a:extLst>
              <a:ext uri="{FF2B5EF4-FFF2-40B4-BE49-F238E27FC236}">
                <a16:creationId xmlns:a16="http://schemas.microsoft.com/office/drawing/2014/main" id="{000B78DF-4533-42DA-9AD5-8CCC77DA3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43" name="More">
            <a:extLst>
              <a:ext uri="{FF2B5EF4-FFF2-40B4-BE49-F238E27FC236}">
                <a16:creationId xmlns:a16="http://schemas.microsoft.com/office/drawing/2014/main" id="{B609DA82-A207-4809-9681-673C96456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513" y="36004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more</a:t>
            </a:r>
          </a:p>
        </p:txBody>
      </p:sp>
      <p:sp>
        <p:nvSpPr>
          <p:cNvPr id="144" name="Before">
            <a:extLst>
              <a:ext uri="{FF2B5EF4-FFF2-40B4-BE49-F238E27FC236}">
                <a16:creationId xmlns:a16="http://schemas.microsoft.com/office/drawing/2014/main" id="{1410B6FB-EECB-42CF-AFA7-840DEFF75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6082" y="3591527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before</a:t>
            </a:r>
          </a:p>
        </p:txBody>
      </p:sp>
      <p:sp>
        <p:nvSpPr>
          <p:cNvPr id="145" name="Monday">
            <a:extLst>
              <a:ext uri="{FF2B5EF4-FFF2-40B4-BE49-F238E27FC236}">
                <a16:creationId xmlns:a16="http://schemas.microsoft.com/office/drawing/2014/main" id="{9D849761-F10E-4644-8D42-1114F41E7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46" name="Tuesday">
            <a:extLst>
              <a:ext uri="{FF2B5EF4-FFF2-40B4-BE49-F238E27FC236}">
                <a16:creationId xmlns:a16="http://schemas.microsoft.com/office/drawing/2014/main" id="{662296B4-47C2-496E-8E6D-D2067ECD0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Tuesday</a:t>
            </a:r>
          </a:p>
        </p:txBody>
      </p:sp>
      <p:grpSp>
        <p:nvGrpSpPr>
          <p:cNvPr id="147" name="ow">
            <a:extLst>
              <a:ext uri="{FF2B5EF4-FFF2-40B4-BE49-F238E27FC236}">
                <a16:creationId xmlns:a16="http://schemas.microsoft.com/office/drawing/2014/main" id="{A2E21BE9-5A18-437A-996D-B410F3D223EE}"/>
              </a:ext>
            </a:extLst>
          </p:cNvPr>
          <p:cNvGrpSpPr>
            <a:grpSpLocks/>
          </p:cNvGrpSpPr>
          <p:nvPr/>
        </p:nvGrpSpPr>
        <p:grpSpPr bwMode="auto">
          <a:xfrm>
            <a:off x="3256712" y="2201122"/>
            <a:ext cx="1822480" cy="2687531"/>
            <a:chOff x="3642766" y="3805941"/>
            <a:chExt cx="1823156" cy="2688393"/>
          </a:xfrm>
        </p:grpSpPr>
        <p:sp>
          <p:nvSpPr>
            <p:cNvPr id="148" name="ea">
              <a:extLst>
                <a:ext uri="{FF2B5EF4-FFF2-40B4-BE49-F238E27FC236}">
                  <a16:creationId xmlns:a16="http://schemas.microsoft.com/office/drawing/2014/main" id="{EBE8CD70-EC0E-4FD0-AB01-034BEADF00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7055" y="3805941"/>
              <a:ext cx="1698532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ow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49" name="Picture 10">
              <a:extLst>
                <a:ext uri="{FF2B5EF4-FFF2-40B4-BE49-F238E27FC236}">
                  <a16:creationId xmlns:a16="http://schemas.microsoft.com/office/drawing/2014/main" id="{AB60EAF9-79A9-4197-B1E3-9B29AD730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42766" y="5427230"/>
              <a:ext cx="1823156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0" name="lived">
            <a:extLst>
              <a:ext uri="{FF2B5EF4-FFF2-40B4-BE49-F238E27FC236}">
                <a16:creationId xmlns:a16="http://schemas.microsoft.com/office/drawing/2014/main" id="{3C3D1EDD-67AD-4DA0-B8A7-DF0B4E66E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0040" y="3618924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51" name="Wednesday">
            <a:extLst>
              <a:ext uri="{FF2B5EF4-FFF2-40B4-BE49-F238E27FC236}">
                <a16:creationId xmlns:a16="http://schemas.microsoft.com/office/drawing/2014/main" id="{61AA2CB7-F052-4DC3-9671-BDC0FAB08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100" y="3564696"/>
            <a:ext cx="2238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</a:rPr>
              <a:t>Wednesday</a:t>
            </a:r>
          </a:p>
        </p:txBody>
      </p:sp>
      <p:sp>
        <p:nvSpPr>
          <p:cNvPr id="152" name="laughed">
            <a:extLst>
              <a:ext uri="{FF2B5EF4-FFF2-40B4-BE49-F238E27FC236}">
                <a16:creationId xmlns:a16="http://schemas.microsoft.com/office/drawing/2014/main" id="{A8FA98F6-BE39-4642-9CD6-84B6C69F52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100" y="3581422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53" name="work">
            <a:extLst>
              <a:ext uri="{FF2B5EF4-FFF2-40B4-BE49-F238E27FC236}">
                <a16:creationId xmlns:a16="http://schemas.microsoft.com/office/drawing/2014/main" id="{EB627035-4E64-4A73-A4D8-EEBC7BA89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100" y="3637537"/>
            <a:ext cx="22383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154" name="also">
            <a:extLst>
              <a:ext uri="{FF2B5EF4-FFF2-40B4-BE49-F238E27FC236}">
                <a16:creationId xmlns:a16="http://schemas.microsoft.com/office/drawing/2014/main" id="{92E3D437-AC55-4989-97EB-E6A2D0108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100" y="36373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  <p:sp>
        <p:nvSpPr>
          <p:cNvPr id="155" name="Thursday">
            <a:extLst>
              <a:ext uri="{FF2B5EF4-FFF2-40B4-BE49-F238E27FC236}">
                <a16:creationId xmlns:a16="http://schemas.microsoft.com/office/drawing/2014/main" id="{D2D0A57B-D09B-49FE-A38C-765647593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100" y="3607324"/>
            <a:ext cx="2238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</a:rPr>
              <a:t>Thursday</a:t>
            </a:r>
            <a:endParaRPr lang="en-GB" altLang="en-US" sz="4000" b="1" dirty="0">
              <a:solidFill>
                <a:schemeClr val="tx1"/>
              </a:solidFill>
            </a:endParaRPr>
          </a:p>
        </p:txBody>
      </p:sp>
      <p:grpSp>
        <p:nvGrpSpPr>
          <p:cNvPr id="156" name="g">
            <a:extLst>
              <a:ext uri="{FF2B5EF4-FFF2-40B4-BE49-F238E27FC236}">
                <a16:creationId xmlns:a16="http://schemas.microsoft.com/office/drawing/2014/main" id="{9BA9D400-78FD-472D-AC04-10095179F690}"/>
              </a:ext>
            </a:extLst>
          </p:cNvPr>
          <p:cNvGrpSpPr>
            <a:grpSpLocks/>
          </p:cNvGrpSpPr>
          <p:nvPr/>
        </p:nvGrpSpPr>
        <p:grpSpPr bwMode="auto">
          <a:xfrm>
            <a:off x="3597705" y="2175828"/>
            <a:ext cx="1081191" cy="2744568"/>
            <a:chOff x="4014326" y="3805941"/>
            <a:chExt cx="1081592" cy="2745448"/>
          </a:xfrm>
        </p:grpSpPr>
        <p:sp>
          <p:nvSpPr>
            <p:cNvPr id="157" name="ea">
              <a:extLst>
                <a:ext uri="{FF2B5EF4-FFF2-40B4-BE49-F238E27FC236}">
                  <a16:creationId xmlns:a16="http://schemas.microsoft.com/office/drawing/2014/main" id="{2070314E-25E8-4CB3-9EF5-DBD694D3EA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66062" y="3805941"/>
              <a:ext cx="800516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g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58" name="Picture 10">
              <a:extLst>
                <a:ext uri="{FF2B5EF4-FFF2-40B4-BE49-F238E27FC236}">
                  <a16:creationId xmlns:a16="http://schemas.microsoft.com/office/drawing/2014/main" id="{8EB5E9E6-6251-4E38-8721-98E82E24B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14326" y="5484285"/>
              <a:ext cx="1081592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9" name="c">
            <a:extLst>
              <a:ext uri="{FF2B5EF4-FFF2-40B4-BE49-F238E27FC236}">
                <a16:creationId xmlns:a16="http://schemas.microsoft.com/office/drawing/2014/main" id="{4D5DB820-29C5-4287-A776-A11CB194A72B}"/>
              </a:ext>
            </a:extLst>
          </p:cNvPr>
          <p:cNvGrpSpPr>
            <a:grpSpLocks/>
          </p:cNvGrpSpPr>
          <p:nvPr/>
        </p:nvGrpSpPr>
        <p:grpSpPr bwMode="auto">
          <a:xfrm>
            <a:off x="3226141" y="2108143"/>
            <a:ext cx="1791946" cy="2787707"/>
            <a:chOff x="3658038" y="3805941"/>
            <a:chExt cx="1792611" cy="2788601"/>
          </a:xfrm>
        </p:grpSpPr>
        <p:sp>
          <p:nvSpPr>
            <p:cNvPr id="160" name="ea">
              <a:extLst>
                <a:ext uri="{FF2B5EF4-FFF2-40B4-BE49-F238E27FC236}">
                  <a16:creationId xmlns:a16="http://schemas.microsoft.com/office/drawing/2014/main" id="{BFCEDBB9-D587-4E5F-9303-4AE49CA2F8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12566" y="3805941"/>
              <a:ext cx="70750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c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61" name="Picture 10">
              <a:extLst>
                <a:ext uri="{FF2B5EF4-FFF2-40B4-BE49-F238E27FC236}">
                  <a16:creationId xmlns:a16="http://schemas.microsoft.com/office/drawing/2014/main" id="{97FAB599-7E38-4805-B706-E80C9FA55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58038" y="5327022"/>
              <a:ext cx="1792611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2" name="ph">
            <a:extLst>
              <a:ext uri="{FF2B5EF4-FFF2-40B4-BE49-F238E27FC236}">
                <a16:creationId xmlns:a16="http://schemas.microsoft.com/office/drawing/2014/main" id="{062061F6-FB61-4A39-B24D-312E6BBDA720}"/>
              </a:ext>
            </a:extLst>
          </p:cNvPr>
          <p:cNvGrpSpPr>
            <a:grpSpLocks/>
          </p:cNvGrpSpPr>
          <p:nvPr/>
        </p:nvGrpSpPr>
        <p:grpSpPr bwMode="auto">
          <a:xfrm>
            <a:off x="3427595" y="2230438"/>
            <a:ext cx="1468672" cy="2882377"/>
            <a:chOff x="3831712" y="3805941"/>
            <a:chExt cx="1469217" cy="2883301"/>
          </a:xfrm>
        </p:grpSpPr>
        <p:sp>
          <p:nvSpPr>
            <p:cNvPr id="163" name="ea">
              <a:extLst>
                <a:ext uri="{FF2B5EF4-FFF2-40B4-BE49-F238E27FC236}">
                  <a16:creationId xmlns:a16="http://schemas.microsoft.com/office/drawing/2014/main" id="{6C13F4AC-6635-4998-9B2B-E6ACF24917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1712" y="3805941"/>
              <a:ext cx="146921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ph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64" name="Picture 10">
              <a:extLst>
                <a:ext uri="{FF2B5EF4-FFF2-40B4-BE49-F238E27FC236}">
                  <a16:creationId xmlns:a16="http://schemas.microsoft.com/office/drawing/2014/main" id="{869F4B30-46FB-475F-8641-B002382023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117958" y="5232321"/>
              <a:ext cx="872772" cy="1456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5" name="ea">
            <a:extLst>
              <a:ext uri="{FF2B5EF4-FFF2-40B4-BE49-F238E27FC236}">
                <a16:creationId xmlns:a16="http://schemas.microsoft.com/office/drawing/2014/main" id="{4FE23E3B-D934-4061-8DED-CAEC4FC3FDA0}"/>
              </a:ext>
            </a:extLst>
          </p:cNvPr>
          <p:cNvGrpSpPr>
            <a:grpSpLocks/>
          </p:cNvGrpSpPr>
          <p:nvPr/>
        </p:nvGrpSpPr>
        <p:grpSpPr bwMode="auto">
          <a:xfrm>
            <a:off x="3348037" y="2406650"/>
            <a:ext cx="1612900" cy="2298700"/>
            <a:chOff x="3321200" y="2481937"/>
            <a:chExt cx="1613651" cy="2298486"/>
          </a:xfrm>
        </p:grpSpPr>
        <p:sp>
          <p:nvSpPr>
            <p:cNvPr id="166" name="ea">
              <a:extLst>
                <a:ext uri="{FF2B5EF4-FFF2-40B4-BE49-F238E27FC236}">
                  <a16:creationId xmlns:a16="http://schemas.microsoft.com/office/drawing/2014/main" id="{D4E4A0C6-BEF6-47F5-992B-93416B46DF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ea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67" name="Picture 1">
              <a:extLst>
                <a:ext uri="{FF2B5EF4-FFF2-40B4-BE49-F238E27FC236}">
                  <a16:creationId xmlns:a16="http://schemas.microsoft.com/office/drawing/2014/main" id="{B7F3DA03-8CFA-4D0C-A414-78977EEC0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50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500"/>
                            </p:stCondLst>
                            <p:childTnLst>
                              <p:par>
                                <p:cTn id="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5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500"/>
                            </p:stCondLst>
                            <p:childTnLst>
                              <p:par>
                                <p:cTn id="1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500"/>
                            </p:stCondLst>
                            <p:childTnLst>
                              <p:par>
                                <p:cTn id="1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500"/>
                            </p:stCondLst>
                            <p:childTnLst>
                              <p:par>
                                <p:cTn id="1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1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50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75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50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</p:childTnLst>
        </p:cTn>
      </p:par>
    </p:tnLst>
    <p:bldLst>
      <p:bldP spid="119" grpId="0"/>
      <p:bldP spid="119" grpId="1"/>
      <p:bldP spid="123" grpId="0"/>
      <p:bldP spid="123" grpId="1"/>
      <p:bldP spid="124" grpId="0"/>
      <p:bldP spid="124" grpId="1"/>
      <p:bldP spid="125" grpId="0"/>
      <p:bldP spid="125" grpId="1"/>
      <p:bldP spid="126" grpId="0"/>
      <p:bldP spid="126" grpId="1"/>
      <p:bldP spid="127" grpId="0"/>
      <p:bldP spid="127" grpId="1"/>
      <p:bldP spid="140" grpId="0"/>
      <p:bldP spid="140" grpId="1"/>
      <p:bldP spid="141" grpId="0"/>
      <p:bldP spid="141" grpId="1"/>
      <p:bldP spid="142" grpId="0"/>
      <p:bldP spid="142" grpId="1"/>
      <p:bldP spid="143" grpId="0"/>
      <p:bldP spid="143" grpId="1"/>
      <p:bldP spid="144" grpId="0"/>
      <p:bldP spid="144" grpId="1"/>
      <p:bldP spid="145" grpId="0"/>
      <p:bldP spid="145" grpId="1"/>
      <p:bldP spid="146" grpId="0"/>
      <p:bldP spid="146" grpId="1"/>
      <p:bldP spid="150" grpId="0"/>
      <p:bldP spid="150" grpId="1"/>
      <p:bldP spid="151" grpId="0"/>
      <p:bldP spid="151" grpId="1"/>
      <p:bldP spid="152" grpId="0"/>
      <p:bldP spid="152" grpId="1"/>
      <p:bldP spid="153" grpId="0"/>
      <p:bldP spid="153" grpId="1"/>
      <p:bldP spid="154" grpId="0"/>
      <p:bldP spid="154" grpId="1"/>
      <p:bldP spid="155" grpId="0"/>
      <p:bldP spid="15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DC2CCEA-C816-4599-9BE6-471172B04374}"/>
              </a:ext>
            </a:extLst>
          </p:cNvPr>
          <p:cNvSpPr txBox="1"/>
          <p:nvPr/>
        </p:nvSpPr>
        <p:spPr>
          <a:xfrm>
            <a:off x="730348" y="822121"/>
            <a:ext cx="75417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+mn-lt"/>
              </a:rPr>
              <a:t>Today, we are learning to write words that contain </a:t>
            </a:r>
            <a:r>
              <a:rPr lang="en-GB" sz="5400" b="1" dirty="0" err="1">
                <a:latin typeface="+mn-lt"/>
              </a:rPr>
              <a:t>ea</a:t>
            </a:r>
            <a:r>
              <a:rPr lang="en-GB" sz="5400" dirty="0">
                <a:latin typeface="+mn-lt"/>
              </a:rPr>
              <a:t> saying /e/.</a:t>
            </a:r>
          </a:p>
          <a:p>
            <a:endParaRPr lang="en-GB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9B7026-6EE3-4551-B715-83726070DA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96"/>
          <a:stretch/>
        </p:blipFill>
        <p:spPr>
          <a:xfrm>
            <a:off x="2779461" y="3684443"/>
            <a:ext cx="2801373" cy="271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89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314315" y="877357"/>
            <a:ext cx="6310364" cy="711357"/>
          </a:xfrm>
          <a:prstGeom prst="wedgeRoundRectCallout">
            <a:avLst>
              <a:gd name="adj1" fmla="val 36840"/>
              <a:gd name="adj2" fmla="val 9954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Let’s practise reading some of this weeks focus words that contain the 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</a:rPr>
              <a:t>ea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saying /e/ sound.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160C538-E28E-466D-B93F-584818562A27}"/>
              </a:ext>
            </a:extLst>
          </p:cNvPr>
          <p:cNvSpPr txBox="1"/>
          <p:nvPr/>
        </p:nvSpPr>
        <p:spPr>
          <a:xfrm>
            <a:off x="2157367" y="2985750"/>
            <a:ext cx="273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weather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70F55DC-DB9D-4764-B316-B191930BA975}"/>
              </a:ext>
            </a:extLst>
          </p:cNvPr>
          <p:cNvSpPr txBox="1"/>
          <p:nvPr/>
        </p:nvSpPr>
        <p:spPr>
          <a:xfrm>
            <a:off x="2157365" y="2193842"/>
            <a:ext cx="273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healthy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2AC353-00A0-4B04-91A7-AC91C73A6F77}"/>
              </a:ext>
            </a:extLst>
          </p:cNvPr>
          <p:cNvSpPr txBox="1"/>
          <p:nvPr/>
        </p:nvSpPr>
        <p:spPr>
          <a:xfrm>
            <a:off x="2157366" y="3780941"/>
            <a:ext cx="273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instead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11971F-2E0B-4F92-BF66-3493F068DD59}"/>
              </a:ext>
            </a:extLst>
          </p:cNvPr>
          <p:cNvSpPr txBox="1"/>
          <p:nvPr/>
        </p:nvSpPr>
        <p:spPr>
          <a:xfrm>
            <a:off x="2157364" y="4608655"/>
            <a:ext cx="2734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breakfast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FB02D19-46D8-46C9-AC16-800BB82E19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27"/>
          <a:stretch/>
        </p:blipFill>
        <p:spPr>
          <a:xfrm>
            <a:off x="5300908" y="1989138"/>
            <a:ext cx="2971142" cy="443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61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105320" y="846137"/>
            <a:ext cx="6310364" cy="711357"/>
          </a:xfrm>
          <a:prstGeom prst="wedgeRoundRectCallout">
            <a:avLst>
              <a:gd name="adj1" fmla="val 36681"/>
              <a:gd name="adj2" fmla="val 9813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Watch the magic pencil write the words. Can you join in?</a:t>
            </a:r>
          </a:p>
        </p:txBody>
      </p:sp>
      <p:sp>
        <p:nvSpPr>
          <p:cNvPr id="10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105578" y="845178"/>
            <a:ext cx="6310364" cy="711357"/>
          </a:xfrm>
          <a:prstGeom prst="wedgeRoundRectCallout">
            <a:avLst>
              <a:gd name="adj1" fmla="val 36840"/>
              <a:gd name="adj2" fmla="val 9954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are learning to spell the common exception words </a:t>
            </a:r>
            <a:r>
              <a:rPr lang="en-GB" dirty="0">
                <a:solidFill>
                  <a:srgbClr val="D83A5E"/>
                </a:solidFill>
                <a:latin typeface="Twinkl" pitchFamily="50" charset="0"/>
              </a:rPr>
              <a:t>because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83A5E"/>
                </a:solidFill>
                <a:latin typeface="Twinkl" pitchFamily="50" charset="0"/>
              </a:rPr>
              <a:t>different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0BAEDF-90A3-457F-9938-29FD2114B6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27"/>
          <a:stretch/>
        </p:blipFill>
        <p:spPr>
          <a:xfrm>
            <a:off x="5300908" y="1989138"/>
            <a:ext cx="2971142" cy="443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6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114CA6C2-FBF5-4694-AC6B-6BDC3F43A7F3}"/>
              </a:ext>
            </a:extLst>
          </p:cNvPr>
          <p:cNvSpPr/>
          <p:nvPr/>
        </p:nvSpPr>
        <p:spPr>
          <a:xfrm>
            <a:off x="6731048" y="2010294"/>
            <a:ext cx="136768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y</a:t>
            </a:r>
            <a:endParaRPr lang="en-GB" sz="166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099F3EE-8E08-49F6-9F14-D2E4C77DA3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814" y="2493427"/>
            <a:ext cx="710150" cy="70793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F8521A1F-9D70-4112-92FC-0714EFDBE049}"/>
              </a:ext>
            </a:extLst>
          </p:cNvPr>
          <p:cNvSpPr/>
          <p:nvPr/>
        </p:nvSpPr>
        <p:spPr>
          <a:xfrm>
            <a:off x="5567588" y="2010294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9573B7D-598C-431D-B1A5-B578C84859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985" y="1982105"/>
            <a:ext cx="710150" cy="70793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EE44234-800D-4AF3-BDC9-71B99AB98223}"/>
              </a:ext>
            </a:extLst>
          </p:cNvPr>
          <p:cNvSpPr/>
          <p:nvPr/>
        </p:nvSpPr>
        <p:spPr>
          <a:xfrm>
            <a:off x="4808568" y="2015452"/>
            <a:ext cx="98135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</a:t>
            </a:r>
            <a:endParaRPr lang="en-GB" sz="16600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872051-64E4-41BF-9D07-CACE09757A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793" y="2189534"/>
            <a:ext cx="710150" cy="7079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F79DE8F-24F7-4EAC-876C-AFCE3C6744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972" y="2497309"/>
            <a:ext cx="710150" cy="707937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E419C68F-E081-4A07-A159-3EA70B48D635}"/>
              </a:ext>
            </a:extLst>
          </p:cNvPr>
          <p:cNvSpPr/>
          <p:nvPr/>
        </p:nvSpPr>
        <p:spPr>
          <a:xfrm>
            <a:off x="4241284" y="2025621"/>
            <a:ext cx="827471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l</a:t>
            </a:r>
            <a:endParaRPr lang="en-GB" sz="16600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CC17A4A-FBB2-46AF-BF4D-0A557107E9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661" y="1969243"/>
            <a:ext cx="710150" cy="707937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B60C947D-1F6D-4F62-90BA-12CEC4295330}"/>
              </a:ext>
            </a:extLst>
          </p:cNvPr>
          <p:cNvSpPr/>
          <p:nvPr/>
        </p:nvSpPr>
        <p:spPr>
          <a:xfrm>
            <a:off x="3110343" y="2025621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253C9DBB-1101-488F-B7ED-09B0530AC8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431" y="2504837"/>
            <a:ext cx="710150" cy="707937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C10FD87-9C44-47BB-83FE-E52ECD9AE242}"/>
              </a:ext>
            </a:extLst>
          </p:cNvPr>
          <p:cNvSpPr/>
          <p:nvPr/>
        </p:nvSpPr>
        <p:spPr>
          <a:xfrm>
            <a:off x="2201758" y="2025621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3A6D45D8-203D-47CF-AC23-3E27312413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795" y="2935822"/>
            <a:ext cx="710150" cy="707937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1098CDD4-DB45-43A2-B153-C8CC45DA8A69}"/>
              </a:ext>
            </a:extLst>
          </p:cNvPr>
          <p:cNvSpPr/>
          <p:nvPr/>
        </p:nvSpPr>
        <p:spPr>
          <a:xfrm>
            <a:off x="1061197" y="2053810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2F881167-9178-4E3D-B4F3-7FF780B024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594" y="2025621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8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4.44444E-6 L -0.00504 0.20625 L 0.00155 0.12084 C 0.00242 0.11806 0.00294 0.11482 0.00416 0.11204 C 0.00468 0.11065 0.00572 0.10973 0.00659 0.10857 C 0.00815 0.10695 0.00919 0.10625 0.01076 0.10533 L 0.02846 0.08959 L 0.0361 0.08727 C 0.03749 0.08681 0.03888 0.08635 0.04027 0.08612 C 0.04322 0.08565 0.04635 0.08542 0.04947 0.08519 C 0.05121 0.08542 0.05294 0.08542 0.05451 0.08612 C 0.05555 0.08658 0.05607 0.08774 0.05711 0.08843 C 0.0578 0.08889 0.05867 0.08912 0.05954 0.08959 C 0.06006 0.09028 0.06076 0.09098 0.06128 0.0919 C 0.0618 0.09283 0.06232 0.09399 0.06284 0.09514 C 0.06371 0.09676 0.06458 0.09815 0.06544 0.09954 C 0.06683 0.10556 0.06631 0.10186 0.06631 0.11088 L 0.06128 0.18936 C 0.06215 0.19237 0.06301 0.19537 0.06371 0.19838 C 0.06405 0.19931 0.06388 0.20093 0.06458 0.20162 C 0.06544 0.20255 0.06683 0.20232 0.06787 0.20278 L 0.08315 0.20162 " pathEditMode="relative" ptsTypes="AAAAAAAAAAAAAAAAAAAAAA">
                                      <p:cBhvr>
                                        <p:cTn id="10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0033 0.17616 C -0.0033 0.17663 -0.00035 0.19213 0.00347 0.19306 C 0.00729 0.19375 0.01111 0.1919 0.01493 0.19144 C 0.01944 0.18936 0.01753 0.19098 0.02083 0.18681 " pathEditMode="relative" ptsTypes="AAAAA">
                                      <p:cBhvr>
                                        <p:cTn id="43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00191 0.15208 C -0.00191 0.15463 -0.00191 0.15717 -0.00156 0.15972 C -0.00139 0.16065 -0.00104 0.16134 -0.00052 0.1618 C 0.00035 0.1625 0.00313 0.16342 0.00434 0.16366 C 0.00504 0.16412 0.00556 0.16481 0.00625 0.16504 C 0.00764 0.16551 0.01024 0.16643 0.01024 0.16666 C 0.01389 0.1662 0.01771 0.16597 0.02153 0.16574 C 0.02205 0.16551 0.02274 0.16528 0.02344 0.16504 C 0.02431 0.16481 0.025 0.16458 0.02587 0.16435 C 0.03004 0.16065 0.02465 0.16504 0.02882 0.1625 C 0.02934 0.16204 0.02969 0.16157 0.03021 0.16111 C 0.03229 0.15972 0.03143 0.16157 0.03229 0.15926 " pathEditMode="relative" rAng="0" ptsTypes="AAAAAAAAAAAAA">
                                      <p:cBhvr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500"/>
                            </p:stCondLst>
                            <p:childTnLst>
                              <p:par>
                                <p:cTn id="6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0"/>
                            </p:stCondLst>
                            <p:childTnLst>
                              <p:par>
                                <p:cTn id="7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4.44444E-6 L -0.00504 0.20625 L 0.00155 0.12084 C 0.00242 0.11806 0.00294 0.11482 0.00416 0.11204 C 0.00468 0.11065 0.00572 0.10973 0.00659 0.10857 C 0.00815 0.10695 0.00919 0.10625 0.01076 0.10533 L 0.02846 0.08959 L 0.0361 0.08727 C 0.03749 0.08681 0.03888 0.08635 0.04027 0.08612 C 0.04322 0.08565 0.04635 0.08542 0.04947 0.08519 C 0.05121 0.08542 0.05294 0.08542 0.05451 0.08612 C 0.05555 0.08658 0.05607 0.08774 0.05711 0.08843 C 0.0578 0.08889 0.05867 0.08912 0.05954 0.08959 C 0.06006 0.09028 0.06076 0.09098 0.06128 0.0919 C 0.0618 0.09283 0.06232 0.09399 0.06284 0.09514 C 0.06371 0.09676 0.06458 0.09815 0.06544 0.09954 C 0.06683 0.10556 0.06631 0.10186 0.06631 0.11088 L 0.06128 0.18936 C 0.06215 0.19237 0.06301 0.19537 0.06371 0.19838 C 0.06405 0.19931 0.06388 0.20093 0.06458 0.20162 C 0.06544 0.20255 0.06683 0.20232 0.06787 0.20278 L 0.08315 0.20162 " pathEditMode="relative" ptsTypes="AAAAAAAAAAAAAAAAAAAAAA">
                                      <p:cBhvr>
                                        <p:cTn id="76" dur="2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25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75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250"/>
                            </p:stCondLst>
                            <p:childTnLst>
                              <p:par>
                                <p:cTn id="8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6.93889E-18 L 5.55556E-7 0.09861 L 0.00642 0.11481 L 0.02031 0.12083 L 0.03142 0.12083 L 0.04809 0.10856 L 0.06198 0.0963 L 0.06753 0.0838 L 0.06944 0.0037 L 0.06285 0.16412 L 0.05451 0.18148 L 0.03333 0.19259 L 0.00451 0.1912 L -0.00365 0.1875 " pathEditMode="relative" ptsTypes="AAAAAAAAAAAAAA">
                                      <p:cBhvr>
                                        <p:cTn id="87" dur="2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0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6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ECB640CF-2FF6-43BA-B77D-CFA6FA3F0034}"/>
              </a:ext>
            </a:extLst>
          </p:cNvPr>
          <p:cNvSpPr/>
          <p:nvPr/>
        </p:nvSpPr>
        <p:spPr>
          <a:xfrm>
            <a:off x="7255353" y="1984661"/>
            <a:ext cx="10727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r</a:t>
            </a:r>
            <a:endParaRPr lang="en-GB" sz="1660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DC91A9E-7A98-4EC2-905A-07C191CFE6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767" y="2413778"/>
            <a:ext cx="710150" cy="707937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889F4C06-D6BD-4079-88CD-1F62224A9427}"/>
              </a:ext>
            </a:extLst>
          </p:cNvPr>
          <p:cNvSpPr/>
          <p:nvPr/>
        </p:nvSpPr>
        <p:spPr>
          <a:xfrm>
            <a:off x="6326541" y="1985257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C31E39C-16AB-4C21-84B2-7C0660DA2D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578" y="2895458"/>
            <a:ext cx="710150" cy="707937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C4B07240-98CD-4E13-B2EC-8849CE8AC675}"/>
              </a:ext>
            </a:extLst>
          </p:cNvPr>
          <p:cNvSpPr/>
          <p:nvPr/>
        </p:nvSpPr>
        <p:spPr>
          <a:xfrm>
            <a:off x="5124288" y="1984661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22D2215-4B52-4468-A21A-5CCFF4BE74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685" y="1956472"/>
            <a:ext cx="710150" cy="707937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1DF49D79-0066-41AA-AA2C-DD6C2E165B5C}"/>
              </a:ext>
            </a:extLst>
          </p:cNvPr>
          <p:cNvSpPr/>
          <p:nvPr/>
        </p:nvSpPr>
        <p:spPr>
          <a:xfrm>
            <a:off x="4371003" y="2012850"/>
            <a:ext cx="98135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</a:t>
            </a:r>
            <a:endParaRPr lang="en-GB" sz="16600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57C9B3B5-4901-42CD-9034-EDE9B70C2B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228" y="2186932"/>
            <a:ext cx="710150" cy="70793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2D111BE-3E80-4973-ABB7-8D4F7D9BAD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407" y="2494707"/>
            <a:ext cx="710150" cy="707937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D25E2E7D-9E12-492C-9EAE-24B402ABD4BB}"/>
              </a:ext>
            </a:extLst>
          </p:cNvPr>
          <p:cNvSpPr/>
          <p:nvPr/>
        </p:nvSpPr>
        <p:spPr>
          <a:xfrm>
            <a:off x="3259842" y="2012850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50F73FC8-050B-4ED2-8DCD-D55024E623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930" y="2492066"/>
            <a:ext cx="710150" cy="707937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5D76D871-3488-4C8F-97A8-012282E1105C}"/>
              </a:ext>
            </a:extLst>
          </p:cNvPr>
          <p:cNvSpPr/>
          <p:nvPr/>
        </p:nvSpPr>
        <p:spPr>
          <a:xfrm>
            <a:off x="2351136" y="2012850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3282D699-D0A7-404E-ABF9-69A646AE42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73" y="2923051"/>
            <a:ext cx="710150" cy="707937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8F920E9B-BFCB-4672-B435-30607D4F3B71}"/>
              </a:ext>
            </a:extLst>
          </p:cNvPr>
          <p:cNvSpPr/>
          <p:nvPr/>
        </p:nvSpPr>
        <p:spPr>
          <a:xfrm>
            <a:off x="787610" y="2014687"/>
            <a:ext cx="1879041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w</a:t>
            </a:r>
            <a:endParaRPr lang="en-GB" sz="166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95F5F48A-75FA-4B44-B7FA-46437D32AC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80" y="249782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40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02257 0.11227 C 0.02344 0.11366 0.02396 0.11528 0.025 0.11643 C 0.02569 0.11736 0.02778 0.11782 0.02778 0.11805 C 0.02917 0.11759 0.03073 0.11736 0.03229 0.11713 C 0.03368 0.1169 0.03576 0.11505 0.03646 0.11412 C 0.03698 0.11343 0.03733 0.11273 0.03785 0.11227 C 0.03837 0.11157 0.03924 0.11088 0.03924 0.11111 L 0.07118 0.00116 L 0.09757 0.11273 C 0.09878 0.11389 0.09965 0.11505 0.10087 0.11597 C 0.10174 0.11643 0.10365 0.11713 0.10365 0.11736 C 0.10538 0.1169 0.10712 0.11736 0.10868 0.11643 C 0.11389 0.11389 0.10799 0.11412 0.11007 0.11412 L 0.14358 7.40741E-7 " pathEditMode="relative" rAng="0" ptsTypes="AAAAAAAAAAAAAAA">
                                      <p:cBhvr>
                                        <p:cTn id="10" dur="3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00191 0.15208 C -0.00191 0.15463 -0.00191 0.15717 -0.00156 0.15972 C -0.00139 0.16065 -0.00104 0.16134 -0.00052 0.1618 C 0.00035 0.1625 0.00313 0.16342 0.00434 0.16366 C 0.00504 0.16412 0.00556 0.16481 0.00625 0.16504 C 0.00764 0.16551 0.01024 0.16643 0.01024 0.16666 C 0.01389 0.1662 0.01771 0.16597 0.02153 0.16574 C 0.02205 0.16551 0.02274 0.16528 0.02344 0.16504 C 0.02431 0.16481 0.025 0.16458 0.02587 0.16435 C 0.03004 0.16065 0.02465 0.16504 0.02882 0.1625 C 0.02934 0.16204 0.02969 0.16157 0.03021 0.16111 C 0.03229 0.15972 0.03143 0.16157 0.03229 0.15926 " pathEditMode="relative" rAng="0" ptsTypes="AAAAAAAAAAAAA">
                                      <p:cBhvr>
                                        <p:cTn id="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500"/>
                            </p:stCondLst>
                            <p:childTnLst>
                              <p:par>
                                <p:cTn id="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500"/>
                            </p:stCondLst>
                            <p:childTnLst>
                              <p:par>
                                <p:cTn id="6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4.44444E-6 L -0.00504 0.20625 L 0.00155 0.12084 C 0.00242 0.11806 0.00294 0.11482 0.00416 0.11204 C 0.00468 0.11065 0.00572 0.10973 0.00659 0.10857 C 0.00815 0.10695 0.00919 0.10625 0.01076 0.10533 L 0.02846 0.08959 L 0.0361 0.08727 C 0.03749 0.08681 0.03888 0.08635 0.04027 0.08612 C 0.04322 0.08565 0.04635 0.08542 0.04947 0.08519 C 0.05121 0.08542 0.05294 0.08542 0.05451 0.08612 C 0.05555 0.08658 0.05607 0.08774 0.05711 0.08843 C 0.0578 0.08889 0.05867 0.08912 0.05954 0.08959 C 0.06006 0.09028 0.06076 0.09098 0.06128 0.0919 C 0.0618 0.09283 0.06232 0.09399 0.06284 0.09514 C 0.06371 0.09676 0.06458 0.09815 0.06544 0.09954 C 0.06683 0.10556 0.06631 0.10186 0.06631 0.11088 L 0.06128 0.18936 C 0.06215 0.19237 0.06301 0.19537 0.06371 0.19838 C 0.06405 0.19931 0.06388 0.20093 0.06458 0.20162 C 0.06544 0.20255 0.06683 0.20232 0.06787 0.20278 L 0.08315 0.20162 " pathEditMode="relative" ptsTypes="AAAAAAAAAAAAAAAAAAAAAA">
                                      <p:cBhvr>
                                        <p:cTn id="65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25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75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250"/>
                            </p:stCondLst>
                            <p:childTnLst>
                              <p:par>
                                <p:cTn id="7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76" dur="2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6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6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7000"/>
                            </p:stCondLst>
                            <p:childTnLst>
                              <p:par>
                                <p:cTn id="8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4 L -0.00035 0.11528 L 0.00417 0.03357 C 0.00538 0.03033 0.00677 0.02709 0.00799 0.02362 C 0.00938 0.01945 0.0092 0.01575 0.01163 0.0125 C 0.0125 0.01158 0.01354 0.01112 0.01441 0.01019 C 0.0151 0.00926 0.01545 0.0081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87" dur="2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75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6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C349FE66-2B8D-4F0C-B679-17E167BFFD30}"/>
              </a:ext>
            </a:extLst>
          </p:cNvPr>
          <p:cNvSpPr/>
          <p:nvPr/>
        </p:nvSpPr>
        <p:spPr>
          <a:xfrm>
            <a:off x="6523158" y="2126175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901C0C9-FF16-4EE8-973F-F006C158D0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799" y="2628003"/>
            <a:ext cx="710150" cy="70793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FC91E69-5099-473E-AE5F-51EBDD6103B7}"/>
              </a:ext>
            </a:extLst>
          </p:cNvPr>
          <p:cNvSpPr/>
          <p:nvPr/>
        </p:nvSpPr>
        <p:spPr>
          <a:xfrm>
            <a:off x="5390503" y="2126175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E15E9B6-5B06-4FDF-B16D-96930245E0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591" y="2605391"/>
            <a:ext cx="710150" cy="70793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F0090535-7856-4413-AB58-DD584343FB29}"/>
              </a:ext>
            </a:extLst>
          </p:cNvPr>
          <p:cNvSpPr/>
          <p:nvPr/>
        </p:nvSpPr>
        <p:spPr>
          <a:xfrm>
            <a:off x="4467332" y="2126175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C415D4A-D9DB-4AAD-AE4F-425FBB891D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69" y="3036376"/>
            <a:ext cx="710150" cy="707937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BF483634-6428-42F7-B7BD-73D600FE866E}"/>
              </a:ext>
            </a:extLst>
          </p:cNvPr>
          <p:cNvSpPr/>
          <p:nvPr/>
        </p:nvSpPr>
        <p:spPr>
          <a:xfrm>
            <a:off x="3723172" y="2150903"/>
            <a:ext cx="98135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</a:t>
            </a:r>
            <a:endParaRPr lang="en-GB" sz="166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312F65D-47EE-4CD0-9741-98BA4D1681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97" y="2324985"/>
            <a:ext cx="710150" cy="70793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BCA89BD-67F0-4C5B-8307-98A8EFE5FA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576" y="2632760"/>
            <a:ext cx="710150" cy="707937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75E427C-8121-4C25-948F-3E4809DF6CE9}"/>
              </a:ext>
            </a:extLst>
          </p:cNvPr>
          <p:cNvSpPr/>
          <p:nvPr/>
        </p:nvSpPr>
        <p:spPr>
          <a:xfrm>
            <a:off x="2814959" y="2126175"/>
            <a:ext cx="109356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s</a:t>
            </a:r>
            <a:endParaRPr lang="en-GB" sz="16600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ECF842A-203D-480E-8410-FBCB175B89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035" y="2622119"/>
            <a:ext cx="710150" cy="707937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C19D313-710B-4790-8CD5-FFA4523D0FC0}"/>
              </a:ext>
            </a:extLst>
          </p:cNvPr>
          <p:cNvSpPr/>
          <p:nvPr/>
        </p:nvSpPr>
        <p:spPr>
          <a:xfrm>
            <a:off x="1602635" y="2150903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n</a:t>
            </a:r>
            <a:endParaRPr lang="en-GB" sz="16600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46187BE-B85A-4D86-B9E0-47D54B9E19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446" y="2606636"/>
            <a:ext cx="710150" cy="707937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A1B914C3-4B0A-4E9F-B5C2-EE936ECD6A5F}"/>
              </a:ext>
            </a:extLst>
          </p:cNvPr>
          <p:cNvSpPr/>
          <p:nvPr/>
        </p:nvSpPr>
        <p:spPr>
          <a:xfrm>
            <a:off x="1026007" y="2150903"/>
            <a:ext cx="827471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i</a:t>
            </a:r>
            <a:endParaRPr lang="en-GB" sz="16600" dirty="0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6683027C-C54E-4384-B226-B8A7B9A437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498" y="2193153"/>
            <a:ext cx="710150" cy="70793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E5E55284-9E9C-4402-9E78-DCF9AAF1C6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032" y="2589371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6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93889E-18 L -0.0026 0.10116 C -0.00174 0.10486 -0.00122 0.10879 -2.77778E-7 0.11227 C 0.00052 0.11342 0.00156 0.11389 0.00191 0.11481 C 0.00243 0.11597 0.00208 0.11759 0.00278 0.11852 C 0.00347 0.11944 0.00469 0.11944 0.00556 0.11991 C 0.00712 0.11967 0.01736 0.11875 0.01944 0.11597 L 0.02049 0.11481 " pathEditMode="relative" ptsTypes="AAAAAAAA">
                                      <p:cBhvr>
                                        <p:cTn id="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6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C -1.94444E-6 0.03935 0.00018 0.07916 0.00035 0.11875 L 0.00938 0.03148 C 0.01042 0.03009 0.01163 0.02893 0.01268 0.02777 C 0.01563 0.02384 0.01059 0.02731 0.0165 0.02199 C 0.01997 0.01875 0.01563 0.02291 0.01927 0.01875 C 0.01979 0.01828 0.02031 0.01805 0.02084 0.01759 C 0.02136 0.0169 0.02188 0.01574 0.02257 0.01504 C 0.02604 0.01203 0.02188 0.01574 0.02604 0.0118 C 0.02639 0.01134 0.02691 0.01088 0.02743 0.01065 C 0.02778 0.01041 0.0283 0.01018 0.02882 0.00995 C 0.02952 0.00972 0.03004 0.00926 0.03073 0.00879 C 0.03125 0.00833 0.0316 0.00787 0.03212 0.0074 C 0.03299 0.00694 0.03403 0.00671 0.0349 0.00625 L 0.03646 0.00555 L 0.03785 0.00486 C 0.03837 0.00463 0.03872 0.0044 0.03924 0.0044 C 0.03993 0.00416 0.04045 0.00393 0.04115 0.0037 C 0.04202 0.00324 0.04306 0.00277 0.04393 0.00231 C 0.04445 0.00231 0.04497 0.00185 0.04531 0.00185 C 0.04775 0.00092 0.0467 0.00139 0.04879 0.00046 C 0.05174 0.00069 0.05469 0.00046 0.05764 0.00115 C 0.05886 0.00139 0.05955 0.00277 0.06059 0.0037 C 0.06111 0.00416 0.06163 0.0044 0.06198 0.00486 L 0.06441 0.0081 C 0.06563 0.01342 0.06389 0.00694 0.0658 0.01134 C 0.06597 0.0118 0.06597 0.0125 0.06632 0.01319 C 0.0665 0.01389 0.06684 0.01435 0.06719 0.01504 C 0.06736 0.01574 0.06754 0.0162 0.06771 0.0169 C 0.06806 0.01852 0.06823 0.02037 0.06858 0.02199 C 0.06962 0.02592 0.06962 0.02453 0.06962 0.02639 L 0.06771 0.08518 C 0.06684 0.0956 0.06684 0.09213 0.06771 0.10717 C 0.06771 0.10949 0.06858 0.11296 0.06997 0.11412 C 0.07049 0.11458 0.07101 0.11504 0.07153 0.11551 C 0.07188 0.11574 0.07205 0.11643 0.0724 0.11666 C 0.07396 0.11782 0.07587 0.11828 0.07761 0.11875 C 0.08021 0.11852 0.08264 0.11828 0.08525 0.11805 C 0.08577 0.11782 0.08646 0.11759 0.08715 0.11736 C 0.08768 0.11713 0.08906 0.1162 0.08906 0.11643 " pathEditMode="relative" rAng="0" ptsTypes="AAAAAAAAAAAAAAAAAAAAAAAAAAAAAAAAAAAAAAAA">
                                      <p:cBhvr>
                                        <p:cTn id="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1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100"/>
                            </p:stCondLst>
                            <p:childTnLst>
                              <p:par>
                                <p:cTn id="3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5E-6 0.00023 C -0.00069 -0.00116 -0.00121 -0.00231 -0.0019 -0.00347 C -0.00295 -0.00532 -0.00381 -0.00579 -0.00538 -0.00718 C -0.00659 -0.00833 -0.00694 -0.0088 -0.00869 -0.00903 C -0.01006 -0.00949 -0.01164 -0.00972 -0.01285 -0.01018 C -0.01285 -0.00995 -0.01667 -0.01134 -0.01754 -0.01157 L -0.0191 -0.01204 C -0.02431 -0.01204 -0.02952 -0.01204 -0.03472 -0.01157 C -0.03785 -0.01134 -0.03697 -0.01065 -0.03924 -0.00972 C -0.03975 -0.00926 -0.04027 -0.00926 -0.04079 -0.00903 C -0.04131 -0.0088 -0.04166 -0.00833 -0.04219 -0.0081 C -0.04305 -0.00764 -0.04375 -0.00764 -0.04462 -0.00718 C -0.04514 -0.00671 -0.04548 -0.00625 -0.046 -0.00602 C -0.04687 -0.00556 -0.04775 -0.00556 -0.04843 -0.00509 C -0.04879 -0.00463 -0.04914 -0.0044 -0.04947 -0.00393 C -0.04982 -0.00347 -0.05018 -0.00301 -0.05069 -0.00255 C -0.05104 -0.00208 -0.05174 -0.00185 -0.05209 -0.00139 C -0.05243 -0.00093 -0.0526 -0.00046 -0.05295 -3.7037E-7 C -0.05329 0.00046 -0.05381 0.00046 -0.05399 0.00116 C -0.05435 0.00162 -0.05435 0.00232 -0.05451 0.00301 C -0.05451 0.0037 -0.05469 0.00417 -0.05486 0.00463 C -0.05469 0.01134 -0.05469 0.01806 -0.05451 0.025 C -0.05435 0.02616 -0.05435 0.02755 -0.05399 0.02894 C -0.05381 0.03009 -0.05295 0.03102 -0.05209 0.03148 C -0.05174 0.03171 -0.05138 0.03171 -0.05104 0.03194 C -0.05035 0.03241 -0.04982 0.03264 -0.04914 0.0331 C -0.04879 0.0331 -0.04826 0.03333 -0.04791 0.03357 C -0.04462 0.03542 -0.04791 0.0338 -0.04531 0.03495 C -0.04496 0.03565 -0.04444 0.03611 -0.04409 0.03657 C -0.04392 0.03704 -0.04375 0.03773 -0.0434 0.03819 C -0.0427 0.03912 -0.04201 0.03912 -0.04115 0.03958 C -0.04079 0.04005 -0.04045 0.04074 -0.03993 0.0412 C -0.03906 0.04167 -0.03697 0.04213 -0.03697 0.04236 C -0.03664 0.04259 -0.03628 0.04282 -0.03576 0.04306 C -0.03212 0.04514 -0.03664 0.04167 -0.0323 0.04468 C -0.03108 0.0456 -0.02987 0.04676 -0.02848 0.04769 C -0.02813 0.04815 -0.02761 0.04838 -0.02709 0.04884 C -0.02674 0.04907 -0.02622 0.04907 -0.02587 0.04931 C -0.02553 0.04954 -0.02518 0.05 -0.02466 0.05023 C -0.02431 0.05046 -0.02395 0.05046 -0.02362 0.05069 C -0.02327 0.05116 -0.02292 0.05162 -0.02239 0.05185 C -0.02119 0.05255 -0.01996 0.05301 -0.01857 0.05324 C -0.01805 0.0537 -0.01754 0.05394 -0.01719 0.0544 C -0.01667 0.05463 -0.01632 0.05509 -0.01598 0.05532 C -0.01528 0.05579 -0.01372 0.05648 -0.01372 0.05671 C -0.01268 0.05787 -0.01268 0.0581 -0.01145 0.0588 C -0.01094 0.05926 -0.01025 0.05949 -0.00989 0.05995 C -0.00902 0.06088 -0.0085 0.06204 -0.00764 0.06296 C -0.00381 0.0669 -0.0085 0.06181 -0.00451 0.06644 C -0.00381 0.06736 -0.00277 0.06829 -0.0019 0.06898 C -0.00017 0.07245 -0.00069 0.07083 5E-6 0.07361 C 0.00018 0.07708 0.00018 0.08032 0.00035 0.0838 C 0.00053 0.08426 0.00087 0.08472 0.00087 0.08519 C 0.00087 0.08704 0.0007 0.08866 0.00035 0.09028 C -0.00017 0.09398 -0.00017 0.09259 -0.00104 0.09491 C -0.00312 0.09977 -0.00156 0.09815 -0.00381 0.1 C -0.00434 0.10116 -0.00468 0.10208 -0.00572 0.10301 C -0.00607 0.10347 -0.00677 0.1037 -0.00729 0.10417 C -0.01041 0.10671 -0.00833 0.10556 -0.0106 0.10671 C -0.0144 0.11019 -0.01041 0.10671 -0.01337 0.10857 C -0.01372 0.10903 -0.01406 0.10949 -0.0144 0.10972 C -0.01511 0.10995 -0.01579 0.10995 -0.01632 0.11019 C -0.01719 0.11042 -0.01789 0.11088 -0.01857 0.11111 L -0.02014 0.11181 C -0.02518 0.11157 -0.03039 0.11157 -0.03541 0.11111 C -0.03576 0.11111 -0.03611 0.11088 -0.03664 0.11065 C -0.03785 0.11019 -0.04027 0.10972 -0.04027 0.10995 C -0.04079 0.10926 -0.04115 0.10903 -0.04149 0.10857 C -0.04219 0.10833 -0.04357 0.10787 -0.04409 0.10764 C -0.04687 0.10671 -0.04409 0.10718 -0.04914 0.10602 C -0.05121 0.10579 -0.05156 0.10579 -0.05329 0.10509 C -0.05365 0.10486 -0.05417 0.10486 -0.05451 0.10463 C -0.05712 0.10278 -0.05381 0.1044 -0.05712 0.10255 C -0.05781 0.10208 -0.05937 0.10162 -0.05937 0.10185 C -0.05973 0.10116 -0.06025 0.10093 -0.06059 0.10046 C -0.06076 0.1 -0.06059 0.09931 -0.06093 0.09907 C -0.06129 0.09861 -0.06197 0.09792 -0.06197 0.09815 " pathEditMode="relative" rAng="0" ptsTypes="AAAAAAAAAAAAAAAAAAAAAAAAAAAAAAAAAAAAAAAAAAAAAAAAAAAAAAAAAAAAAAAAAAAAAAAAAAAAAA">
                                      <p:cBhvr>
                                        <p:cTn id="40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85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3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85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00191 0.15208 C -0.00191 0.15463 -0.00191 0.15717 -0.00156 0.15972 C -0.00139 0.16065 -0.00104 0.16134 -0.00052 0.1618 C 0.00035 0.1625 0.00313 0.16342 0.00434 0.16366 C 0.00504 0.16412 0.00556 0.16481 0.00625 0.16504 C 0.00764 0.16551 0.01024 0.16643 0.01024 0.16666 C 0.01389 0.1662 0.01771 0.16597 0.02153 0.16574 C 0.02205 0.16551 0.02274 0.16528 0.02344 0.16504 C 0.02431 0.16481 0.025 0.16458 0.02587 0.16435 C 0.03004 0.16065 0.02465 0.16504 0.02882 0.1625 C 0.02934 0.16204 0.02969 0.16157 0.03021 0.16111 C 0.03229 0.15972 0.03143 0.16157 0.03229 0.15926 " pathEditMode="relative" rAng="0" ptsTypes="AAAAAAAAAAAAA">
                                      <p:cBhvr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85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3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850"/>
                            </p:stCondLst>
                            <p:childTnLst>
                              <p:par>
                                <p:cTn id="6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85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35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850"/>
                            </p:stCondLst>
                            <p:childTnLst>
                              <p:par>
                                <p:cTn id="7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73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6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1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3600"/>
                            </p:stCondLst>
                            <p:childTnLst>
                              <p:par>
                                <p:cTn id="8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60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71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7600"/>
                            </p:stCondLst>
                            <p:childTnLst>
                              <p:par>
                                <p:cTn id="9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0.01944 -0.00856 C -0.02222 -0.0081 -0.025 -0.00833 -0.02778 -0.0074 C -0.02882 -0.00694 -0.02951 -0.00555 -0.03055 -0.00486 C -0.03142 -0.00416 -0.03246 -0.00416 -0.03333 -0.0037 C -0.03524 -0.00208 -0.03698 -0.00023 -0.03889 0.00139 L -0.04167 0.00371 L -0.04444 0.00625 C -0.04496 0.00741 -0.04549 0.0088 -0.04618 0.00996 C -0.05156 0.01875 -0.04427 0.00463 -0.05 0.01621 C -0.05226 0.025 -0.05069 0.0213 -0.05365 0.02732 C -0.05399 0.03102 -0.05469 0.03797 -0.05555 0.04213 C -0.05555 0.04213 -0.05781 0.05139 -0.05833 0.05324 C -0.05868 0.0544 -0.05903 0.05556 -0.0592 0.05695 L -0.06007 0.06181 C -0.0599 0.06667 -0.05972 0.07176 -0.0592 0.07662 C -0.05903 0.07778 -0.05851 0.07894 -0.05833 0.08033 C -0.05573 0.09422 -0.05955 0.07801 -0.05555 0.09398 L -0.05451 0.09769 C -0.05434 0.09885 -0.05451 0.10047 -0.05365 0.10139 L -0.05087 0.10371 C -0.05052 0.1051 -0.05069 0.10672 -0.05 0.10741 C -0.04844 0.10903 -0.04618 0.10903 -0.04444 0.10996 L -0.04167 0.11111 C -0.04062 0.11158 -0.03976 0.11204 -0.03889 0.1125 C -0.03767 0.11273 -0.03628 0.1132 -0.03507 0.11366 C -0.0342 0.11389 -0.03333 0.11482 -0.03229 0.11482 C -0.03021 0.11505 -0.02812 0.11482 -0.02587 0.11482 L -0.00729 0.1088 C 0.00278 0.09931 -0.00174 0.10162 0.00469 0.09885 C 0.00556 0.09769 0.00642 0.0963 0.00747 0.09514 C 0.00833 0.09422 0.00955 0.09375 0.01024 0.0926 C 0.01337 0.08866 0.01076 0.08889 0.01302 0.08889 L 0.0158 0.07408 L 0.01945 -0.07754 L 0.01667 0.10371 C 0.01979 0.10949 0.02014 0.11204 0.02413 0.11482 C 0.025 0.11551 0.02604 0.11574 0.02691 0.11621 C 0.02951 0.11574 0.0349 0.11574 0.03802 0.11366 C 0.03837 0.11343 0.03872 0.11273 0.03906 0.1125 " pathEditMode="relative" ptsTypes="AAAAAAAAAAAAAAAAAAAAAAAAAAAAAAAAAAAAAAAA">
                                      <p:cBhvr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9600"/>
                            </p:stCondLst>
                            <p:childTnLst>
                              <p:par>
                                <p:cTn id="9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6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3BB38FD1-C0A1-4088-9F1A-B7784146A026}"/>
              </a:ext>
            </a:extLst>
          </p:cNvPr>
          <p:cNvSpPr/>
          <p:nvPr/>
        </p:nvSpPr>
        <p:spPr>
          <a:xfrm>
            <a:off x="7816628" y="2051773"/>
            <a:ext cx="98135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t</a:t>
            </a:r>
            <a:endParaRPr lang="en-GB" sz="166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9BAE9A26-9AFE-4E58-9CD6-0F80E1D90E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853" y="2225855"/>
            <a:ext cx="710150" cy="70793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A73A717-8146-4B23-AEA9-3D2F1DA7BA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032" y="2533630"/>
            <a:ext cx="710150" cy="707937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FE3D301C-9C31-4A3D-AF12-B6E2C1200A02}"/>
              </a:ext>
            </a:extLst>
          </p:cNvPr>
          <p:cNvSpPr/>
          <p:nvPr/>
        </p:nvSpPr>
        <p:spPr>
          <a:xfrm>
            <a:off x="6909459" y="2051773"/>
            <a:ext cx="109356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s</a:t>
            </a:r>
            <a:endParaRPr lang="en-GB" sz="166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EFC5178B-07FE-4A78-B6FE-50D12AFB23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535" y="2547717"/>
            <a:ext cx="710150" cy="707937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E4A0D653-388B-4D2F-BB3F-ECCEEA23AB56}"/>
              </a:ext>
            </a:extLst>
          </p:cNvPr>
          <p:cNvSpPr/>
          <p:nvPr/>
        </p:nvSpPr>
        <p:spPr>
          <a:xfrm>
            <a:off x="5733071" y="2051773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9B900A7A-D34F-466A-963F-86871761F9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159" y="2530989"/>
            <a:ext cx="710150" cy="707937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FB3D6D8E-CEB3-4FAC-8A16-572E5B3769DD}"/>
              </a:ext>
            </a:extLst>
          </p:cNvPr>
          <p:cNvSpPr/>
          <p:nvPr/>
        </p:nvSpPr>
        <p:spPr>
          <a:xfrm>
            <a:off x="5033897" y="2311736"/>
            <a:ext cx="893193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f</a:t>
            </a:r>
            <a:endParaRPr lang="en-GB" sz="16600" dirty="0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AFC021FA-F379-4B26-9559-3A3B3C86BA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251" y="1974814"/>
            <a:ext cx="710150" cy="70793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97CFC4D-09F2-4114-B85F-0513E61775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439" y="2814677"/>
            <a:ext cx="710150" cy="70793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D9B6FBEF-879D-46D5-982D-45EA425D79B2}"/>
              </a:ext>
            </a:extLst>
          </p:cNvPr>
          <p:cNvSpPr/>
          <p:nvPr/>
        </p:nvSpPr>
        <p:spPr>
          <a:xfrm>
            <a:off x="4011225" y="2056393"/>
            <a:ext cx="1279517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k</a:t>
            </a:r>
            <a:endParaRPr lang="en-GB" sz="16600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6EC219C-1907-4F13-BDB3-DC44118D04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455" y="1961979"/>
            <a:ext cx="710150" cy="707937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662DD506-EC2D-4156-8A52-87EF21C1C7D6}"/>
              </a:ext>
            </a:extLst>
          </p:cNvPr>
          <p:cNvSpPr/>
          <p:nvPr/>
        </p:nvSpPr>
        <p:spPr>
          <a:xfrm>
            <a:off x="2906078" y="2051773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E789F892-9313-40B8-9532-73525C655E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166" y="2530989"/>
            <a:ext cx="710150" cy="707937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752E164E-61A7-463A-AFDD-1097C28B6FE5}"/>
              </a:ext>
            </a:extLst>
          </p:cNvPr>
          <p:cNvSpPr/>
          <p:nvPr/>
        </p:nvSpPr>
        <p:spPr>
          <a:xfrm>
            <a:off x="2007400" y="2051773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41BF7F5C-F66A-4171-8761-88A04642C9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437" y="2961974"/>
            <a:ext cx="710150" cy="707937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AAB5B22A-80F3-4A63-8130-9816E4CE963D}"/>
              </a:ext>
            </a:extLst>
          </p:cNvPr>
          <p:cNvSpPr/>
          <p:nvPr/>
        </p:nvSpPr>
        <p:spPr>
          <a:xfrm>
            <a:off x="1257720" y="2051773"/>
            <a:ext cx="10727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r</a:t>
            </a:r>
            <a:endParaRPr lang="en-GB" sz="16600" dirty="0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C008E7C5-1456-4594-86B8-91C171B4CD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134" y="2480890"/>
            <a:ext cx="710150" cy="70793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CBD581B-6E4E-4548-AD51-C8A4AD56BF06}"/>
              </a:ext>
            </a:extLst>
          </p:cNvPr>
          <p:cNvSpPr/>
          <p:nvPr/>
        </p:nvSpPr>
        <p:spPr>
          <a:xfrm>
            <a:off x="242460" y="2051773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b</a:t>
            </a:r>
            <a:endParaRPr lang="en-GB" sz="166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BA59C859-986C-4A32-BB1B-A0E22FABA5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7" y="191711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6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-0.00174 0.19745 L 0.00468 0.10972 L 0.025 0.08125 L 0.04913 0.07523 L 0.06024 0.08264 L 0.06666 0.10347 L 0.06857 0.15023 L 0.0592 0.1875 L 0.04166 0.19606 L 0.01857 0.19005 L 0.00191 0.17893 " pathEditMode="relative" rAng="0" ptsTypes="AAAAAAAAAAAA">
                                      <p:cBhvr>
                                        <p:cTn id="10" dur="2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4 L -0.00035 0.11528 L 0.00417 0.03357 C 0.00538 0.03033 0.00677 0.02709 0.00799 0.02362 C 0.00938 0.01945 0.0092 0.01575 0.01163 0.0125 C 0.0125 0.01158 0.01354 0.01112 0.01441 0.01019 C 0.0151 0.00926 0.01545 0.0081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21" dur="2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5.55556E-7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9 -0.01111 0.03542 -0.01134 0.03594 -0.01157 C 0.03681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7 -0.06759 C 0.04583 -0.06828 0.04496 -0.06851 0.04392 -0.06898 L 0.04115 -0.07013 C 0.04062 -0.07037 0.0401 -0.07083 0.03976 -0.07083 C 0.03437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6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5 0.03079 -0.00833 0.03218 -0.00816 0.03334 C -0.00799 0.03403 -0.00747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3 0.05278 0.00573 0.05348 0.00712 0.05371 C 0.00868 0.05394 0.01059 0.05394 0.01233 0.05417 C 0.01267 0.0544 0.01319 0.05463 0.01371 0.05487 C 0.01493 0.05533 0.01753 0.05579 0.01892 0.05625 C 0.02153 0.05579 0.0224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32" dur="2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7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7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4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75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174 0.19491 L 0.00642 0.10463 L 0.02864 0.07755 L 0.04896 0.07523 C 0.0533 0.07732 0.0559 0.07709 0.05833 0.08125 C 0.05955 0.08357 0.06198 0.08866 0.06198 0.08889 C 0.06146 0.10255 0.06562 0.11019 0.0592 0.11713 C 0.05833 0.11806 0.05729 0.11875 0.05642 0.11945 C 0.05416 0.12408 0.05555 0.12269 0.05277 0.12454 L 0.02031 0.14167 L 0.03975 0.17269 L 0.05729 0.19607 L 0.06562 0.19861 L 0.075 0.19352 " pathEditMode="relative" rAng="0" ptsTypes="AAAAAAAAAAAAAAA">
                                      <p:cBhvr>
                                        <p:cTn id="54" dur="2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5255 L -0.05278 0.04653 C -0.05469 0.04653 -0.06424 0.04607 -0.0684 0.04885 C -0.06944 0.04954 -0.07031 0.05047 -0.07118 0.05139 C -0.07187 0.05255 -0.0724 0.05394 -0.07309 0.0551 C -0.07361 0.05602 -0.07465 0.05648 -0.075 0.05741 C -0.07587 0.05996 -0.07622 0.0625 -0.07674 0.06482 C -0.07795 0.06945 -0.07778 0.06736 -0.07778 0.07107 L -0.0842 0.29954 C -0.08819 0.31551 -0.0842 0.3125 -0.0908 0.31551 C -0.09132 0.31621 -0.09184 0.31736 -0.09253 0.31806 C -0.09479 0.31945 -0.09913 0.32084 -0.10191 0.32176 C -0.10712 0.3213 -0.1125 0.32153 -0.11753 0.32037 C -0.1184 0.32014 -0.11875 0.31852 -0.11944 0.31806 C -0.11979 0.31783 -0.12014 0.31806 -0.12031 0.31806 " pathEditMode="relative" rAng="0" ptsTypes="AAAAAAAAAAAAAAA">
                                      <p:cBhvr>
                                        <p:cTn id="6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500"/>
                            </p:stCondLst>
                            <p:childTnLst>
                              <p:par>
                                <p:cTn id="7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0.00092 L 0.06389 -0.0002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35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500"/>
                            </p:stCondLst>
                            <p:childTnLst>
                              <p:par>
                                <p:cTn id="8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-2.59259E-6 L -5.55112E-17 0.00023 C -0.00139 -0.00023 -0.00278 -0.00046 -0.00417 -0.00069 C -0.00503 -0.00092 -0.0059 -0.00185 -0.00694 -0.00185 L -0.01562 -0.00324 C -0.01615 -0.00347 -0.01667 -0.0037 -0.01701 -0.0037 C -0.02413 -0.00509 -0.02656 -0.00416 -0.03472 -0.0037 C -0.03524 -0.00347 -0.03594 -0.00301 -0.03646 -0.00254 C -0.03715 -0.00231 -0.03785 -0.00208 -0.03837 -0.00185 C -0.03889 -0.00185 -0.03924 -0.00162 -0.03976 -0.00139 C -0.04028 -0.00092 -0.04062 -0.00046 -0.04115 -2.59259E-6 C -0.04358 0.00139 -0.04236 -0.00092 -0.04531 0.00301 L -0.04809 0.00672 L -0.04948 0.00857 C -0.05104 0.01459 -0.04861 0.00533 -0.05087 0.01297 C -0.0526 0.01829 -0.05104 0.01482 -0.05278 0.01852 C -0.05295 0.01922 -0.05295 0.02014 -0.05312 0.02084 C -0.0533 0.02153 -0.05347 0.02222 -0.05365 0.02269 L -0.05451 0.02778 C -0.05469 0.03357 -0.05486 0.03959 -0.05503 0.0456 C -0.05503 0.04653 -0.05538 0.04722 -0.05556 0.04815 C -0.05573 0.05 -0.0559 0.05185 -0.0559 0.05371 C -0.0559 0.06829 -0.0559 0.08287 -0.05556 0.09746 C -0.05556 0.09815 -0.05521 0.09861 -0.05503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5 0.12107 -0.03281 0.12107 C -0.0309 0.12107 -0.02882 0.1206 -0.02674 0.12037 C -0.02639 0.11991 -0.02587 0.11945 -0.02535 0.11898 C -0.02483 0.11875 -0.02413 0.11875 -0.02361 0.11852 C -0.02309 0.11829 -0.02257 0.11806 -0.02222 0.11783 C -0.01997 0.11597 -0.02135 0.1169 -0.01806 0.11528 L -0.01667 0.11482 C -0.01441 0.11273 -0.0158 0.11366 -0.0125 0.11227 C -0.01198 0.11204 -0.01146 0.11204 -0.01111 0.11158 C -0.00972 0.11042 -0.00937 0.11042 -0.00833 0.10857 C -0.00642 0.10556 -0.00851 0.10787 -0.0059 0.10556 C -0.00451 0.10232 -0.00556 0.10417 -0.00226 0.10116 L -0.00087 0.1 C -0.00052 0.09931 -0.00017 0.09885 -5.55112E-17 0.09815 C 0.00035 0.09722 0.00052 0.0963 0.00104 0.0956 C 0.00139 0.09491 0.00191 0.09445 0.00243 0.09375 C 0.00278 0.09329 0.0033 0.0919 0.0033 0.09213 L 0.01111 0.08195 C 0.01128 0.0801 0.01146 0.07824 0.01163 0.07639 C 0.01163 0.07593 0.01198 0.07523 0.01215 0.07454 C 0.01233 0.07292 0.01267 0.0713 0.01302 0.06968 C 0.01319 0.06875 0.01319 0.06806 0.01354 0.06713 L 0.01441 0.06343 L 0.01493 0.06158 C 0.01493 0.06019 0.0151 0.0588 0.01528 0.05741 C 0.01545 0.05672 0.01563 0.05602 0.0158 0.05556 C 0.01615 0.05301 0.01667 0.04815 0.01667 0.04838 C 0.01649 0.04213 0.01649 0.03611 0.01632 0.0301 C 0.01615 0.0294 0.01597 0.02894 0.0158 0.02824 C 0.01545 0.02662 0.01493 0.02338 0.01493 0.02361 C 0.01389 0.01158 0.01406 0.01574 0.01493 -0.00324 C 0.01493 -0.00393 0.01528 -0.00555 0.01528 -0.00532 L 0.01215 0.09931 C 0.01215 0.10232 0.01215 0.1051 0.0125 0.10787 C 0.01302 0.11227 0.01319 0.11088 0.01493 0.11343 C 0.01528 0.11412 0.01545 0.11482 0.0158 0.11528 C 0.01615 0.11621 0.01615 0.11713 0.01667 0.11783 C 0.01823 0.11991 0.0191 0.12014 0.02083 0.12107 C 0.02361 0.12084 0.02639 0.1206 0.02917 0.12037 C 0.02986 0.12014 0.03038 0.12014 0.03108 0.11968 C 0.03177 0.11922 0.03385 0.1169 0.03438 0.11667 C 0.03472 0.11621 0.03576 0.11597 0.03576 0.11621 " pathEditMode="relative" rAng="0" ptsTypes="AAAAAAAAAAAAAAAAAAAAAAAAAAAAAAAAAAAAAAAAAAAAAAAAAAAAAAAAAAAAAAAAAAAAAAAA">
                                      <p:cBhvr>
                                        <p:cTn id="8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5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8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500"/>
                            </p:stCondLst>
                            <p:childTnLst>
                              <p:par>
                                <p:cTn id="9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5E-6 0.00023 C -0.00069 -0.00116 -0.00121 -0.00231 -0.0019 -0.00347 C -0.00295 -0.00532 -0.00381 -0.00579 -0.00538 -0.00718 C -0.00659 -0.00833 -0.00694 -0.0088 -0.00869 -0.00903 C -0.01006 -0.00949 -0.01164 -0.00972 -0.01285 -0.01018 C -0.01285 -0.00995 -0.01667 -0.01134 -0.01754 -0.01157 L -0.0191 -0.01204 C -0.02431 -0.01204 -0.02952 -0.01204 -0.03472 -0.01157 C -0.03785 -0.01134 -0.03697 -0.01065 -0.03924 -0.00972 C -0.03975 -0.00926 -0.04027 -0.00926 -0.04079 -0.00903 C -0.04131 -0.0088 -0.04166 -0.00833 -0.04219 -0.0081 C -0.04305 -0.00764 -0.04375 -0.00764 -0.04462 -0.00718 C -0.04514 -0.00671 -0.04548 -0.00625 -0.046 -0.00602 C -0.04687 -0.00556 -0.04775 -0.00556 -0.04843 -0.00509 C -0.04879 -0.00463 -0.04914 -0.0044 -0.04947 -0.00393 C -0.04982 -0.00347 -0.05018 -0.00301 -0.05069 -0.00255 C -0.05104 -0.00208 -0.05174 -0.00185 -0.05209 -0.00139 C -0.05243 -0.00093 -0.0526 -0.00046 -0.05295 -3.7037E-7 C -0.05329 0.00046 -0.05381 0.00046 -0.05399 0.00116 C -0.05435 0.00162 -0.05435 0.00232 -0.05451 0.00301 C -0.05451 0.0037 -0.05469 0.00417 -0.05486 0.00463 C -0.05469 0.01134 -0.05469 0.01806 -0.05451 0.025 C -0.05435 0.02616 -0.05435 0.02755 -0.05399 0.02894 C -0.05381 0.03009 -0.05295 0.03102 -0.05209 0.03148 C -0.05174 0.03171 -0.05138 0.03171 -0.05104 0.03194 C -0.05035 0.03241 -0.04982 0.03264 -0.04914 0.0331 C -0.04879 0.0331 -0.04826 0.03333 -0.04791 0.03357 C -0.04462 0.03542 -0.04791 0.0338 -0.04531 0.03495 C -0.04496 0.03565 -0.04444 0.03611 -0.04409 0.03657 C -0.04392 0.03704 -0.04375 0.03773 -0.0434 0.03819 C -0.0427 0.03912 -0.04201 0.03912 -0.04115 0.03958 C -0.04079 0.04005 -0.04045 0.04074 -0.03993 0.0412 C -0.03906 0.04167 -0.03697 0.04213 -0.03697 0.04236 C -0.03664 0.04259 -0.03628 0.04282 -0.03576 0.04306 C -0.03212 0.04514 -0.03664 0.04167 -0.0323 0.04468 C -0.03108 0.0456 -0.02987 0.04676 -0.02848 0.04769 C -0.02813 0.04815 -0.02761 0.04838 -0.02709 0.04884 C -0.02674 0.04907 -0.02622 0.04907 -0.02587 0.04931 C -0.02553 0.04954 -0.02518 0.05 -0.02466 0.05023 C -0.02431 0.05046 -0.02395 0.05046 -0.02362 0.05069 C -0.02327 0.05116 -0.02292 0.05162 -0.02239 0.05185 C -0.02119 0.05255 -0.01996 0.05301 -0.01857 0.05324 C -0.01805 0.0537 -0.01754 0.05394 -0.01719 0.0544 C -0.01667 0.05463 -0.01632 0.05509 -0.01598 0.05532 C -0.01528 0.05579 -0.01372 0.05648 -0.01372 0.05671 C -0.01268 0.05787 -0.01268 0.0581 -0.01145 0.0588 C -0.01094 0.05926 -0.01025 0.05949 -0.00989 0.05995 C -0.00902 0.06088 -0.0085 0.06204 -0.00764 0.06296 C -0.00381 0.0669 -0.0085 0.06181 -0.00451 0.06644 C -0.00381 0.06736 -0.00277 0.06829 -0.0019 0.06898 C -0.00017 0.07245 -0.00069 0.07083 5E-6 0.07361 C 0.00018 0.07708 0.00018 0.08032 0.00035 0.0838 C 0.00053 0.08426 0.00087 0.08472 0.00087 0.08519 C 0.00087 0.08704 0.0007 0.08866 0.00035 0.09028 C -0.00017 0.09398 -0.00017 0.09259 -0.00104 0.09491 C -0.00312 0.09977 -0.00156 0.09815 -0.00381 0.1 C -0.00434 0.10116 -0.00468 0.10208 -0.00572 0.10301 C -0.00607 0.10347 -0.00677 0.1037 -0.00729 0.10417 C -0.01041 0.10671 -0.00833 0.10556 -0.0106 0.10671 C -0.0144 0.11019 -0.01041 0.10671 -0.01337 0.10857 C -0.01372 0.10903 -0.01406 0.10949 -0.0144 0.10972 C -0.01511 0.10995 -0.01579 0.10995 -0.01632 0.11019 C -0.01719 0.11042 -0.01789 0.11088 -0.01857 0.11111 L -0.02014 0.11181 C -0.02518 0.11157 -0.03039 0.11157 -0.03541 0.11111 C -0.03576 0.11111 -0.03611 0.11088 -0.03664 0.11065 C -0.03785 0.11019 -0.04027 0.10972 -0.04027 0.10995 C -0.04079 0.10926 -0.04115 0.10903 -0.04149 0.10857 C -0.04219 0.10833 -0.04357 0.10787 -0.04409 0.10764 C -0.04687 0.10671 -0.04409 0.10718 -0.04914 0.10602 C -0.05121 0.10579 -0.05156 0.10579 -0.05329 0.10509 C -0.05365 0.10486 -0.05417 0.10486 -0.05451 0.10463 C -0.05712 0.10278 -0.05381 0.1044 -0.05712 0.10255 C -0.05781 0.10208 -0.05937 0.10162 -0.05937 0.10185 C -0.05973 0.10116 -0.06025 0.10093 -0.06059 0.10046 C -0.06076 0.1 -0.06059 0.09931 -0.06093 0.09907 C -0.06129 0.09861 -0.06197 0.09792 -0.06197 0.09815 " pathEditMode="relative" rAng="0" ptsTypes="AAAAAAAAAAAAAAAAAAAAAAAAAAAAAAAAAAAAAAAAAAAAAAAAAAAAAAAAAAAAAAAAAAAAAAAAAAAAAA">
                                      <p:cBhvr>
                                        <p:cTn id="96" dur="2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250"/>
                            </p:stCondLst>
                            <p:childTnLst>
                              <p:par>
                                <p:cTn id="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7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250"/>
                            </p:stCondLst>
                            <p:childTnLst>
                              <p:par>
                                <p:cTn id="10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00191 0.15208 C -0.00191 0.15463 -0.00191 0.15717 -0.00156 0.15972 C -0.00139 0.16065 -0.00104 0.16134 -0.00052 0.1618 C 0.00035 0.1625 0.00313 0.16342 0.00434 0.16366 C 0.00504 0.16412 0.00556 0.16481 0.00625 0.16504 C 0.00764 0.16551 0.01024 0.16643 0.01024 0.16666 C 0.01389 0.1662 0.01771 0.16597 0.02153 0.16574 C 0.02205 0.16551 0.02274 0.16528 0.02344 0.16504 C 0.02431 0.16481 0.025 0.16458 0.02587 0.16435 C 0.03004 0.16065 0.02465 0.16504 0.02882 0.1625 C 0.02934 0.16204 0.02969 0.16157 0.03021 0.16111 C 0.03229 0.15972 0.03143 0.16157 0.03229 0.15926 " pathEditMode="relative" rAng="0" ptsTypes="AAAAAAAAAAAAA">
                                      <p:cBhvr>
                                        <p:cTn id="1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25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75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6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8250"/>
                            </p:stCondLst>
                            <p:childTnLst>
                              <p:par>
                                <p:cTn id="1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CA01DA49-18BD-4CA7-ABF2-B1109F513C05}"/>
              </a:ext>
            </a:extLst>
          </p:cNvPr>
          <p:cNvSpPr/>
          <p:nvPr/>
        </p:nvSpPr>
        <p:spPr bwMode="auto">
          <a:xfrm>
            <a:off x="474159" y="460375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5D12AC2-3DFD-433B-B82B-22E30A9DF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172" y="2314575"/>
            <a:ext cx="1160773" cy="393817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499929C-5010-4133-9B2E-3B40D374F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92" y="2314575"/>
            <a:ext cx="2508280" cy="393817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B39BA4-5FCF-4E11-B76A-4E0E394FDC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736" y="2738105"/>
            <a:ext cx="1101410" cy="234173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8929CE-15EA-4DD0-8546-1E426C5B17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34" y="2443916"/>
            <a:ext cx="1441391" cy="3974347"/>
          </a:xfrm>
          <a:prstGeom prst="rect">
            <a:avLst/>
          </a:prstGeom>
        </p:spPr>
      </p:pic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36561" y="4805215"/>
            <a:ext cx="7839075" cy="144753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Jake had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sneaked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into the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stage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area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of the sp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ts arena. They had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themselves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bei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roped in to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match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you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 basketball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Kit was so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nervous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he had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spr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through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his body.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792280" y="4896123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504538" y="522786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02166D02-9815-4951-B116-FB56DC37415C}"/>
              </a:ext>
            </a:extLst>
          </p:cNvPr>
          <p:cNvSpPr/>
          <p:nvPr/>
        </p:nvSpPr>
        <p:spPr>
          <a:xfrm rot="7906188">
            <a:off x="5400944" y="4912652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AD65BD5-3F67-491C-BF0A-75311DB701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63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AC12C362-1BFE-4537-BFCE-D55C17A79BC4}"/>
              </a:ext>
            </a:extLst>
          </p:cNvPr>
          <p:cNvGrpSpPr/>
          <p:nvPr/>
        </p:nvGrpSpPr>
        <p:grpSpPr>
          <a:xfrm>
            <a:off x="474159" y="460375"/>
            <a:ext cx="8220075" cy="5957888"/>
            <a:chOff x="474159" y="460375"/>
            <a:chExt cx="8220075" cy="5957888"/>
          </a:xfrm>
        </p:grpSpPr>
        <p:sp>
          <p:nvSpPr>
            <p:cNvPr id="10" name="Rounded Rectangle 2">
              <a:extLst>
                <a:ext uri="{FF2B5EF4-FFF2-40B4-BE49-F238E27FC236}">
                  <a16:creationId xmlns:a16="http://schemas.microsoft.com/office/drawing/2014/main" id="{8B9E0818-75AD-4F56-97DF-23FB31538B9E}"/>
                </a:ext>
              </a:extLst>
            </p:cNvPr>
            <p:cNvSpPr/>
            <p:nvPr/>
          </p:nvSpPr>
          <p:spPr bwMode="auto">
            <a:xfrm>
              <a:off x="474159" y="460375"/>
              <a:ext cx="8220075" cy="5957888"/>
            </a:xfrm>
            <a:prstGeom prst="roundRect">
              <a:avLst>
                <a:gd name="adj" fmla="val 2649"/>
              </a:avLst>
            </a:prstGeom>
            <a:blipFill>
              <a:blip r:embed="rId2"/>
              <a:stretch>
                <a:fillRect/>
              </a:stretch>
            </a:blip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350" dirty="0"/>
                <a:t> 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2169952-6FEE-43EB-ADC1-0141FF3B8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0570" y="2124869"/>
              <a:ext cx="1193124" cy="3675856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5DE66FE-AC26-470A-A277-3FF9C59DA6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6659" y="2467769"/>
              <a:ext cx="1163833" cy="3675856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A3819B2-0DE6-4692-ADB5-B76BEA69BB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1339" y="2417082"/>
              <a:ext cx="790633" cy="237006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B806445-B33D-455D-A666-60A89F4ED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0061" y="2417082"/>
              <a:ext cx="800142" cy="2370062"/>
            </a:xfrm>
            <a:prstGeom prst="rect">
              <a:avLst/>
            </a:prstGeom>
          </p:spPr>
        </p:pic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36561" y="4538444"/>
            <a:ext cx="7839075" cy="1714310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“What are we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do?” asked Kit, ag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n. “I don’t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know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Briti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Sign Language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do,” smiled Jake. Kit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looked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puzzled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“My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cousin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El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is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f. She can lipr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but we all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learnt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bit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more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sign language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to help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t. It was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actually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lly 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fun!”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Arc 6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850978" y="522738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111660A0-E4FA-4DF1-9E05-B6C630F0FE75}"/>
              </a:ext>
            </a:extLst>
          </p:cNvPr>
          <p:cNvSpPr/>
          <p:nvPr/>
        </p:nvSpPr>
        <p:spPr>
          <a:xfrm rot="7906188">
            <a:off x="2512499" y="522738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80FE10A-85A8-4B12-A0D1-8FCA60C3A7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608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8339835F-6DE0-432C-9CEB-7F82AA8EC458}"/>
              </a:ext>
            </a:extLst>
          </p:cNvPr>
          <p:cNvSpPr/>
          <p:nvPr/>
        </p:nvSpPr>
        <p:spPr bwMode="auto">
          <a:xfrm>
            <a:off x="474159" y="460375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48457D-6B6C-4595-B31F-6683F91FF0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295" y="2602067"/>
            <a:ext cx="1193124" cy="36758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3B2797-8003-45AC-BF10-1BC63BDF88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462" y="2602067"/>
            <a:ext cx="1163833" cy="36758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24B954A-CC58-4C4D-9760-FD3BCF3696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736" y="2738105"/>
            <a:ext cx="1101410" cy="23417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6987EBE-A8CA-495F-9006-0302DD74B4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62" y="2303240"/>
            <a:ext cx="920701" cy="272716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36561" y="4605557"/>
            <a:ext cx="7839075" cy="1647198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smiled. “Ok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you have to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promise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tell me what is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though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he said, relaxi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little.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“You have my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word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Jake. “I’ll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you a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signs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you can use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 if you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to. What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words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would you like to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learn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1C8BF88E-9059-480D-AAB5-50BE13642426}"/>
              </a:ext>
            </a:extLst>
          </p:cNvPr>
          <p:cNvSpPr/>
          <p:nvPr/>
        </p:nvSpPr>
        <p:spPr>
          <a:xfrm rot="7906188">
            <a:off x="1431492" y="4645421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4AD52294-B67C-46E8-B1F6-D513765F0D3F}"/>
              </a:ext>
            </a:extLst>
          </p:cNvPr>
          <p:cNvSpPr/>
          <p:nvPr/>
        </p:nvSpPr>
        <p:spPr>
          <a:xfrm rot="7906188">
            <a:off x="3906221" y="5260945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FC1D37F3-017F-4CBD-8994-B9F6D5A5E3E3}"/>
              </a:ext>
            </a:extLst>
          </p:cNvPr>
          <p:cNvSpPr/>
          <p:nvPr/>
        </p:nvSpPr>
        <p:spPr>
          <a:xfrm rot="7906188">
            <a:off x="798944" y="5866323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114E6FF-DE15-47A0-B73D-90D5A3DB014A}"/>
              </a:ext>
            </a:extLst>
          </p:cNvPr>
          <p:cNvSpPr/>
          <p:nvPr/>
        </p:nvSpPr>
        <p:spPr>
          <a:xfrm rot="7906188">
            <a:off x="2819008" y="5583508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C8D921-9F43-4482-B093-499BDD75B2CD}"/>
              </a:ext>
            </a:extLst>
          </p:cNvPr>
          <p:cNvSpPr/>
          <p:nvPr/>
        </p:nvSpPr>
        <p:spPr>
          <a:xfrm>
            <a:off x="5215663" y="5530383"/>
            <a:ext cx="73093" cy="774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3056F3D-027C-4556-BDA8-82F77221C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96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4D83C1-25F1-4CDF-8CF6-BBFB666AB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9"/>
          <a:stretch/>
        </p:blipFill>
        <p:spPr>
          <a:xfrm>
            <a:off x="5440201" y="2419350"/>
            <a:ext cx="2225998" cy="4000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B4F85D-AC5E-4829-A217-657EE35CFF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67"/>
          <a:stretch/>
        </p:blipFill>
        <p:spPr>
          <a:xfrm>
            <a:off x="3061770" y="2419350"/>
            <a:ext cx="2171350" cy="40005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A39A5349-DA7F-4883-8D6B-F28FA1CB1C81}"/>
              </a:ext>
            </a:extLst>
          </p:cNvPr>
          <p:cNvSpPr txBox="1"/>
          <p:nvPr/>
        </p:nvSpPr>
        <p:spPr>
          <a:xfrm>
            <a:off x="730348" y="822121"/>
            <a:ext cx="75417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" pitchFamily="50" charset="0"/>
              </a:rPr>
              <a:t>Kit tells Jake some of the words that he would like to learn. Click on Kit and write down the words that he says. </a:t>
            </a:r>
          </a:p>
          <a:p>
            <a:endParaRPr lang="en-GB" dirty="0">
              <a:latin typeface="+mj-lt"/>
            </a:endParaRPr>
          </a:p>
        </p:txBody>
      </p:sp>
      <p:grpSp>
        <p:nvGrpSpPr>
          <p:cNvPr id="15" name="Kit's teachings">
            <a:extLst>
              <a:ext uri="{FF2B5EF4-FFF2-40B4-BE49-F238E27FC236}">
                <a16:creationId xmlns:a16="http://schemas.microsoft.com/office/drawing/2014/main" id="{841383F8-29F5-424D-94D3-3989AD382D2E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6" name="Rectangle: Rounded Corners 9">
              <a:extLst>
                <a:ext uri="{FF2B5EF4-FFF2-40B4-BE49-F238E27FC236}">
                  <a16:creationId xmlns:a16="http://schemas.microsoft.com/office/drawing/2014/main" id="{93FF507E-03A2-43D6-B404-F7846F8AAB1A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021338E-1BEB-471A-AB94-F130495E2B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1" name="Kit's teaching bubble">
            <a:extLst>
              <a:ext uri="{FF2B5EF4-FFF2-40B4-BE49-F238E27FC236}">
                <a16:creationId xmlns:a16="http://schemas.microsoft.com/office/drawing/2014/main" id="{7B188D29-52A0-4A14-B010-B278CEED8A94}"/>
              </a:ext>
            </a:extLst>
          </p:cNvPr>
          <p:cNvSpPr/>
          <p:nvPr/>
        </p:nvSpPr>
        <p:spPr>
          <a:xfrm>
            <a:off x="1403648" y="4545874"/>
            <a:ext cx="3829472" cy="694374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Close bubble">
            <a:extLst>
              <a:ext uri="{FF2B5EF4-FFF2-40B4-BE49-F238E27FC236}">
                <a16:creationId xmlns:a16="http://schemas.microsoft.com/office/drawing/2014/main" id="{0E260A8F-3963-4C7C-8A27-DB038BFBF8C5}"/>
              </a:ext>
            </a:extLst>
          </p:cNvPr>
          <p:cNvSpPr/>
          <p:nvPr/>
        </p:nvSpPr>
        <p:spPr>
          <a:xfrm>
            <a:off x="5075684" y="4477007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24292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4" name="Show button">
            <a:extLst>
              <a:ext uri="{FF2B5EF4-FFF2-40B4-BE49-F238E27FC236}">
                <a16:creationId xmlns:a16="http://schemas.microsoft.com/office/drawing/2014/main" id="{4985168D-1B7C-4881-A709-82807F5FE831}"/>
              </a:ext>
            </a:extLst>
          </p:cNvPr>
          <p:cNvGrpSpPr>
            <a:grpSpLocks/>
          </p:cNvGrpSpPr>
          <p:nvPr/>
        </p:nvGrpSpPr>
        <p:grpSpPr bwMode="auto">
          <a:xfrm>
            <a:off x="7025450" y="5590908"/>
            <a:ext cx="1498600" cy="666750"/>
            <a:chOff x="6914614" y="5534675"/>
            <a:chExt cx="1499293" cy="666848"/>
          </a:xfrm>
        </p:grpSpPr>
        <p:sp>
          <p:nvSpPr>
            <p:cNvPr id="15" name="Rectangle: Rounded Corners 19">
              <a:extLst>
                <a:ext uri="{FF2B5EF4-FFF2-40B4-BE49-F238E27FC236}">
                  <a16:creationId xmlns:a16="http://schemas.microsoft.com/office/drawing/2014/main" id="{C7995321-5C73-455D-BBD6-7571CB4D5D1C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1EC1724-B8D9-4841-8BA3-421A8EED87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AB800C06-CABB-47F2-904D-1FDEFC1EFCCE}"/>
              </a:ext>
            </a:extLst>
          </p:cNvPr>
          <p:cNvSpPr/>
          <p:nvPr/>
        </p:nvSpPr>
        <p:spPr>
          <a:xfrm>
            <a:off x="3968002" y="731453"/>
            <a:ext cx="3926048" cy="2939987"/>
          </a:xfrm>
          <a:prstGeom prst="wedgeEllipseCallout">
            <a:avLst>
              <a:gd name="adj1" fmla="val -54166"/>
              <a:gd name="adj2" fmla="val 31968"/>
            </a:avLst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head, bread, ready, deaf, healthy, weather, instead, breakfast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8A9F5D-E319-40A7-83DD-FDBDB2EF432B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01" y="550862"/>
            <a:ext cx="1852335" cy="5706796"/>
          </a:xfrm>
          <a:prstGeom prst="rect">
            <a:avLst/>
          </a:prstGeom>
        </p:spPr>
      </p:pic>
      <p:pic>
        <p:nvPicPr>
          <p:cNvPr id="7" name="bread">
            <a:hlinkClick r:id="" action="ppaction://media"/>
            <a:extLst>
              <a:ext uri="{FF2B5EF4-FFF2-40B4-BE49-F238E27FC236}">
                <a16:creationId xmlns:a16="http://schemas.microsoft.com/office/drawing/2014/main" id="{0D0B099E-E8D7-4D39-A0B4-88913B6B3A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1001771"/>
            <a:ext cx="609600" cy="609600"/>
          </a:xfrm>
          <a:prstGeom prst="rect">
            <a:avLst/>
          </a:prstGeom>
        </p:spPr>
      </p:pic>
      <p:pic>
        <p:nvPicPr>
          <p:cNvPr id="8" name="breakfast">
            <a:hlinkClick r:id="" action="ppaction://media"/>
            <a:extLst>
              <a:ext uri="{FF2B5EF4-FFF2-40B4-BE49-F238E27FC236}">
                <a16:creationId xmlns:a16="http://schemas.microsoft.com/office/drawing/2014/main" id="{A1186B45-5300-4AD5-AF21-828AC54C319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5528996"/>
            <a:ext cx="609600" cy="609600"/>
          </a:xfrm>
          <a:prstGeom prst="rect">
            <a:avLst/>
          </a:prstGeom>
        </p:spPr>
      </p:pic>
      <p:pic>
        <p:nvPicPr>
          <p:cNvPr id="9" name="deaf">
            <a:hlinkClick r:id="" action="ppaction://media"/>
            <a:extLst>
              <a:ext uri="{FF2B5EF4-FFF2-40B4-BE49-F238E27FC236}">
                <a16:creationId xmlns:a16="http://schemas.microsoft.com/office/drawing/2014/main" id="{C1B33C49-8BBF-4907-B745-2CF010ADFAA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79664" y="2498045"/>
            <a:ext cx="609600" cy="609600"/>
          </a:xfrm>
          <a:prstGeom prst="rect">
            <a:avLst/>
          </a:prstGeom>
        </p:spPr>
      </p:pic>
      <p:pic>
        <p:nvPicPr>
          <p:cNvPr id="11" name="head">
            <a:hlinkClick r:id="" action="ppaction://media"/>
            <a:extLst>
              <a:ext uri="{FF2B5EF4-FFF2-40B4-BE49-F238E27FC236}">
                <a16:creationId xmlns:a16="http://schemas.microsoft.com/office/drawing/2014/main" id="{51A1D5CD-29FF-44E6-BB27-6BDB3D3BF08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325704"/>
            <a:ext cx="609600" cy="609600"/>
          </a:xfrm>
          <a:prstGeom prst="rect">
            <a:avLst/>
          </a:prstGeom>
        </p:spPr>
      </p:pic>
      <p:pic>
        <p:nvPicPr>
          <p:cNvPr id="12" name="healthy">
            <a:hlinkClick r:id="" action="ppaction://media"/>
            <a:extLst>
              <a:ext uri="{FF2B5EF4-FFF2-40B4-BE49-F238E27FC236}">
                <a16:creationId xmlns:a16="http://schemas.microsoft.com/office/drawing/2014/main" id="{56382122-74EE-483D-AAD2-4E737F7D7141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79664" y="3307784"/>
            <a:ext cx="609600" cy="609600"/>
          </a:xfrm>
          <a:prstGeom prst="rect">
            <a:avLst/>
          </a:prstGeom>
        </p:spPr>
      </p:pic>
      <p:pic>
        <p:nvPicPr>
          <p:cNvPr id="13" name="instead">
            <a:hlinkClick r:id="" action="ppaction://media"/>
            <a:extLst>
              <a:ext uri="{FF2B5EF4-FFF2-40B4-BE49-F238E27FC236}">
                <a16:creationId xmlns:a16="http://schemas.microsoft.com/office/drawing/2014/main" id="{4219D00D-0C1C-4CE4-A569-45EC7C2F5BF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4869884"/>
            <a:ext cx="609600" cy="609600"/>
          </a:xfrm>
          <a:prstGeom prst="rect">
            <a:avLst/>
          </a:prstGeom>
        </p:spPr>
      </p:pic>
      <p:pic>
        <p:nvPicPr>
          <p:cNvPr id="17" name="ready">
            <a:hlinkClick r:id="" action="ppaction://media"/>
            <a:extLst>
              <a:ext uri="{FF2B5EF4-FFF2-40B4-BE49-F238E27FC236}">
                <a16:creationId xmlns:a16="http://schemas.microsoft.com/office/drawing/2014/main" id="{30D7B978-DEE1-4018-82A9-063638C7B7CC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1677838"/>
            <a:ext cx="609600" cy="609600"/>
          </a:xfrm>
          <a:prstGeom prst="rect">
            <a:avLst/>
          </a:prstGeom>
        </p:spPr>
      </p:pic>
      <p:pic>
        <p:nvPicPr>
          <p:cNvPr id="18" name="weather">
            <a:hlinkClick r:id="" action="ppaction://media"/>
            <a:extLst>
              <a:ext uri="{FF2B5EF4-FFF2-40B4-BE49-F238E27FC236}">
                <a16:creationId xmlns:a16="http://schemas.microsoft.com/office/drawing/2014/main" id="{F6A5B915-5719-4C12-9D15-87A66BDBF932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836465" y="40888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4843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0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7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27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1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1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01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1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61317" y="576864"/>
            <a:ext cx="8220075" cy="993775"/>
          </a:xfrm>
        </p:spPr>
        <p:txBody>
          <a:bodyPr/>
          <a:lstStyle/>
          <a:p>
            <a:pPr algn="ctr"/>
            <a:r>
              <a:rPr lang="en-GB" dirty="0">
                <a:latin typeface="Twinkl" pitchFamily="2" charset="0"/>
              </a:rPr>
              <a:t>Team Talk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679536"/>
            <a:ext cx="7775575" cy="205572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youth deaf basketball team have their team talk before the match. Jake doesn’t understand some of what they are signing.   </a:t>
            </a:r>
          </a:p>
          <a:p>
            <a:pPr algn="ctr"/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Read the sentences. Write an </a:t>
            </a:r>
            <a:r>
              <a:rPr lang="en-GB" sz="2000" b="1" dirty="0" err="1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word or one of this week’s focus spelling words in the spaces that Jake has left. </a:t>
            </a:r>
          </a:p>
        </p:txBody>
      </p:sp>
      <p:grpSp>
        <p:nvGrpSpPr>
          <p:cNvPr id="12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3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545874"/>
            <a:ext cx="3829472" cy="694374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4477007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9" name="Show button"/>
          <p:cNvGrpSpPr>
            <a:grpSpLocks/>
          </p:cNvGrpSpPr>
          <p:nvPr/>
        </p:nvGrpSpPr>
        <p:grpSpPr bwMode="auto">
          <a:xfrm>
            <a:off x="6940163" y="5551200"/>
            <a:ext cx="1498600" cy="666750"/>
            <a:chOff x="6914614" y="5534675"/>
            <a:chExt cx="1499293" cy="666848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822D718D-A57C-4AA8-9002-427F47FA1366}"/>
              </a:ext>
            </a:extLst>
          </p:cNvPr>
          <p:cNvSpPr/>
          <p:nvPr/>
        </p:nvSpPr>
        <p:spPr>
          <a:xfrm>
            <a:off x="1080565" y="592292"/>
            <a:ext cx="2751589" cy="1677797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 hope that you all ate a healthy _________ this morning.</a:t>
            </a:r>
            <a:endParaRPr lang="en-GB" dirty="0"/>
          </a:p>
        </p:txBody>
      </p:sp>
      <p:sp>
        <p:nvSpPr>
          <p:cNvPr id="26" name="Speech Bubble: Oval 25">
            <a:extLst>
              <a:ext uri="{FF2B5EF4-FFF2-40B4-BE49-F238E27FC236}">
                <a16:creationId xmlns:a16="http://schemas.microsoft.com/office/drawing/2014/main" id="{93D99C23-CD51-45D1-AB3A-007B124A2E39}"/>
              </a:ext>
            </a:extLst>
          </p:cNvPr>
          <p:cNvSpPr/>
          <p:nvPr/>
        </p:nvSpPr>
        <p:spPr>
          <a:xfrm>
            <a:off x="3292976" y="4065085"/>
            <a:ext cx="2751589" cy="1677797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If you need a snack, there is some _____ in the kitchen.</a:t>
            </a:r>
          </a:p>
        </p:txBody>
      </p:sp>
      <p:sp>
        <p:nvSpPr>
          <p:cNvPr id="27" name="Speech Bubble: Oval 26">
            <a:extLst>
              <a:ext uri="{FF2B5EF4-FFF2-40B4-BE49-F238E27FC236}">
                <a16:creationId xmlns:a16="http://schemas.microsoft.com/office/drawing/2014/main" id="{10647D0A-53AF-468F-920A-C057767B748C}"/>
              </a:ext>
            </a:extLst>
          </p:cNvPr>
          <p:cNvSpPr/>
          <p:nvPr/>
        </p:nvSpPr>
        <p:spPr>
          <a:xfrm>
            <a:off x="4315463" y="1922852"/>
            <a:ext cx="1810624" cy="1677797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Is everyone _____ to play?</a:t>
            </a:r>
          </a:p>
        </p:txBody>
      </p:sp>
      <p:sp>
        <p:nvSpPr>
          <p:cNvPr id="28" name="Speech Bubble: Oval 27">
            <a:extLst>
              <a:ext uri="{FF2B5EF4-FFF2-40B4-BE49-F238E27FC236}">
                <a16:creationId xmlns:a16="http://schemas.microsoft.com/office/drawing/2014/main" id="{C93CC55F-F0CC-4956-9A41-134641FF315F}"/>
              </a:ext>
            </a:extLst>
          </p:cNvPr>
          <p:cNvSpPr/>
          <p:nvPr/>
        </p:nvSpPr>
        <p:spPr>
          <a:xfrm>
            <a:off x="5564368" y="699595"/>
            <a:ext cx="2751589" cy="1206479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Greg is ill, so Jake and Kit will play _______.</a:t>
            </a:r>
          </a:p>
        </p:txBody>
      </p:sp>
      <p:sp>
        <p:nvSpPr>
          <p:cNvPr id="29" name="Speech Bubble: Oval 28">
            <a:extLst>
              <a:ext uri="{FF2B5EF4-FFF2-40B4-BE49-F238E27FC236}">
                <a16:creationId xmlns:a16="http://schemas.microsoft.com/office/drawing/2014/main" id="{BDBFE812-BBFF-4B6F-B433-386581BD45A7}"/>
              </a:ext>
            </a:extLst>
          </p:cNvPr>
          <p:cNvSpPr/>
          <p:nvPr/>
        </p:nvSpPr>
        <p:spPr>
          <a:xfrm>
            <a:off x="6459468" y="3092449"/>
            <a:ext cx="1810624" cy="1677797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Keep your ____ on the ball at all times.</a:t>
            </a:r>
          </a:p>
        </p:txBody>
      </p:sp>
      <p:sp>
        <p:nvSpPr>
          <p:cNvPr id="30" name="Speech Bubble: Oval 29">
            <a:extLst>
              <a:ext uri="{FF2B5EF4-FFF2-40B4-BE49-F238E27FC236}">
                <a16:creationId xmlns:a16="http://schemas.microsoft.com/office/drawing/2014/main" id="{F9AE20B1-5531-42F0-A1AE-627543366317}"/>
              </a:ext>
            </a:extLst>
          </p:cNvPr>
          <p:cNvSpPr/>
          <p:nvPr/>
        </p:nvSpPr>
        <p:spPr>
          <a:xfrm>
            <a:off x="2211854" y="2387288"/>
            <a:ext cx="1802147" cy="1677797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___ problems, come and talk to me.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30D5C0-29AC-4A2D-A400-80C486023EB8}"/>
              </a:ext>
            </a:extLst>
          </p:cNvPr>
          <p:cNvSpPr txBox="1"/>
          <p:nvPr/>
        </p:nvSpPr>
        <p:spPr>
          <a:xfrm>
            <a:off x="1556071" y="1371825"/>
            <a:ext cx="1545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230" dirty="0"/>
              <a:t>breakfast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0AC5088-F827-426D-8C67-EE4721623964}"/>
              </a:ext>
            </a:extLst>
          </p:cNvPr>
          <p:cNvSpPr txBox="1"/>
          <p:nvPr/>
        </p:nvSpPr>
        <p:spPr>
          <a:xfrm>
            <a:off x="6630734" y="1369128"/>
            <a:ext cx="141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230" dirty="0"/>
              <a:t>instead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5C4BACA-3A78-435E-BD0A-3D1F9CDFF76A}"/>
              </a:ext>
            </a:extLst>
          </p:cNvPr>
          <p:cNvSpPr txBox="1"/>
          <p:nvPr/>
        </p:nvSpPr>
        <p:spPr>
          <a:xfrm>
            <a:off x="4666179" y="2706339"/>
            <a:ext cx="141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230" dirty="0"/>
              <a:t>ready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CFA4BC-B681-44F4-9824-D9AA424F4014}"/>
              </a:ext>
            </a:extLst>
          </p:cNvPr>
          <p:cNvSpPr txBox="1"/>
          <p:nvPr/>
        </p:nvSpPr>
        <p:spPr>
          <a:xfrm>
            <a:off x="6846290" y="3600649"/>
            <a:ext cx="141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230" dirty="0"/>
              <a:t>eyes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8078AD8-E0FB-4D4F-97B7-907044540E7D}"/>
              </a:ext>
            </a:extLst>
          </p:cNvPr>
          <p:cNvSpPr txBox="1"/>
          <p:nvPr/>
        </p:nvSpPr>
        <p:spPr>
          <a:xfrm>
            <a:off x="2821770" y="2621686"/>
            <a:ext cx="141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3F93145-D4D6-401C-812D-FEB7E8F1906A}"/>
              </a:ext>
            </a:extLst>
          </p:cNvPr>
          <p:cNvSpPr txBox="1"/>
          <p:nvPr/>
        </p:nvSpPr>
        <p:spPr>
          <a:xfrm>
            <a:off x="4390112" y="4860456"/>
            <a:ext cx="141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230" dirty="0"/>
              <a:t>bread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CC868D-C9C1-4780-8E89-790805457A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47"/>
          <a:stretch/>
        </p:blipFill>
        <p:spPr>
          <a:xfrm>
            <a:off x="798908" y="3600649"/>
            <a:ext cx="1710736" cy="28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6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7" grpId="0"/>
      <p:bldP spid="31" grpId="0"/>
      <p:bldP spid="32" grpId="0"/>
      <p:bldP spid="33" grpId="0"/>
      <p:bldP spid="34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2">
            <a:extLst>
              <a:ext uri="{FF2B5EF4-FFF2-40B4-BE49-F238E27FC236}">
                <a16:creationId xmlns:a16="http://schemas.microsoft.com/office/drawing/2014/main" id="{9C92D128-CF00-49C5-82A4-63D0D960A3D0}"/>
              </a:ext>
            </a:extLst>
          </p:cNvPr>
          <p:cNvSpPr/>
          <p:nvPr/>
        </p:nvSpPr>
        <p:spPr bwMode="auto">
          <a:xfrm>
            <a:off x="474159" y="460375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B1FB9-BC43-44E4-A3DF-21F3DA88CE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799" y="1233137"/>
            <a:ext cx="1511903" cy="47752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EDB701-3E7B-43A1-80D2-3414C23BA0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381" y="1233137"/>
            <a:ext cx="1549954" cy="47752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62121" y="5129349"/>
            <a:ext cx="8019759" cy="1123405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talk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everyone began fili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of the dre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“G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lu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Kit.                                                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lu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Jake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signed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296649" y="5840126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274E98-B79A-4ABA-BACA-C0BDC4DF8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Sentence Time</a:t>
            </a:r>
          </a:p>
        </p:txBody>
      </p:sp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79449" y="1464655"/>
            <a:ext cx="7775575" cy="89182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There is a notice on the door that leads through to the basketball courts. What does it say?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32"/>
          <a:stretch/>
        </p:blipFill>
        <p:spPr>
          <a:xfrm>
            <a:off x="2490505" y="2922467"/>
            <a:ext cx="1802207" cy="35008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07"/>
          <a:stretch/>
        </p:blipFill>
        <p:spPr>
          <a:xfrm>
            <a:off x="4421649" y="2887632"/>
            <a:ext cx="1876092" cy="353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50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12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5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1028567" y="4191000"/>
            <a:ext cx="7162800" cy="111814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Health and Safety: Mind your head on the low beams. </a:t>
            </a:r>
          </a:p>
        </p:txBody>
      </p:sp>
      <p:sp>
        <p:nvSpPr>
          <p:cNvPr id="16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1120579B-C19E-49AC-9A8E-146658CA5A78}"/>
              </a:ext>
            </a:extLst>
          </p:cNvPr>
          <p:cNvSpPr/>
          <p:nvPr/>
        </p:nvSpPr>
        <p:spPr>
          <a:xfrm rot="8472138">
            <a:off x="3494012" y="4219622"/>
            <a:ext cx="486584" cy="563909"/>
          </a:xfrm>
          <a:prstGeom prst="arc">
            <a:avLst>
              <a:gd name="adj1" fmla="val 15098870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406959C-E9EC-44BE-8883-6250C746EA2A}"/>
              </a:ext>
            </a:extLst>
          </p:cNvPr>
          <p:cNvCxnSpPr>
            <a:cxnSpLocks/>
          </p:cNvCxnSpPr>
          <p:nvPr/>
        </p:nvCxnSpPr>
        <p:spPr>
          <a:xfrm>
            <a:off x="1461331" y="4693421"/>
            <a:ext cx="393106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58016E4-30D5-448B-8A94-30AA63A2C85B}"/>
              </a:ext>
            </a:extLst>
          </p:cNvPr>
          <p:cNvCxnSpPr>
            <a:cxnSpLocks/>
          </p:cNvCxnSpPr>
          <p:nvPr/>
        </p:nvCxnSpPr>
        <p:spPr>
          <a:xfrm>
            <a:off x="6858589" y="4693421"/>
            <a:ext cx="393106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D51A4C0-BFD6-481B-A3DE-954CD93E3090}"/>
              </a:ext>
            </a:extLst>
          </p:cNvPr>
          <p:cNvCxnSpPr>
            <a:cxnSpLocks/>
          </p:cNvCxnSpPr>
          <p:nvPr/>
        </p:nvCxnSpPr>
        <p:spPr>
          <a:xfrm>
            <a:off x="2584692" y="5166332"/>
            <a:ext cx="393106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435ADBF-100D-4EF3-90F2-6B4D4E5E1980}"/>
              </a:ext>
            </a:extLst>
          </p:cNvPr>
          <p:cNvCxnSpPr>
            <a:cxnSpLocks/>
          </p:cNvCxnSpPr>
          <p:nvPr/>
        </p:nvCxnSpPr>
        <p:spPr>
          <a:xfrm>
            <a:off x="3419279" y="5173453"/>
            <a:ext cx="393106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988F6C8A-E420-474B-B922-D2267F63BD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900" y="602468"/>
            <a:ext cx="4826133" cy="3412633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1A4606F-D917-49C2-9BB1-18DF94FA98D6}"/>
              </a:ext>
            </a:extLst>
          </p:cNvPr>
          <p:cNvCxnSpPr>
            <a:cxnSpLocks/>
          </p:cNvCxnSpPr>
          <p:nvPr/>
        </p:nvCxnSpPr>
        <p:spPr>
          <a:xfrm>
            <a:off x="2000347" y="5166332"/>
            <a:ext cx="393106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737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23" grpId="0" animBg="1"/>
      <p:bldP spid="2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2">
            <a:extLst>
              <a:ext uri="{FF2B5EF4-FFF2-40B4-BE49-F238E27FC236}">
                <a16:creationId xmlns:a16="http://schemas.microsoft.com/office/drawing/2014/main" id="{3716EE5D-423D-4DCE-B127-B292C57E6929}"/>
              </a:ext>
            </a:extLst>
          </p:cNvPr>
          <p:cNvSpPr/>
          <p:nvPr/>
        </p:nvSpPr>
        <p:spPr bwMode="auto">
          <a:xfrm>
            <a:off x="474159" y="460375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E62C6-961D-48C1-A0B8-228C41058B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50" y="3209104"/>
            <a:ext cx="937516" cy="11788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D208443-1571-41B7-AF63-E51A73E439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375" y="3003156"/>
            <a:ext cx="1325864" cy="18761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F4B601-E69D-4214-947E-AA0CAA1954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86" y="2813264"/>
            <a:ext cx="875418" cy="13687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AB65DE-9700-4184-8829-0B692D7287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56" y="3411385"/>
            <a:ext cx="1252054" cy="19531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845E7D3-1C92-45F2-9F11-B5223D1799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428" y="2922101"/>
            <a:ext cx="812154" cy="207827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62121" y="5165889"/>
            <a:ext cx="8019759" cy="1086865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Kit, Jake and the rest of the basketball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went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onto the basketball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court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“It’s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 to do a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warm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-up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before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we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to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Jake. “Let’s do a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stretches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AB55C68A-1232-4A59-AE68-F69E4AB0B221}"/>
              </a:ext>
            </a:extLst>
          </p:cNvPr>
          <p:cNvSpPr/>
          <p:nvPr/>
        </p:nvSpPr>
        <p:spPr>
          <a:xfrm rot="7906188">
            <a:off x="1267110" y="523091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7ED3C1C2-03C8-4BF9-BE45-4557CCE17CDA}"/>
              </a:ext>
            </a:extLst>
          </p:cNvPr>
          <p:cNvSpPr/>
          <p:nvPr/>
        </p:nvSpPr>
        <p:spPr>
          <a:xfrm rot="7906188">
            <a:off x="2092723" y="5849698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5908ED-7C25-4698-BB8A-1CED1A9A5F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29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8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1C5C9BB4-4C91-4AE7-BD76-DED6E0FCF5E6}"/>
              </a:ext>
            </a:extLst>
          </p:cNvPr>
          <p:cNvGrpSpPr/>
          <p:nvPr/>
        </p:nvGrpSpPr>
        <p:grpSpPr>
          <a:xfrm>
            <a:off x="474159" y="460375"/>
            <a:ext cx="8220075" cy="5957888"/>
            <a:chOff x="474159" y="460375"/>
            <a:chExt cx="8220075" cy="5957888"/>
          </a:xfrm>
        </p:grpSpPr>
        <p:sp>
          <p:nvSpPr>
            <p:cNvPr id="12" name="Rounded Rectangle 2">
              <a:extLst>
                <a:ext uri="{FF2B5EF4-FFF2-40B4-BE49-F238E27FC236}">
                  <a16:creationId xmlns:a16="http://schemas.microsoft.com/office/drawing/2014/main" id="{0110C22B-D294-4936-A296-693BF42C1EEF}"/>
                </a:ext>
              </a:extLst>
            </p:cNvPr>
            <p:cNvSpPr/>
            <p:nvPr/>
          </p:nvSpPr>
          <p:spPr bwMode="auto">
            <a:xfrm>
              <a:off x="474159" y="460375"/>
              <a:ext cx="8220075" cy="5957888"/>
            </a:xfrm>
            <a:prstGeom prst="roundRect">
              <a:avLst>
                <a:gd name="adj" fmla="val 2649"/>
              </a:avLst>
            </a:prstGeom>
            <a:blipFill>
              <a:blip r:embed="rId2"/>
              <a:stretch>
                <a:fillRect/>
              </a:stretch>
            </a:blip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350" dirty="0"/>
                <a:t>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21CA6AB-28E6-4005-9ADF-C6F1DD71F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9224" y="2574563"/>
              <a:ext cx="1611129" cy="3678191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518F606-CD24-49BA-9012-E9CA9D540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9694" y="2639266"/>
              <a:ext cx="940918" cy="29718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202FC08-435F-4335-A099-801B0F2389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4899" y="2574563"/>
              <a:ext cx="985601" cy="3036503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62121" y="4543720"/>
            <a:ext cx="8019759" cy="1709034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Just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the ref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whistle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The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ms went to their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positions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the game began. Kit and Jake were enj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themselves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enormously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all of a sudden, they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heard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voice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ch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It was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’s! “Kit? Jake? What on </a:t>
            </a:r>
            <a:r>
              <a:rPr lang="en-GB" sz="2000" i="1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Earth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are you doi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 the basketball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court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?!” she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boomed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AB55C68A-1232-4A59-AE68-F69E4AB0B221}"/>
              </a:ext>
            </a:extLst>
          </p:cNvPr>
          <p:cNvSpPr/>
          <p:nvPr/>
        </p:nvSpPr>
        <p:spPr>
          <a:xfrm rot="7906188">
            <a:off x="3868908" y="493868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7ED3C1C2-03C8-4BF9-BE45-4557CCE17CDA}"/>
              </a:ext>
            </a:extLst>
          </p:cNvPr>
          <p:cNvSpPr/>
          <p:nvPr/>
        </p:nvSpPr>
        <p:spPr>
          <a:xfrm rot="7906188">
            <a:off x="5530686" y="5540142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EAC002A5-A710-4A3C-A574-A3D23CA4503B}"/>
              </a:ext>
            </a:extLst>
          </p:cNvPr>
          <p:cNvSpPr/>
          <p:nvPr/>
        </p:nvSpPr>
        <p:spPr>
          <a:xfrm rot="7906188">
            <a:off x="6189473" y="493868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1840C7-D239-4575-B71D-7CC9D11B7599}"/>
              </a:ext>
            </a:extLst>
          </p:cNvPr>
          <p:cNvSpPr/>
          <p:nvPr/>
        </p:nvSpPr>
        <p:spPr>
          <a:xfrm>
            <a:off x="2769415" y="4883184"/>
            <a:ext cx="73093" cy="774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27FE58-A320-42DF-8466-5A0207E20416}"/>
              </a:ext>
            </a:extLst>
          </p:cNvPr>
          <p:cNvSpPr/>
          <p:nvPr/>
        </p:nvSpPr>
        <p:spPr>
          <a:xfrm>
            <a:off x="3958305" y="5805313"/>
            <a:ext cx="73093" cy="774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26992FD-6546-44BC-904B-6D55C8DBA395}"/>
              </a:ext>
            </a:extLst>
          </p:cNvPr>
          <p:cNvSpPr/>
          <p:nvPr/>
        </p:nvSpPr>
        <p:spPr>
          <a:xfrm>
            <a:off x="4192003" y="5805313"/>
            <a:ext cx="73093" cy="7746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9E9E1F-75D1-42CE-9C0F-7EC025CD5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6775" y="6581775"/>
            <a:ext cx="657225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481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2417105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13755" y="330137"/>
            <a:ext cx="6913562" cy="2519363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Today, we have learnt…</a:t>
            </a:r>
            <a:br>
              <a:rPr lang="en-GB" altLang="en-US" dirty="0"/>
            </a:br>
            <a:br>
              <a:rPr lang="en-GB" altLang="en-US" dirty="0"/>
            </a:br>
            <a:endParaRPr lang="en-GB" altLang="en-US" b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1013755" y="2775594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ea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>
                <a:latin typeface="Twinkl" pitchFamily="2" charset="0"/>
              </a:rPr>
              <a:t>saying /e/</a:t>
            </a:r>
          </a:p>
        </p:txBody>
      </p: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</TotalTime>
  <Words>802</Words>
  <Application>Microsoft Office PowerPoint</Application>
  <PresentationFormat>On-screen Show (4:3)</PresentationFormat>
  <Paragraphs>149</Paragraphs>
  <Slides>24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Twinkl</vt:lpstr>
      <vt:lpstr>Twinkl SemiBold</vt:lpstr>
      <vt:lpstr>Arial</vt:lpstr>
      <vt:lpstr>Twinkl Sb</vt:lpstr>
      <vt:lpstr>Tuffy</vt:lpstr>
      <vt:lpstr>Tuffy-TTF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 Talk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Today, we have learnt…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Charlotte Walker</dc:creator>
  <cp:lastModifiedBy>Emily Holden</cp:lastModifiedBy>
  <cp:revision>44</cp:revision>
  <dcterms:created xsi:type="dcterms:W3CDTF">2018-12-03T16:57:20Z</dcterms:created>
  <dcterms:modified xsi:type="dcterms:W3CDTF">2019-02-01T08:50:52Z</dcterms:modified>
</cp:coreProperties>
</file>