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94" r:id="rId3"/>
    <p:sldId id="313" r:id="rId4"/>
    <p:sldId id="305" r:id="rId5"/>
    <p:sldId id="336" r:id="rId6"/>
    <p:sldId id="335" r:id="rId7"/>
    <p:sldId id="333" r:id="rId8"/>
    <p:sldId id="334" r:id="rId9"/>
    <p:sldId id="314" r:id="rId10"/>
    <p:sldId id="337" r:id="rId11"/>
    <p:sldId id="338" r:id="rId12"/>
    <p:sldId id="339" r:id="rId13"/>
    <p:sldId id="318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20" r:id="rId22"/>
    <p:sldId id="309" r:id="rId23"/>
    <p:sldId id="322" r:id="rId24"/>
    <p:sldId id="308" r:id="rId25"/>
    <p:sldId id="323" r:id="rId26"/>
    <p:sldId id="267" r:id="rId27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  <p:embeddedFont>
      <p:font typeface="Twinkl SemiBold" pitchFamily="2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C797"/>
    <a:srgbClr val="DE1E5A"/>
    <a:srgbClr val="D82233"/>
    <a:srgbClr val="F9B000"/>
    <a:srgbClr val="D83A5E"/>
    <a:srgbClr val="2DB6BC"/>
    <a:srgbClr val="AEE9EC"/>
    <a:srgbClr val="F5CFD8"/>
    <a:srgbClr val="FAB001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6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979712" y="911087"/>
            <a:ext cx="6262587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qu">
            <a:extLst>
              <a:ext uri="{FF2B5EF4-FFF2-40B4-BE49-F238E27FC236}">
                <a16:creationId xmlns:a16="http://schemas.microsoft.com/office/drawing/2014/main" id="{29FAFCE0-8693-465D-A25A-86583E740EEA}"/>
              </a:ext>
            </a:extLst>
          </p:cNvPr>
          <p:cNvGrpSpPr/>
          <p:nvPr/>
        </p:nvGrpSpPr>
        <p:grpSpPr>
          <a:xfrm>
            <a:off x="3512145" y="2270482"/>
            <a:ext cx="1410964" cy="2853556"/>
            <a:chOff x="3440594" y="2270482"/>
            <a:chExt cx="1410964" cy="2853556"/>
          </a:xfrm>
        </p:grpSpPr>
        <p:pic>
          <p:nvPicPr>
            <p:cNvPr id="15" name="snake">
              <a:extLst>
                <a:ext uri="{FF2B5EF4-FFF2-40B4-BE49-F238E27FC236}">
                  <a16:creationId xmlns:a16="http://schemas.microsoft.com/office/drawing/2014/main" id="{66FB510B-E620-4F83-B0DC-EC0CBE264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2833" y="3816345"/>
              <a:ext cx="469121" cy="1307693"/>
            </a:xfrm>
            <a:prstGeom prst="rect">
              <a:avLst/>
            </a:prstGeom>
          </p:spPr>
        </p:pic>
        <p:sp>
          <p:nvSpPr>
            <p:cNvPr id="16" name="s">
              <a:extLst>
                <a:ext uri="{FF2B5EF4-FFF2-40B4-BE49-F238E27FC236}">
                  <a16:creationId xmlns:a16="http://schemas.microsoft.com/office/drawing/2014/main" id="{E9735417-CD33-4DB7-A529-213A6E4179AC}"/>
                </a:ext>
              </a:extLst>
            </p:cNvPr>
            <p:cNvSpPr txBox="1"/>
            <p:nvPr/>
          </p:nvSpPr>
          <p:spPr>
            <a:xfrm>
              <a:off x="3440594" y="2270482"/>
              <a:ext cx="14109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oy</a:t>
              </a:r>
              <a:endParaRPr lang="en-GB" sz="13800" b="1" dirty="0"/>
            </a:p>
          </p:txBody>
        </p:sp>
      </p:grpSp>
      <p:grpSp>
        <p:nvGrpSpPr>
          <p:cNvPr id="17" name="sh">
            <a:extLst>
              <a:ext uri="{FF2B5EF4-FFF2-40B4-BE49-F238E27FC236}">
                <a16:creationId xmlns:a16="http://schemas.microsoft.com/office/drawing/2014/main" id="{00D2C638-15A6-47D0-A216-A2FBC2F7B606}"/>
              </a:ext>
            </a:extLst>
          </p:cNvPr>
          <p:cNvGrpSpPr/>
          <p:nvPr/>
        </p:nvGrpSpPr>
        <p:grpSpPr>
          <a:xfrm>
            <a:off x="3184766" y="2271586"/>
            <a:ext cx="1792183" cy="2190765"/>
            <a:chOff x="3176722" y="2288844"/>
            <a:chExt cx="1792183" cy="2190765"/>
          </a:xfrm>
        </p:grpSpPr>
        <p:sp>
          <p:nvSpPr>
            <p:cNvPr id="18" name="t">
              <a:extLst>
                <a:ext uri="{FF2B5EF4-FFF2-40B4-BE49-F238E27FC236}">
                  <a16:creationId xmlns:a16="http://schemas.microsoft.com/office/drawing/2014/main" id="{C65ED8BE-1B2B-4E38-9AA5-8F65F11D160A}"/>
                </a:ext>
              </a:extLst>
            </p:cNvPr>
            <p:cNvSpPr txBox="1"/>
            <p:nvPr/>
          </p:nvSpPr>
          <p:spPr>
            <a:xfrm>
              <a:off x="3491880" y="2288844"/>
              <a:ext cx="145424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ay</a:t>
              </a:r>
              <a:endParaRPr lang="en-GB" sz="13800" b="1" dirty="0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9B965AF4-7644-429D-BE91-EF2227877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6722" y="3873203"/>
              <a:ext cx="1792183" cy="606406"/>
            </a:xfrm>
            <a:prstGeom prst="rect">
              <a:avLst/>
            </a:prstGeom>
          </p:spPr>
        </p:pic>
      </p:grpSp>
      <p:sp>
        <p:nvSpPr>
          <p:cNvPr id="74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5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7" name="Isosceles Triangle 76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78" name="said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505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want</a:t>
            </a:r>
          </a:p>
        </p:txBody>
      </p:sp>
      <p:sp>
        <p:nvSpPr>
          <p:cNvPr id="79" name="so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9186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80" name="hav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9186"/>
            <a:ext cx="20084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81" name="like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9186"/>
            <a:ext cx="215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could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5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25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75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25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79" grpId="0"/>
      <p:bldP spid="79" grpId="1"/>
      <p:bldP spid="80" grpId="0"/>
      <p:bldP spid="80" grpId="1"/>
      <p:bldP spid="81" grpId="0"/>
      <p:bldP spid="8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23913"/>
            <a:ext cx="1656184" cy="62177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132856"/>
            <a:ext cx="1657721" cy="629245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980728"/>
            <a:ext cx="7776863" cy="8640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Today, we are learning to read words that contain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saying /oi/.</a:t>
            </a:r>
          </a:p>
        </p:txBody>
      </p:sp>
    </p:spTree>
    <p:extLst>
      <p:ext uri="{BB962C8B-B14F-4D97-AF65-F5344CB8AC3E}">
        <p14:creationId xmlns:p14="http://schemas.microsoft.com/office/powerpoint/2010/main" val="1485219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2711583" y="716658"/>
            <a:ext cx="5182467" cy="883421"/>
          </a:xfrm>
          <a:prstGeom prst="wedgeRoundRectCallout">
            <a:avLst>
              <a:gd name="adj1" fmla="val -48514"/>
              <a:gd name="adj2" fmla="val 890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reading some of this week’s focus words that contain the oy sound.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1584176" cy="48750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563888" y="1700808"/>
            <a:ext cx="3862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solidFill>
                  <a:schemeClr val="accent5"/>
                </a:solidFill>
                <a:latin typeface="Twinkl SemiBold" pitchFamily="2" charset="0"/>
              </a:rPr>
              <a:t>boy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4309279" y="2721714"/>
            <a:ext cx="2371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solidFill>
                  <a:schemeClr val="accent5"/>
                </a:solidFill>
                <a:latin typeface="Twinkl SemiBold" pitchFamily="2" charset="0"/>
              </a:rPr>
              <a:t>toy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563888" y="3814628"/>
            <a:ext cx="3862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solidFill>
                  <a:schemeClr val="accent5"/>
                </a:solidFill>
                <a:latin typeface="Twinkl SemiBold" pitchFamily="2" charset="0"/>
              </a:rPr>
              <a:t>joy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941674" y="5013176"/>
            <a:ext cx="31067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solidFill>
                  <a:schemeClr val="accent5"/>
                </a:solidFill>
                <a:latin typeface="Twinkl SemiBold" pitchFamily="2" charset="0"/>
              </a:rPr>
              <a:t>enjoy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000623" y="980728"/>
            <a:ext cx="5142755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39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boy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2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828" y="1676714"/>
            <a:ext cx="948930" cy="9459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24" y="965641"/>
            <a:ext cx="948930" cy="9459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586" y="1669512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73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2.5E-6 0.00023 C -0.00035 0.04676 -0.00052 0.09352 -0.00104 0.14028 C -0.00139 0.1544 -0.00209 0.14884 -0.00313 0.15972 C -0.00365 0.16412 -0.00382 0.16898 -0.00417 0.17361 C -0.00591 0.19329 -0.00452 0.17639 -0.00625 0.19305 C -0.00729 0.20116 -0.00764 0.20833 -0.00834 0.21667 C -0.00868 0.21967 -0.00972 0.23217 -0.01042 0.23611 C -0.01111 0.23889 -0.01181 0.24167 -0.0125 0.24444 C -0.01216 0.24676 -0.01285 0.24954 -0.01146 0.25139 C -0.01077 0.25231 -0.01077 0.24861 -0.01042 0.24722 C -0.01007 0.24491 -0.0099 0.24236 -0.00938 0.24028 C -0.0092 0.23866 -0.00868 0.2375 -0.00834 0.23611 C -0.00625 0.22454 -0.00851 0.23356 -0.00625 0.22361 C -0.00608 0.22199 -0.00556 0.22083 -0.00521 0.21944 C -0.00486 0.21759 -0.00469 0.21551 -0.00417 0.21389 C -0.004 0.21227 -0.00347 0.21111 -0.00313 0.20972 C -0.00278 0.20741 -0.00261 0.20486 -0.00209 0.20278 C -0.00191 0.20116 -0.00139 0.2 -0.00104 0.19861 C -0.0007 0.19629 -0.00052 0.19375 2.5E-6 0.19167 C 0.00017 0.19004 0.00069 0.18889 0.00104 0.1875 C 0.00173 0.18426 0.00243 0.18102 0.00312 0.17778 C 0.00347 0.17546 0.00364 0.17292 0.00416 0.17083 C 0.00434 0.16921 0.00486 0.16805 0.00521 0.16667 C 0.00555 0.16481 0.00573 0.16273 0.00625 0.16111 C 0.00677 0.1581 0.00764 0.15555 0.00833 0.15278 C 0.01146 0.13518 0.00729 0.15694 0.01041 0.14305 C 0.01111 0.13935 0.01128 0.13657 0.0125 0.13333 C 0.01406 0.12824 0.01614 0.12361 0.01875 0.11944 C 0.01979 0.11759 0.02066 0.11551 0.02187 0.11389 C 0.02274 0.11227 0.02396 0.11111 0.025 0.10972 C 0.02673 0.10231 0.02482 0.1081 0.02916 0.10139 C 0.02986 0.1 0.03021 0.09815 0.03125 0.09722 C 0.03264 0.09537 0.03472 0.09444 0.03646 0.09305 C 0.04409 0.09352 0.05173 0.09329 0.05937 0.09444 C 0.06146 0.09467 0.06354 0.09629 0.06562 0.09722 C 0.06666 0.09768 0.06753 0.09815 0.06875 0.09861 C 0.075 0.10023 0.07222 0.09907 0.07708 0.10139 C 0.07778 0.10278 0.07812 0.1044 0.07916 0.10555 C 0.0809 0.10764 0.0835 0.10856 0.08541 0.11111 L 0.08854 0.11528 C 0.09166 0.12801 0.08611 0.10833 0.09375 0.12361 C 0.09496 0.12592 0.09479 0.12917 0.09583 0.13194 C 0.09705 0.13518 0.09826 0.13796 0.09896 0.14167 C 0.0993 0.14398 0.1 0.15254 0.10104 0.15555 C 0.10139 0.15694 0.10243 0.15833 0.10312 0.15972 C 0.10278 0.16991 0.1026 0.18009 0.10208 0.19028 C 0.10191 0.19259 0.10121 0.19467 0.10104 0.19722 C 0.10052 0.19977 0.10034 0.20278 0.1 0.20555 C 0.0993 0.20833 0.09844 0.21088 0.09791 0.21389 C 0.09757 0.21504 0.09635 0.22176 0.09583 0.22361 C 0.09444 0.22639 0.09236 0.2287 0.09166 0.23194 C 0.09045 0.23611 0.09045 0.23727 0.08854 0.24167 C 0.08715 0.24444 0.08576 0.24722 0.08437 0.25 C 0.08229 0.25393 0.07899 0.26111 0.07604 0.2625 C 0.06284 0.26829 0.08385 0.25856 0.06979 0.26667 C 0.0684 0.26736 0.06684 0.26736 0.06562 0.26805 C 0.06441 0.26829 0.06354 0.26898 0.0625 0.26944 C 0.05278 0.26898 0.04288 0.26875 0.03333 0.26805 C 0.03142 0.26782 0.02969 0.26713 0.02812 0.26667 C 0.02587 0.26574 0.02187 0.26389 0.02187 0.26412 C 0.02048 0.2625 0.01909 0.26065 0.01771 0.25972 C 0.01562 0.25833 0.01354 0.25787 0.01146 0.25694 C 0.00642 0.25463 0.0092 0.25602 0.00312 0.25278 C -0.00469 0.24236 0.00503 0.25509 -0.00417 0.24444 L -0.00834 0.23889 " pathEditMode="relative" rAng="0" ptsTypes="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4.07407E-6 C 0.03055 4.07407E-6 0.0585 0.04259 0.0585 0.0956 C 0.0585 0.14814 0.03055 0.1912 -0.0033 0.1912 C -0.03768 0.1912 -0.06511 0.14814 -0.06511 0.0956 C -0.06511 0.04259 -0.03768 4.07407E-6 -0.0033 4.07407E-6 Z " pathEditMode="relative" rAng="0" ptsTypes="AAAAA">
                                      <p:cBhvr>
                                        <p:cTn id="23" dur="4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5.55112E-17 C -0.0007 0.05185 -0.00122 0.10394 -0.00191 0.15602 L -0.00191 0.15625 C -0.00174 0.15949 -0.00712 0.16968 -0.00017 0.17037 L -0.00191 0.16806 C -0.00104 0.16852 0.00521 0.17338 0.00798 0.17407 C 0.01042 0.17454 0.01285 0.17477 0.0151 0.17523 C 0.02292 0.17477 0.03073 0.175 0.03854 0.17407 C 0.04705 0.17292 0.04114 0.17037 0.0493 0.16667 L 0.05208 0.16551 C 0.05295 0.16481 0.05382 0.16366 0.05486 0.16319 C 0.0566 0.16204 0.05868 0.16227 0.06024 0.16088 L 0.06823 0.15347 C 0.06927 0.15278 0.07031 0.15208 0.07101 0.15116 C 0.07448 0.14653 0.07257 0.14861 0.07639 0.14514 C 0.07673 0.14398 0.07691 0.14259 0.07726 0.14167 C 0.07778 0.14028 0.07864 0.13935 0.07917 0.13796 C 0.08333 0.125 0.07864 0.13542 0.08264 0.12708 C 0.08298 0.12569 0.08385 0.12037 0.08455 0.11875 C 0.08507 0.11736 0.08576 0.11644 0.08628 0.11505 C 0.08698 0.11134 0.08767 0.10833 0.08819 0.1044 C 0.08854 0.10116 0.08871 0.09792 0.08906 0.09468 C 0.08923 0.09282 0.08976 0.09074 0.08993 0.08866 C 0.09062 0.0831 0.09167 0.07199 0.09167 0.07222 C 0.09201 0.06481 0.0908 -0.00394 0.0908 0.00324 C 0.0908 0.01481 0.09184 0.07361 0.09167 0.08519 C 0.09149 0.09884 0.09167 0.11227 0.09167 0.12593 C 0.09028 0.1662 0.08871 0.20671 0.08715 0.24722 C 0.0868 0.24792 0.08125 0.26019 0.07812 0.26273 C 0.07743 0.26343 0.07639 0.26343 0.07552 0.26412 C 0.06614 0.27083 0.07344 0.26736 0.06736 0.27014 C 0.06649 0.27083 0.0658 0.27199 0.06476 0.27245 C 0.06233 0.27361 0.0533 0.27477 0.05208 0.27477 C 0.03489 0.28056 0.04496 0.27778 0.00521 0.27477 C 0.00521 0.275 -0.00642 0.27106 -0.00729 0.27014 L -0.00799 0.26875 " pathEditMode="relative" rAng="0" ptsTypes="AAAAAAAAAAAAAAAAAAAAAAAAAAAAAAAAAAAA">
                                      <p:cBhvr>
                                        <p:cTn id="3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1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256302" y="980728"/>
            <a:ext cx="4631396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39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toy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2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853" y="1668247"/>
            <a:ext cx="948930" cy="9459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707" y="1322843"/>
            <a:ext cx="948930" cy="9459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772816"/>
            <a:ext cx="948930" cy="9459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611" y="1686446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1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0.00087 0.22199 C 0.00052 0.22476 0.00174 0.22777 0.00347 0.23032 C 0.00729 0.23588 0.01302 0.23657 0.01788 0.23773 C 0.02396 0.23726 0.03003 0.2375 0.03594 0.23634 C 0.03733 0.23611 0.03837 0.23472 0.03958 0.23402 C 0.04045 0.23356 0.04149 0.23333 0.04236 0.23287 C 0.04427 0.23148 0.04566 0.22893 0.04774 0.228 C 0.05087 0.22662 0.04965 0.22777 0.05139 0.22569 " pathEditMode="relative" rAng="0" ptsTypes="AAAAAAAAA">
                                      <p:cBhvr>
                                        <p:cTn id="1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0842 -0.0020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1.48148E-6 C 0.03056 1.48148E-6 0.05851 0.04259 0.05851 0.0956 C 0.05851 0.14815 0.03056 0.1912 -0.0033 0.1912 C -0.03767 0.1912 -0.0651 0.14815 -0.0651 0.0956 C -0.0651 0.04259 -0.03767 1.48148E-6 -0.0033 1.48148E-6 Z " pathEditMode="relative" rAng="0" ptsTypes="AAAAA">
                                      <p:cBhvr>
                                        <p:cTn id="38" dur="4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023 C -0.0007 0.05186 -0.00122 0.10394 -0.00174 0.15602 L -0.00174 0.15625 C -0.00174 0.1595 -0.00712 0.16968 -0.00017 0.17038 L -0.00174 0.16806 C -0.00104 0.16852 0.00521 0.17338 0.00799 0.17408 C 0.01042 0.17454 0.01285 0.17477 0.0151 0.17524 C 0.02292 0.17477 0.03073 0.175 0.03854 0.17408 C 0.04705 0.17292 0.04114 0.17038 0.0493 0.16667 L 0.05208 0.16551 C 0.05295 0.16482 0.05382 0.16366 0.05486 0.1632 C 0.0566 0.16204 0.05868 0.16227 0.06024 0.16088 L 0.06823 0.15348 C 0.06927 0.15278 0.07031 0.15209 0.07101 0.15116 C 0.07448 0.14653 0.07257 0.14862 0.07639 0.14514 C 0.07674 0.14399 0.07691 0.1426 0.07726 0.14167 C 0.07778 0.14028 0.07864 0.13936 0.07917 0.13797 C 0.08333 0.125 0.07864 0.13542 0.08264 0.12709 C 0.08299 0.1257 0.08385 0.12038 0.08455 0.11875 C 0.08507 0.11737 0.08576 0.11644 0.08628 0.11505 C 0.08698 0.11135 0.08767 0.10834 0.08819 0.1044 C 0.08854 0.10116 0.08871 0.09792 0.08906 0.09468 C 0.08924 0.09283 0.08976 0.09075 0.08993 0.08866 C 0.09062 0.08311 0.09167 0.072 0.09167 0.07223 C 0.09201 0.06482 0.09062 -0.01111 0.09062 -0.00393 C 0.09062 0.00764 0.09184 0.07362 0.09167 0.08519 C 0.09149 0.09885 0.09167 0.11227 0.09167 0.12593 C 0.09028 0.16621 0.08871 0.20672 0.08715 0.24723 C 0.0868 0.24792 0.08125 0.26019 0.07812 0.26274 C 0.07743 0.26343 0.07639 0.26343 0.07552 0.26413 C 0.06614 0.27084 0.07344 0.26737 0.06736 0.27014 C 0.06649 0.27084 0.0658 0.272 0.06476 0.27246 C 0.06233 0.27362 0.0533 0.27477 0.05208 0.27477 C 0.03489 0.28056 0.04496 0.27778 0.00521 0.27477 C 0.00521 0.275 -0.00642 0.27107 -0.00729 0.27014 L -0.00799 0.26875 " pathEditMode="relative" rAng="0" ptsTypes="AAAAAAAAAAAAAAAAAAAAAAAAAAAAAAAAAAAA">
                                      <p:cBhvr>
                                        <p:cTn id="49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412595" y="980728"/>
            <a:ext cx="4318811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39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joy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2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820" y="1676714"/>
            <a:ext cx="948930" cy="9459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773" y="1834955"/>
            <a:ext cx="948930" cy="9459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530" y="1116806"/>
            <a:ext cx="948930" cy="9459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245" y="1669512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-2.77778E-6 0.00024 C 0.00157 0.00324 0.00382 0.00625 0.00469 0.00996 C 0.00573 0.01459 0.00538 0.01945 0.00573 0.02408 C 0.00591 0.02709 0.00643 0.02987 0.0066 0.03287 C 0.00521 0.18264 0.00903 0.09838 0.00469 0.14723 C 0.00417 0.15487 0.004 0.1625 0.00278 0.16991 C 0.00157 0.17801 0.00226 0.17431 0.00087 0.18149 C -0.00087 0.21112 0.00157 0.18565 -0.00191 0.2044 C -0.00277 0.20857 -0.00277 0.21297 -0.00382 0.2169 C -0.00451 0.21945 -0.00521 0.22199 -0.00573 0.22454 C -0.00607 0.22639 -0.00625 0.22801 -0.00659 0.22963 C -0.00712 0.23102 -0.00798 0.23218 -0.0085 0.23357 C -0.00885 0.23473 -0.00902 0.23612 -0.00955 0.23727 C -0.01024 0.23936 -0.01198 0.24213 -0.01337 0.24375 C -0.0151 0.24561 -0.01718 0.24699 -0.01909 0.24885 L -0.02187 0.25139 C -0.02916 0.25047 -0.03663 0.24977 -0.04392 0.24885 C -0.04843 0.24815 -0.04757 0.24885 -0.04948 0.2463 " pathEditMode="relative" rAng="0" ptsTypes="AAAAAAAAAAAAAAAAA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9 4.07407E-6 C 0.03056 4.07407E-6 0.05851 0.04259 0.05851 0.0956 C 0.05851 0.14814 0.03056 0.1912 -0.00329 0.1912 C -0.03767 0.1912 -0.0651 0.14814 -0.0651 0.0956 C -0.0651 0.04259 -0.03767 4.07407E-6 -0.00329 4.07407E-6 Z " pathEditMode="relative" rAng="0" ptsTypes="AAAAA">
                                      <p:cBhvr>
                                        <p:cTn id="39" dur="4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55112E-17 C -0.0007 0.05185 -0.00122 0.10394 -0.00174 0.15602 L -0.00174 0.15625 C -0.00157 0.15949 -0.00712 0.16968 4.44444E-6 0.17037 L -0.00174 0.16806 C -0.00087 0.16852 0.0052 0.17338 0.00816 0.17407 C 0.01059 0.17454 0.01302 0.17477 0.0151 0.17523 C 0.02309 0.17477 0.03072 0.175 0.03871 0.17407 C 0.04704 0.17292 0.04114 0.17037 0.0493 0.16667 L 0.05208 0.16551 C 0.05312 0.16481 0.05399 0.16366 0.05503 0.16319 C 0.05677 0.16204 0.05885 0.16227 0.06024 0.16088 L 0.06822 0.15347 C 0.06927 0.15278 0.07048 0.15208 0.07118 0.15116 C 0.07465 0.14653 0.07257 0.14861 0.07638 0.14514 C 0.07691 0.14398 0.07708 0.14259 0.07725 0.14167 C 0.07795 0.14028 0.07882 0.13935 0.07916 0.13796 C 0.0835 0.125 0.07882 0.13542 0.08281 0.12708 C 0.08298 0.12569 0.08385 0.12037 0.08454 0.11875 C 0.08524 0.11736 0.08593 0.11644 0.08628 0.11505 C 0.08697 0.11134 0.08784 0.10833 0.08819 0.1044 C 0.08871 0.10116 0.08871 0.09792 0.08923 0.09468 C 0.08941 0.09282 0.08975 0.09074 0.0901 0.08866 C 0.09062 0.0831 0.09184 0.07199 0.09184 0.07222 C 0.09201 0.06481 0.09288 5.55112E-17 0.09288 0.00694 C 0.09288 0.01875 0.09201 0.07361 0.09184 0.08519 C 0.09166 0.09884 0.09184 0.11227 0.09184 0.12593 C 0.09027 0.1662 0.08871 0.20671 0.08715 0.24722 C 0.08697 0.24792 0.08125 0.26019 0.07812 0.26273 C 0.07743 0.26343 0.07638 0.26343 0.07552 0.26412 C 0.06632 0.27083 0.07361 0.26736 0.06736 0.27014 C 0.06649 0.27083 0.06579 0.27199 0.06493 0.27245 C 0.0625 0.27361 0.05347 0.27477 0.05208 0.27477 C 0.03507 0.28056 0.04513 0.27778 0.0052 0.27477 C 0.0052 0.275 -0.00643 0.27106 -0.0073 0.27014 L -0.00799 0.26875 " pathEditMode="relative" rAng="0" ptsTypes="AAAAAAAAAAAAAAAAAAAAAAAAAAAAAAAAAAAA">
                                      <p:cBhvr>
                                        <p:cTn id="5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6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820813" y="980728"/>
            <a:ext cx="7502375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39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enjoy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2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989" y="2348880"/>
            <a:ext cx="948930" cy="9459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18" y="1618931"/>
            <a:ext cx="948930" cy="9459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35" y="1628800"/>
            <a:ext cx="948930" cy="9459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15" y="1556792"/>
            <a:ext cx="948930" cy="9459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96" y="1052736"/>
            <a:ext cx="948930" cy="9459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40" y="1663858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63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3.05556E-6 0.00023 C 0.0066 -0.00046 0.01337 -0.00023 0.01997 -0.00115 C 0.0217 -0.00139 0.02344 -0.00301 0.02535 -0.0037 C 0.02657 -0.00393 0.02778 -0.0044 0.029 -0.00486 C 0.03073 -0.00555 0.03247 -0.00671 0.03438 -0.00717 C 0.03698 -0.00787 0.03993 -0.00856 0.04236 -0.00972 C 0.04427 -0.01041 0.04601 -0.01111 0.04792 -0.01203 L 0.05052 -0.01319 C 0.05139 -0.01412 0.05226 -0.01504 0.0533 -0.01551 C 0.05417 -0.0162 0.05521 -0.0162 0.05591 -0.0169 C 0.05782 -0.01828 0.05938 -0.0206 0.06129 -0.02153 C 0.06233 -0.02199 0.0632 -0.02222 0.06407 -0.02291 C 0.06893 -0.02639 0.06893 -0.02685 0.07223 -0.03125 C 0.07552 -0.04444 0.07032 -0.02453 0.07483 -0.03842 C 0.07657 -0.04352 0.07657 -0.0456 0.07761 -0.05046 C 0.07778 -0.05162 0.07813 -0.05278 0.07848 -0.05416 C 0.07709 -0.08727 0.07934 -0.06597 0.07674 -0.07801 C 0.07639 -0.07963 0.07622 -0.08148 0.07587 -0.08287 C 0.07535 -0.08426 0.07448 -0.08518 0.07396 -0.08657 C 0.07361 -0.08773 0.07361 -0.08912 0.07309 -0.09004 C 0.07205 -0.09213 0.06927 -0.09514 0.06771 -0.09606 C 0.06684 -0.09676 0.0658 -0.09699 0.06493 -0.09745 C 0.06077 -0.10115 0.06337 -0.0993 0.05695 -0.10208 L 0.05417 -0.10324 C 0.04757 -0.10301 0.04098 -0.10278 0.03438 -0.10208 C 0.03073 -0.10185 0.02969 -0.09768 0.02622 -0.09606 C 0.02535 -0.09583 0.02431 -0.0956 0.02344 -0.0949 C 0.02257 -0.09421 0.0217 -0.09328 0.02084 -0.09259 C 0.01997 -0.0919 0.01893 -0.0919 0.01806 -0.09143 C 0.01684 -0.09074 0.0158 -0.08958 0.01441 -0.08889 C 0.01354 -0.08842 0.01268 -0.08842 0.01181 -0.08773 C 0.0099 -0.08634 0.00643 -0.08287 0.00643 -0.08264 C 0.00573 -0.08171 0.00539 -0.08032 0.00452 -0.0794 C 0.00382 -0.07824 0.00278 -0.07778 0.00191 -0.07685 C 0.00087 -0.07592 -3.05556E-6 -0.07453 -0.00086 -0.07338 C -0.00382 -0.06134 0.00122 -0.07963 -0.00451 -0.0662 C -0.00538 -0.06389 -0.00555 -0.06134 -0.00625 -0.05879 C -0.00659 -0.05764 -0.00659 -0.05625 -0.00711 -0.05532 C -0.00955 -0.05046 -0.00955 -0.05139 -0.01076 -0.04444 C -0.01111 -0.04282 -0.01128 -0.0412 -0.01163 -0.03958 C -0.01215 -0.03727 -0.01336 -0.0324 -0.01336 -0.03217 C -0.01319 -0.01365 -0.01302 0.00533 -0.0125 0.02408 C -0.01215 0.03611 -0.01215 0.03287 -0.01076 0.04097 C -0.01041 0.04283 -0.01024 0.04491 -0.00989 0.04699 C -0.00937 0.04931 -0.00902 0.05209 -0.00798 0.05417 C 0.00104 0.07222 -0.00885 0.05371 -0.00173 0.06482 C -0.00104 0.06597 -0.00069 0.0676 -3.05556E-6 0.06852 C 0.00087 0.06922 0.00191 0.06898 0.00278 0.06968 C 0.00469 0.07107 0.00643 0.07292 0.00816 0.07454 C 0.00903 0.07523 0.0099 0.07639 0.01094 0.07685 L 0.01354 0.07824 L 0.04427 0.07685 C 0.05591 0.07616 0.04601 0.07662 0.05417 0.07338 C 0.05591 0.07269 0.05782 0.07269 0.05955 0.07222 C 0.06302 0.0713 0.06511 0.07014 0.06858 0.06852 L 0.07396 0.06621 C 0.07483 0.06574 0.07587 0.06551 0.07674 0.06482 C 0.07969 0.06227 0.07865 0.06343 0.08039 0.06135 " pathEditMode="relative" rAng="0" ptsTypes="AAAAAAAAAAAAAAAAAAAAAAAAAAAAAAAAAAAAAAAAAAAAAAAAAAAAAAAAAAA">
                                      <p:cBhvr>
                                        <p:cTn id="1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1" y="-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1.94444E-6 0.00023 C -0.00035 0.03333 -0.00017 0.06667 -0.00104 0.1 C -0.00121 0.10648 -0.00243 0.11296 -0.00312 0.11945 L -0.00416 0.12917 C -0.00451 0.13241 -0.00503 0.13542 -0.00521 0.13889 C -0.0066 0.15602 -0.0059 0.14815 -0.00729 0.1625 C -0.00694 0.13519 -0.00729 0.10764 -0.00625 0.08056 C -0.00625 0.07755 -0.00486 0.075 -0.00416 0.07222 L -0.00312 0.06806 C -0.00278 0.06667 -0.0026 0.06505 -0.00208 0.06389 C -0.00139 0.06158 -0.00087 0.05903 -1.94444E-6 0.05695 C 0.00052 0.05533 0.00139 0.05417 0.00209 0.05278 C 0.00278 0.05093 0.00313 0.04884 0.00417 0.04722 C 0.00486 0.0456 0.00625 0.04445 0.00729 0.04306 C 0.00764 0.04167 0.00764 0.04005 0.00834 0.03889 C 0.00903 0.03704 0.01389 0.02732 0.01563 0.025 C 0.01754 0.02199 0.01997 0.01968 0.02188 0.01667 C 0.02552 0.00972 0.02327 0.01181 0.02813 0.00972 C 0.02952 0.00833 0.03073 0.00671 0.03229 0.00556 C 0.03507 0.00301 0.03646 0.00255 0.03959 0.00139 C 0.04063 -1.48148E-6 0.04132 -0.00208 0.04271 -0.00278 C 0.04497 -0.00417 0.04757 -0.0037 0.05 -0.00417 C 0.05104 -0.00463 0.05191 -0.00532 0.05313 -0.00555 C 0.05504 -0.00625 0.05729 -0.00648 0.05938 -0.00694 C 0.06563 -0.00648 0.07188 -0.00717 0.07813 -0.00555 C 0.07952 -0.00532 0.08004 -0.00278 0.08125 -0.00139 C 0.08247 -1.48148E-6 0.0842 0.00093 0.08542 0.00278 C 0.08854 0.00741 0.08941 0.00996 0.09063 0.01528 C 0.09097 0.0169 0.09132 0.01875 0.09167 0.02083 C 0.09202 0.02431 0.09236 0.02824 0.09271 0.03195 C 0.09306 0.05394 0.09306 0.0963 0.09479 0.12361 C 0.09497 0.12801 0.09601 0.13542 0.09688 0.14028 C 0.09705 0.14213 0.09722 0.14398 0.09792 0.14583 C 0.09896 0.14861 0.10087 0.15116 0.10209 0.15417 C 0.10278 0.15602 0.10278 0.15833 0.10417 0.15972 C 0.1059 0.16134 0.11042 0.1625 0.11042 0.16273 C 0.11181 0.16204 0.11337 0.16204 0.11459 0.16111 C 0.11684 0.1588 0.12084 0.15278 0.12084 0.15301 " pathEditMode="relative" rAng="0" ptsTypes="AAAAAAAAAAAAAAAAAAAAAAAAAAAAAAAAAAAAAAA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34 0.29931 L -0.02552 0.30973 L -0.01806 0.30579 C -0.01719 0.3051 -0.01615 0.30487 -0.01511 0.3044 C -0.01424 0.30371 -0.01337 0.30278 -0.0125 0.30186 C -0.01059 0.29838 -0.00868 0.29491 -0.00868 0.29051 L -0.00868 0.28658 L 3.61111E-6 -4.81481E-6 " pathEditMode="relative" rAng="0" ptsTypes="AAAAAAAA">
                                      <p:cBhvr>
                                        <p:cTn id="38" dur="4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500"/>
                            </p:stCondLst>
                            <p:childTnLst>
                              <p:par>
                                <p:cTn id="60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2.59259E-6 C 0.03055 -2.59259E-6 0.0585 0.0426 0.0585 0.0956 C 0.0585 0.14815 0.03055 0.19121 -0.0033 0.19121 C -0.03768 0.19121 -0.06511 0.14815 -0.06511 0.0956 C -0.06511 0.0426 -0.03768 -2.59259E-6 -0.0033 -2.59259E-6 Z " pathEditMode="relative" rAng="0" ptsTypes="AAAAA">
                                      <p:cBhvr>
                                        <p:cTn id="61" dur="4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500"/>
                            </p:stCondLst>
                            <p:childTnLst>
                              <p:par>
                                <p:cTn id="7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C -0.0007 0.05186 -0.00122 0.10394 -0.00174 0.15602 L -0.00174 0.15625 C -0.00156 0.15949 -0.00712 0.16968 1.94444E-6 0.17037 L -0.00174 0.16806 C -0.00087 0.16852 0.00521 0.17338 0.00816 0.17408 C 0.01059 0.17454 0.01302 0.17477 0.0151 0.17524 C 0.02309 0.17477 0.03073 0.175 0.03871 0.17408 C 0.04705 0.17292 0.04114 0.17037 0.0493 0.16667 L 0.05208 0.16551 C 0.05312 0.16482 0.05399 0.16366 0.05503 0.1632 C 0.05677 0.16204 0.05885 0.16227 0.06024 0.16088 L 0.06823 0.15348 C 0.06927 0.15278 0.07048 0.15209 0.07118 0.15116 C 0.07465 0.14653 0.07257 0.14862 0.07639 0.14514 C 0.07691 0.14399 0.07708 0.1426 0.07726 0.14167 C 0.07795 0.14028 0.07882 0.13936 0.07916 0.13797 C 0.08351 0.125 0.07882 0.13542 0.08281 0.12709 C 0.08298 0.1257 0.08385 0.12037 0.08455 0.11875 C 0.08524 0.11737 0.08594 0.11644 0.08628 0.11505 C 0.08698 0.11135 0.08785 0.10834 0.08819 0.1044 C 0.08871 0.10116 0.08871 0.09792 0.08923 0.09468 C 0.08941 0.09283 0.08976 0.09074 0.0901 0.08866 C 0.09062 0.08311 0.09184 0.07199 0.09184 0.07223 C 0.09201 0.06482 0.09288 -0.00301 0.09288 0.00417 C 0.09288 0.01598 0.09201 0.07362 0.09184 0.08519 C 0.09166 0.09885 0.09184 0.11227 0.09184 0.12593 C 0.09028 0.16621 0.08871 0.20672 0.08715 0.24723 C 0.08698 0.24792 0.08125 0.26019 0.07812 0.26274 C 0.07743 0.26343 0.07639 0.26343 0.07552 0.26412 C 0.06632 0.27084 0.07361 0.26737 0.06736 0.27014 C 0.06649 0.27084 0.0658 0.27199 0.06493 0.27246 C 0.0625 0.27362 0.05347 0.27477 0.05208 0.27477 C 0.03507 0.28056 0.04514 0.27778 0.00521 0.27477 C 0.00521 0.275 -0.00643 0.27107 -0.00729 0.27014 L -0.00799 0.26875 " pathEditMode="relative" rAng="0" ptsTypes="AAAAAAAAAAAAAAAAAAAAAAAAAAAAAAAAAAAA">
                                      <p:cBhvr>
                                        <p:cTn id="7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6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C7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352928" cy="6048672"/>
          </a:xfrm>
          <a:prstGeom prst="roundRect">
            <a:avLst>
              <a:gd name="adj" fmla="val 386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94"/>
          <a:stretch/>
        </p:blipFill>
        <p:spPr>
          <a:xfrm>
            <a:off x="4725061" y="2274780"/>
            <a:ext cx="1980539" cy="41768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99"/>
          <a:stretch/>
        </p:blipFill>
        <p:spPr>
          <a:xfrm>
            <a:off x="2809858" y="2292688"/>
            <a:ext cx="1595096" cy="4150445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5373216"/>
            <a:ext cx="7920880" cy="86409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magic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map had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taken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Kit and Sam to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London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and they were standi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outside Bu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ck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ham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Palace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12508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C7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352928" cy="6048672"/>
          </a:xfrm>
          <a:prstGeom prst="roundRect">
            <a:avLst>
              <a:gd name="adj" fmla="val 3865"/>
            </a:avLst>
          </a:prstGeom>
          <a:ln w="28575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568" y="3284984"/>
            <a:ext cx="275215" cy="98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606" y="3284984"/>
            <a:ext cx="275215" cy="98072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064" y="2556933"/>
            <a:ext cx="1980270" cy="3429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85" y="2624667"/>
            <a:ext cx="1178023" cy="3403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611560" y="5206999"/>
            <a:ext cx="7920880" cy="1041399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buNone/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</a:t>
            </a:r>
            <a:r>
              <a:rPr lang="en-GB" altLang="en-US" sz="2000" dirty="0" err="1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Wow</a:t>
            </a:r>
            <a:r>
              <a:rPr lang="en-GB" altLang="en-US" sz="2000" u="sng" dirty="0" err="1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ee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!” said Kit. “I cannot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believe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we are here!”</a:t>
            </a:r>
          </a:p>
          <a:p>
            <a:pPr eaLnBrk="1" hangingPunct="1">
              <a:buNone/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“But h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ow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do we get in?”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asked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Sam.  </a:t>
            </a:r>
          </a:p>
          <a:p>
            <a:pPr eaLnBrk="1" hangingPunct="1">
              <a:buNone/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“I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know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!” said Kit. “We </a:t>
            </a:r>
            <a:r>
              <a:rPr lang="en-GB" altLang="en-US" sz="20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should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ask the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guards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standi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over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there.”</a:t>
            </a:r>
          </a:p>
        </p:txBody>
      </p:sp>
    </p:spTree>
    <p:extLst>
      <p:ext uri="{BB962C8B-B14F-4D97-AF65-F5344CB8AC3E}">
        <p14:creationId xmlns:p14="http://schemas.microsoft.com/office/powerpoint/2010/main" val="3218385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C7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" y="421240"/>
            <a:ext cx="8229600" cy="6000107"/>
          </a:xfrm>
          <a:prstGeom prst="roundRect">
            <a:avLst>
              <a:gd name="adj" fmla="val 296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681" y="788942"/>
            <a:ext cx="1198566" cy="42710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35" y="787230"/>
            <a:ext cx="1198566" cy="42710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421" y="2095927"/>
            <a:ext cx="1586715" cy="40120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231" y="2137024"/>
            <a:ext cx="1269250" cy="3950413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5373216"/>
            <a:ext cx="7920880" cy="864095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Kit and Sam </a:t>
            </a:r>
            <a:r>
              <a:rPr lang="en-GB" altLang="en-US" sz="2000" dirty="0">
                <a:solidFill>
                  <a:prstClr val="white">
                    <a:lumMod val="50000"/>
                  </a:prstClr>
                </a:solidFill>
                <a:ea typeface="Tuffy" panose="020B0603060100000000" pitchFamily="34" charset="0"/>
                <a:cs typeface="Tuffy" panose="020B0603060100000000" pitchFamily="34" charset="0"/>
              </a:rPr>
              <a:t>leapt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wi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th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j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at the </a:t>
            </a:r>
            <a:r>
              <a:rPr lang="en-GB" altLang="en-US" sz="2000" dirty="0">
                <a:solidFill>
                  <a:prstClr val="white">
                    <a:lumMod val="50000"/>
                  </a:prstClr>
                </a:solidFill>
                <a:ea typeface="Tuffy" panose="020B0603060100000000" pitchFamily="34" charset="0"/>
                <a:cs typeface="Tuffy" panose="020B0603060100000000" pitchFamily="34" charset="0"/>
              </a:rPr>
              <a:t>thought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th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at s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oo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 they </a:t>
            </a:r>
            <a:r>
              <a:rPr lang="en-GB" altLang="en-US" sz="2000" dirty="0">
                <a:solidFill>
                  <a:srgbClr val="DE1E5A"/>
                </a:solidFill>
                <a:ea typeface="Tuffy" panose="020B0603060100000000" pitchFamily="34" charset="0"/>
                <a:cs typeface="Tuffy" panose="020B0603060100000000" pitchFamily="34" charset="0"/>
              </a:rPr>
              <a:t>could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be </a:t>
            </a:r>
            <a:r>
              <a:rPr lang="en-GB" altLang="en-US" sz="2000" dirty="0">
                <a:solidFill>
                  <a:prstClr val="white">
                    <a:lumMod val="50000"/>
                  </a:prstClr>
                </a:solidFill>
                <a:ea typeface="Tuffy" panose="020B0603060100000000" pitchFamily="34" charset="0"/>
                <a:cs typeface="Tuffy" panose="020B0603060100000000" pitchFamily="34" charset="0"/>
              </a:rPr>
              <a:t>inside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the </a:t>
            </a:r>
            <a:r>
              <a:rPr lang="en-GB" altLang="en-US" sz="2000" dirty="0">
                <a:solidFill>
                  <a:prstClr val="white">
                    <a:lumMod val="50000"/>
                  </a:prstClr>
                </a:solidFill>
                <a:ea typeface="Tuffy" panose="020B0603060100000000" pitchFamily="34" charset="0"/>
                <a:cs typeface="Tuffy" panose="020B0603060100000000" pitchFamily="34" charset="0"/>
              </a:rPr>
              <a:t>palace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9949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London Buses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12776"/>
            <a:ext cx="7776863" cy="10801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There are lots of buses that go past Buckingham Palace. They have letters in the windows. Can you blend the letters in the windows to read the words?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64" name="destory"/>
          <p:cNvGrpSpPr/>
          <p:nvPr/>
        </p:nvGrpSpPr>
        <p:grpSpPr>
          <a:xfrm>
            <a:off x="2143070" y="2946598"/>
            <a:ext cx="8699055" cy="3047194"/>
            <a:chOff x="-4049618" y="2966130"/>
            <a:chExt cx="8699055" cy="3047194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049618" y="2966130"/>
              <a:ext cx="4860032" cy="3047194"/>
            </a:xfrm>
            <a:prstGeom prst="rect">
              <a:avLst/>
            </a:prstGeom>
          </p:spPr>
        </p:pic>
        <p:sp>
          <p:nvSpPr>
            <p:cNvPr id="66" name="Rectangle 65"/>
            <p:cNvSpPr/>
            <p:nvPr/>
          </p:nvSpPr>
          <p:spPr>
            <a:xfrm>
              <a:off x="3779912" y="3308134"/>
              <a:ext cx="18473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n-GB" sz="2800" dirty="0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4464706" y="3303504"/>
              <a:ext cx="18473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n-GB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05800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6"/>
          <a:stretch/>
        </p:blipFill>
        <p:spPr>
          <a:xfrm>
            <a:off x="420703" y="404663"/>
            <a:ext cx="8282696" cy="6005737"/>
          </a:xfrm>
          <a:prstGeom prst="roundRect">
            <a:avLst>
              <a:gd name="adj" fmla="val 231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9" name="destory"/>
          <p:cNvGrpSpPr/>
          <p:nvPr/>
        </p:nvGrpSpPr>
        <p:grpSpPr>
          <a:xfrm>
            <a:off x="9468544" y="2996952"/>
            <a:ext cx="4860032" cy="3047194"/>
            <a:chOff x="3275856" y="2996952"/>
            <a:chExt cx="4860032" cy="304719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3752244" y="3308134"/>
              <a:ext cx="3818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d</a:t>
              </a:r>
              <a:endParaRPr lang="en-GB" sz="2800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567604" y="3303504"/>
              <a:ext cx="34657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e</a:t>
              </a:r>
              <a:endParaRPr lang="en-GB" sz="2800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300428" y="3298874"/>
              <a:ext cx="3321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s</a:t>
              </a:r>
              <a:endParaRPr lang="en-GB" sz="2800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055760" y="3294244"/>
              <a:ext cx="31451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t</a:t>
              </a:r>
              <a:endParaRPr lang="en-GB" sz="2800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820643" y="3289614"/>
              <a:ext cx="3289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r</a:t>
              </a:r>
              <a:endParaRPr lang="en-GB" sz="2800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450663" y="3284984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  <p:grpSp>
        <p:nvGrpSpPr>
          <p:cNvPr id="33" name="destory"/>
          <p:cNvGrpSpPr/>
          <p:nvPr/>
        </p:nvGrpSpPr>
        <p:grpSpPr>
          <a:xfrm>
            <a:off x="9468544" y="2996952"/>
            <a:ext cx="4860032" cy="3047194"/>
            <a:chOff x="3275856" y="2996952"/>
            <a:chExt cx="4860032" cy="3047194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>
              <a:off x="3779912" y="3308134"/>
              <a:ext cx="34657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e</a:t>
              </a:r>
              <a:endParaRPr lang="en-GB" sz="2800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483498" y="3303504"/>
              <a:ext cx="4892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m</a:t>
              </a:r>
              <a:endParaRPr lang="en-GB" sz="2800" dirty="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5300428" y="3298874"/>
              <a:ext cx="37702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p</a:t>
              </a:r>
              <a:endParaRPr lang="en-GB" sz="2800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6055760" y="3294244"/>
              <a:ext cx="29046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l</a:t>
              </a:r>
              <a:endParaRPr lang="en-GB" sz="2800" dirty="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670477" y="3284984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  <p:grpSp>
        <p:nvGrpSpPr>
          <p:cNvPr id="41" name="destory"/>
          <p:cNvGrpSpPr/>
          <p:nvPr/>
        </p:nvGrpSpPr>
        <p:grpSpPr>
          <a:xfrm>
            <a:off x="9468544" y="3000497"/>
            <a:ext cx="4860032" cy="3047194"/>
            <a:chOff x="3275856" y="2996952"/>
            <a:chExt cx="4860032" cy="304719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>
              <a:off x="3779912" y="3308134"/>
              <a:ext cx="3818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a</a:t>
              </a:r>
              <a:endParaRPr lang="en-GB" sz="2800" dirty="0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4398997" y="3303504"/>
              <a:ext cx="59824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 err="1">
                  <a:latin typeface="Twinkl" pitchFamily="50" charset="0"/>
                </a:rPr>
                <a:t>nn</a:t>
              </a:r>
              <a:endParaRPr lang="en-GB" sz="2800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5192996" y="3298874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  <p:grpSp>
        <p:nvGrpSpPr>
          <p:cNvPr id="48" name="destory"/>
          <p:cNvGrpSpPr/>
          <p:nvPr/>
        </p:nvGrpSpPr>
        <p:grpSpPr>
          <a:xfrm>
            <a:off x="9468544" y="2993407"/>
            <a:ext cx="4860032" cy="3047194"/>
            <a:chOff x="3275856" y="2996952"/>
            <a:chExt cx="4860032" cy="3047194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50" name="Rectangle 49"/>
            <p:cNvSpPr/>
            <p:nvPr/>
          </p:nvSpPr>
          <p:spPr>
            <a:xfrm>
              <a:off x="3779912" y="3308134"/>
              <a:ext cx="34657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e</a:t>
              </a:r>
              <a:endParaRPr lang="en-GB" sz="2800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533908" y="3303504"/>
              <a:ext cx="39145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n</a:t>
              </a:r>
              <a:endParaRPr lang="en-GB" sz="2800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5318988" y="3298874"/>
              <a:ext cx="2792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j</a:t>
              </a:r>
              <a:endParaRPr lang="en-GB" sz="2800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922908" y="3288529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  <p:grpSp>
        <p:nvGrpSpPr>
          <p:cNvPr id="54" name="destory"/>
          <p:cNvGrpSpPr/>
          <p:nvPr/>
        </p:nvGrpSpPr>
        <p:grpSpPr>
          <a:xfrm>
            <a:off x="9468544" y="3000497"/>
            <a:ext cx="4860032" cy="3047194"/>
            <a:chOff x="3275856" y="2996952"/>
            <a:chExt cx="4860032" cy="3047194"/>
          </a:xfrm>
        </p:grpSpPr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56" name="Rectangle 55"/>
            <p:cNvSpPr/>
            <p:nvPr/>
          </p:nvSpPr>
          <p:spPr>
            <a:xfrm>
              <a:off x="3779912" y="3308134"/>
              <a:ext cx="2792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j</a:t>
              </a:r>
              <a:endParaRPr lang="en-GB" sz="2800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64706" y="3303504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  <p:grpSp>
        <p:nvGrpSpPr>
          <p:cNvPr id="60" name="destory"/>
          <p:cNvGrpSpPr/>
          <p:nvPr/>
        </p:nvGrpSpPr>
        <p:grpSpPr>
          <a:xfrm>
            <a:off x="9468544" y="3000497"/>
            <a:ext cx="4860032" cy="3047194"/>
            <a:chOff x="3275856" y="2996952"/>
            <a:chExt cx="4860032" cy="3047194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62" name="Rectangle 61"/>
            <p:cNvSpPr/>
            <p:nvPr/>
          </p:nvSpPr>
          <p:spPr>
            <a:xfrm>
              <a:off x="3779912" y="3308134"/>
              <a:ext cx="31451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t</a:t>
              </a:r>
              <a:endParaRPr lang="en-GB" sz="2800" dirty="0"/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464706" y="3303504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  <p:grpSp>
        <p:nvGrpSpPr>
          <p:cNvPr id="64" name="destory"/>
          <p:cNvGrpSpPr/>
          <p:nvPr/>
        </p:nvGrpSpPr>
        <p:grpSpPr>
          <a:xfrm>
            <a:off x="9468544" y="2977420"/>
            <a:ext cx="4860032" cy="3047194"/>
            <a:chOff x="3275856" y="2996952"/>
            <a:chExt cx="4860032" cy="3047194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996952"/>
              <a:ext cx="4860032" cy="3047194"/>
            </a:xfrm>
            <a:prstGeom prst="rect">
              <a:avLst/>
            </a:prstGeom>
          </p:spPr>
        </p:pic>
        <p:sp>
          <p:nvSpPr>
            <p:cNvPr id="66" name="Rectangle 65"/>
            <p:cNvSpPr/>
            <p:nvPr/>
          </p:nvSpPr>
          <p:spPr>
            <a:xfrm>
              <a:off x="3779912" y="3308134"/>
              <a:ext cx="37542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b</a:t>
              </a:r>
              <a:endParaRPr lang="en-GB" sz="2800" dirty="0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4464706" y="3303504"/>
              <a:ext cx="569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Twinkl" pitchFamily="50" charset="0"/>
                </a:rPr>
                <a:t>oy</a:t>
              </a:r>
              <a:endParaRPr lang="en-GB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5047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80122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80122 -0.001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022E-16 L -0.80122 -0.001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80122 -0.0016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80122 -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80122 -0.0016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L -0.80122 -0.0016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2 -0.00162 L -1.58872 -0.0016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12776"/>
            <a:ext cx="7776863" cy="9361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looking at some adverts on billboards around the palace. What are the adverts for? Match the correct billboard with the word.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4" y="2492896"/>
            <a:ext cx="5063071" cy="3574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131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88" y="1482036"/>
            <a:ext cx="3977424" cy="28083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12" y="1844824"/>
            <a:ext cx="594176" cy="1656285"/>
          </a:xfrm>
          <a:prstGeom prst="rect">
            <a:avLst/>
          </a:prstGeom>
        </p:spPr>
      </p:pic>
      <p:sp>
        <p:nvSpPr>
          <p:cNvPr id="4" name="boy"/>
          <p:cNvSpPr/>
          <p:nvPr/>
        </p:nvSpPr>
        <p:spPr>
          <a:xfrm>
            <a:off x="683568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0" name="destroy"/>
          <p:cNvSpPr/>
          <p:nvPr/>
        </p:nvSpPr>
        <p:spPr>
          <a:xfrm>
            <a:off x="2672280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destroy</a:t>
            </a:r>
          </a:p>
        </p:txBody>
      </p:sp>
      <p:sp>
        <p:nvSpPr>
          <p:cNvPr id="13" name="joy"/>
          <p:cNvSpPr/>
          <p:nvPr/>
        </p:nvSpPr>
        <p:spPr>
          <a:xfrm>
            <a:off x="4660992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joy</a:t>
            </a:r>
          </a:p>
        </p:txBody>
      </p:sp>
      <p:sp>
        <p:nvSpPr>
          <p:cNvPr id="14" name="toy"/>
          <p:cNvSpPr/>
          <p:nvPr/>
        </p:nvSpPr>
        <p:spPr>
          <a:xfrm>
            <a:off x="6649704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toy</a:t>
            </a:r>
          </a:p>
        </p:txBody>
      </p:sp>
      <p:sp>
        <p:nvSpPr>
          <p:cNvPr id="16" name="enjoy"/>
          <p:cNvSpPr/>
          <p:nvPr/>
        </p:nvSpPr>
        <p:spPr>
          <a:xfrm>
            <a:off x="683568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enjoy</a:t>
            </a:r>
          </a:p>
        </p:txBody>
      </p:sp>
      <p:sp>
        <p:nvSpPr>
          <p:cNvPr id="17" name="annoy"/>
          <p:cNvSpPr/>
          <p:nvPr/>
        </p:nvSpPr>
        <p:spPr>
          <a:xfrm>
            <a:off x="2672280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annoy</a:t>
            </a:r>
          </a:p>
        </p:txBody>
      </p:sp>
      <p:sp>
        <p:nvSpPr>
          <p:cNvPr id="5" name="Right Arrow 4">
            <a:hlinkClick r:id="" action="ppaction://hlinkshowjump?jump=nextslide"/>
          </p:cNvPr>
          <p:cNvSpPr/>
          <p:nvPr/>
        </p:nvSpPr>
        <p:spPr>
          <a:xfrm>
            <a:off x="6697286" y="2368101"/>
            <a:ext cx="1080120" cy="1152128"/>
          </a:xfrm>
          <a:prstGeom prst="rightArrow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9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32135 -0.1622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-812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6" grpId="0" animBg="1"/>
      <p:bldP spid="17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88" y="1482036"/>
            <a:ext cx="3977424" cy="2808312"/>
          </a:xfrm>
          <a:prstGeom prst="rect">
            <a:avLst/>
          </a:prstGeom>
        </p:spPr>
      </p:pic>
      <p:sp>
        <p:nvSpPr>
          <p:cNvPr id="4" name="boy"/>
          <p:cNvSpPr/>
          <p:nvPr/>
        </p:nvSpPr>
        <p:spPr>
          <a:xfrm>
            <a:off x="683568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0" name="destroy"/>
          <p:cNvSpPr/>
          <p:nvPr/>
        </p:nvSpPr>
        <p:spPr>
          <a:xfrm>
            <a:off x="2672280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destroy</a:t>
            </a:r>
          </a:p>
        </p:txBody>
      </p:sp>
      <p:sp>
        <p:nvSpPr>
          <p:cNvPr id="13" name="joy"/>
          <p:cNvSpPr/>
          <p:nvPr/>
        </p:nvSpPr>
        <p:spPr>
          <a:xfrm>
            <a:off x="4660992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joy</a:t>
            </a:r>
          </a:p>
        </p:txBody>
      </p:sp>
      <p:sp>
        <p:nvSpPr>
          <p:cNvPr id="14" name="toy"/>
          <p:cNvSpPr/>
          <p:nvPr/>
        </p:nvSpPr>
        <p:spPr>
          <a:xfrm>
            <a:off x="6649704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toy</a:t>
            </a:r>
          </a:p>
        </p:txBody>
      </p:sp>
      <p:sp>
        <p:nvSpPr>
          <p:cNvPr id="16" name="enjoy"/>
          <p:cNvSpPr/>
          <p:nvPr/>
        </p:nvSpPr>
        <p:spPr>
          <a:xfrm>
            <a:off x="683568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enjoy</a:t>
            </a:r>
          </a:p>
        </p:txBody>
      </p:sp>
      <p:sp>
        <p:nvSpPr>
          <p:cNvPr id="17" name="annoy"/>
          <p:cNvSpPr/>
          <p:nvPr/>
        </p:nvSpPr>
        <p:spPr>
          <a:xfrm>
            <a:off x="2672280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annoy</a:t>
            </a:r>
          </a:p>
        </p:txBody>
      </p:sp>
      <p:sp>
        <p:nvSpPr>
          <p:cNvPr id="5" name="Right Arrow 4">
            <a:hlinkClick r:id="" action="ppaction://hlinkshowjump?jump=nextslide"/>
          </p:cNvPr>
          <p:cNvSpPr/>
          <p:nvPr/>
        </p:nvSpPr>
        <p:spPr>
          <a:xfrm>
            <a:off x="6697286" y="2368101"/>
            <a:ext cx="1080120" cy="1152128"/>
          </a:xfrm>
          <a:prstGeom prst="rightArrow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376" y="1835988"/>
            <a:ext cx="1503247" cy="159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5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33108 -0.1594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-798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6" grpId="0" animBg="1"/>
      <p:bldP spid="17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88" y="1482036"/>
            <a:ext cx="3977424" cy="2808312"/>
          </a:xfrm>
          <a:prstGeom prst="rect">
            <a:avLst/>
          </a:prstGeom>
        </p:spPr>
      </p:pic>
      <p:sp>
        <p:nvSpPr>
          <p:cNvPr id="4" name="boy"/>
          <p:cNvSpPr/>
          <p:nvPr/>
        </p:nvSpPr>
        <p:spPr>
          <a:xfrm>
            <a:off x="683568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0" name="destroy"/>
          <p:cNvSpPr/>
          <p:nvPr/>
        </p:nvSpPr>
        <p:spPr>
          <a:xfrm>
            <a:off x="2672280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destroy</a:t>
            </a:r>
          </a:p>
        </p:txBody>
      </p:sp>
      <p:sp>
        <p:nvSpPr>
          <p:cNvPr id="13" name="joy"/>
          <p:cNvSpPr/>
          <p:nvPr/>
        </p:nvSpPr>
        <p:spPr>
          <a:xfrm>
            <a:off x="4660992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joy</a:t>
            </a:r>
          </a:p>
        </p:txBody>
      </p:sp>
      <p:sp>
        <p:nvSpPr>
          <p:cNvPr id="14" name="toy"/>
          <p:cNvSpPr/>
          <p:nvPr/>
        </p:nvSpPr>
        <p:spPr>
          <a:xfrm>
            <a:off x="6649704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toy</a:t>
            </a:r>
          </a:p>
        </p:txBody>
      </p:sp>
      <p:sp>
        <p:nvSpPr>
          <p:cNvPr id="16" name="enjoy"/>
          <p:cNvSpPr/>
          <p:nvPr/>
        </p:nvSpPr>
        <p:spPr>
          <a:xfrm>
            <a:off x="683568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enjoy</a:t>
            </a:r>
          </a:p>
        </p:txBody>
      </p:sp>
      <p:sp>
        <p:nvSpPr>
          <p:cNvPr id="17" name="annoy"/>
          <p:cNvSpPr/>
          <p:nvPr/>
        </p:nvSpPr>
        <p:spPr>
          <a:xfrm>
            <a:off x="2672280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annoy</a:t>
            </a:r>
          </a:p>
        </p:txBody>
      </p:sp>
      <p:sp>
        <p:nvSpPr>
          <p:cNvPr id="5" name="Right Arrow 4">
            <a:hlinkClick r:id="" action="ppaction://hlinkshowjump?jump=nextslide"/>
          </p:cNvPr>
          <p:cNvSpPr/>
          <p:nvPr/>
        </p:nvSpPr>
        <p:spPr>
          <a:xfrm>
            <a:off x="6697286" y="2368101"/>
            <a:ext cx="1080120" cy="1152128"/>
          </a:xfrm>
          <a:prstGeom prst="rightArrow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788" y="1786326"/>
            <a:ext cx="936424" cy="178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20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11354 -0.1608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77" y="-805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6" grpId="0" animBg="1"/>
      <p:bldP spid="17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88" y="1482036"/>
            <a:ext cx="3977424" cy="2808312"/>
          </a:xfrm>
          <a:prstGeom prst="rect">
            <a:avLst/>
          </a:prstGeom>
        </p:spPr>
      </p:pic>
      <p:sp>
        <p:nvSpPr>
          <p:cNvPr id="4" name="boy"/>
          <p:cNvSpPr/>
          <p:nvPr/>
        </p:nvSpPr>
        <p:spPr>
          <a:xfrm>
            <a:off x="683568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0" name="destroy"/>
          <p:cNvSpPr/>
          <p:nvPr/>
        </p:nvSpPr>
        <p:spPr>
          <a:xfrm>
            <a:off x="2672280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destroy</a:t>
            </a:r>
          </a:p>
        </p:txBody>
      </p:sp>
      <p:sp>
        <p:nvSpPr>
          <p:cNvPr id="13" name="joy"/>
          <p:cNvSpPr/>
          <p:nvPr/>
        </p:nvSpPr>
        <p:spPr>
          <a:xfrm>
            <a:off x="4660992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joy</a:t>
            </a:r>
          </a:p>
        </p:txBody>
      </p:sp>
      <p:sp>
        <p:nvSpPr>
          <p:cNvPr id="14" name="toy"/>
          <p:cNvSpPr/>
          <p:nvPr/>
        </p:nvSpPr>
        <p:spPr>
          <a:xfrm>
            <a:off x="6649704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toy</a:t>
            </a:r>
          </a:p>
        </p:txBody>
      </p:sp>
      <p:sp>
        <p:nvSpPr>
          <p:cNvPr id="16" name="enjoy"/>
          <p:cNvSpPr/>
          <p:nvPr/>
        </p:nvSpPr>
        <p:spPr>
          <a:xfrm>
            <a:off x="683568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enjoy</a:t>
            </a:r>
          </a:p>
        </p:txBody>
      </p:sp>
      <p:sp>
        <p:nvSpPr>
          <p:cNvPr id="17" name="annoy"/>
          <p:cNvSpPr/>
          <p:nvPr/>
        </p:nvSpPr>
        <p:spPr>
          <a:xfrm>
            <a:off x="2672280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annoy</a:t>
            </a:r>
          </a:p>
        </p:txBody>
      </p:sp>
      <p:sp>
        <p:nvSpPr>
          <p:cNvPr id="5" name="Right Arrow 4">
            <a:hlinkClick r:id="" action="ppaction://hlinkshowjump?jump=nextslide"/>
          </p:cNvPr>
          <p:cNvSpPr/>
          <p:nvPr/>
        </p:nvSpPr>
        <p:spPr>
          <a:xfrm>
            <a:off x="6697286" y="2368101"/>
            <a:ext cx="1080120" cy="1152128"/>
          </a:xfrm>
          <a:prstGeom prst="rightArrow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09" y="1811144"/>
            <a:ext cx="1088981" cy="170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4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32135 -0.281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-1405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6" grpId="0" animBg="1"/>
      <p:bldP spid="17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88" y="1482036"/>
            <a:ext cx="3977424" cy="2808312"/>
          </a:xfrm>
          <a:prstGeom prst="rect">
            <a:avLst/>
          </a:prstGeom>
        </p:spPr>
      </p:pic>
      <p:sp>
        <p:nvSpPr>
          <p:cNvPr id="4" name="boy"/>
          <p:cNvSpPr/>
          <p:nvPr/>
        </p:nvSpPr>
        <p:spPr>
          <a:xfrm>
            <a:off x="683568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0" name="destroy"/>
          <p:cNvSpPr/>
          <p:nvPr/>
        </p:nvSpPr>
        <p:spPr>
          <a:xfrm>
            <a:off x="2672280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destroy</a:t>
            </a:r>
          </a:p>
        </p:txBody>
      </p:sp>
      <p:sp>
        <p:nvSpPr>
          <p:cNvPr id="13" name="joy"/>
          <p:cNvSpPr/>
          <p:nvPr/>
        </p:nvSpPr>
        <p:spPr>
          <a:xfrm>
            <a:off x="4660992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joy</a:t>
            </a:r>
          </a:p>
        </p:txBody>
      </p:sp>
      <p:sp>
        <p:nvSpPr>
          <p:cNvPr id="14" name="toy"/>
          <p:cNvSpPr/>
          <p:nvPr/>
        </p:nvSpPr>
        <p:spPr>
          <a:xfrm>
            <a:off x="6649704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toy</a:t>
            </a:r>
          </a:p>
        </p:txBody>
      </p:sp>
      <p:sp>
        <p:nvSpPr>
          <p:cNvPr id="16" name="enjoy"/>
          <p:cNvSpPr/>
          <p:nvPr/>
        </p:nvSpPr>
        <p:spPr>
          <a:xfrm>
            <a:off x="683568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enjoy</a:t>
            </a:r>
          </a:p>
        </p:txBody>
      </p:sp>
      <p:sp>
        <p:nvSpPr>
          <p:cNvPr id="17" name="annoy"/>
          <p:cNvSpPr/>
          <p:nvPr/>
        </p:nvSpPr>
        <p:spPr>
          <a:xfrm>
            <a:off x="2672280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annoy</a:t>
            </a:r>
          </a:p>
        </p:txBody>
      </p:sp>
      <p:sp>
        <p:nvSpPr>
          <p:cNvPr id="5" name="Right Arrow 4">
            <a:hlinkClick r:id="" action="ppaction://hlinkshowjump?jump=nextslide"/>
          </p:cNvPr>
          <p:cNvSpPr/>
          <p:nvPr/>
        </p:nvSpPr>
        <p:spPr>
          <a:xfrm>
            <a:off x="6697286" y="2368101"/>
            <a:ext cx="1080120" cy="1152128"/>
          </a:xfrm>
          <a:prstGeom prst="rightArrow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725" y="1744700"/>
            <a:ext cx="1752534" cy="17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16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0.10399 -0.2782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1" y="-1391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6" grpId="0" animBg="1"/>
      <p:bldP spid="17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Adverts on a Billboard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47" name="Oval 4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88" y="1482036"/>
            <a:ext cx="3977424" cy="2808312"/>
          </a:xfrm>
          <a:prstGeom prst="rect">
            <a:avLst/>
          </a:prstGeom>
        </p:spPr>
      </p:pic>
      <p:sp>
        <p:nvSpPr>
          <p:cNvPr id="4" name="boy"/>
          <p:cNvSpPr/>
          <p:nvPr/>
        </p:nvSpPr>
        <p:spPr>
          <a:xfrm>
            <a:off x="683568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0" name="destroy"/>
          <p:cNvSpPr/>
          <p:nvPr/>
        </p:nvSpPr>
        <p:spPr>
          <a:xfrm>
            <a:off x="2672280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destroy</a:t>
            </a:r>
          </a:p>
        </p:txBody>
      </p:sp>
      <p:sp>
        <p:nvSpPr>
          <p:cNvPr id="13" name="joy"/>
          <p:cNvSpPr/>
          <p:nvPr/>
        </p:nvSpPr>
        <p:spPr>
          <a:xfrm>
            <a:off x="4660992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joy</a:t>
            </a:r>
          </a:p>
        </p:txBody>
      </p:sp>
      <p:sp>
        <p:nvSpPr>
          <p:cNvPr id="14" name="toy"/>
          <p:cNvSpPr/>
          <p:nvPr/>
        </p:nvSpPr>
        <p:spPr>
          <a:xfrm>
            <a:off x="6649704" y="4653136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toy</a:t>
            </a:r>
          </a:p>
        </p:txBody>
      </p:sp>
      <p:sp>
        <p:nvSpPr>
          <p:cNvPr id="16" name="enjoy"/>
          <p:cNvSpPr/>
          <p:nvPr/>
        </p:nvSpPr>
        <p:spPr>
          <a:xfrm>
            <a:off x="683568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enjoy</a:t>
            </a:r>
          </a:p>
        </p:txBody>
      </p:sp>
      <p:sp>
        <p:nvSpPr>
          <p:cNvPr id="17" name="annoy"/>
          <p:cNvSpPr/>
          <p:nvPr/>
        </p:nvSpPr>
        <p:spPr>
          <a:xfrm>
            <a:off x="2672280" y="5445224"/>
            <a:ext cx="1899720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annoy</a:t>
            </a:r>
          </a:p>
        </p:txBody>
      </p:sp>
      <p:sp>
        <p:nvSpPr>
          <p:cNvPr id="5" name="Right Arrow 4">
            <a:hlinkClick r:id="" action="ppaction://hlinkshowjump?jump=nextslide"/>
          </p:cNvPr>
          <p:cNvSpPr/>
          <p:nvPr/>
        </p:nvSpPr>
        <p:spPr>
          <a:xfrm>
            <a:off x="6697286" y="2368101"/>
            <a:ext cx="1080120" cy="1152128"/>
          </a:xfrm>
          <a:prstGeom prst="rightArrow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333" y="1882550"/>
            <a:ext cx="2843808" cy="154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07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10399 -0.1627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1" y="-814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6" grpId="0" animBg="1"/>
      <p:bldP spid="17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C7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" y="421240"/>
            <a:ext cx="8229600" cy="6000107"/>
          </a:xfrm>
          <a:prstGeom prst="roundRect">
            <a:avLst>
              <a:gd name="adj" fmla="val 2968"/>
            </a:avLst>
          </a:prstGeom>
          <a:ln w="28575">
            <a:solidFill>
              <a:schemeClr val="bg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681" y="788942"/>
            <a:ext cx="1198566" cy="42710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35" y="787230"/>
            <a:ext cx="1198566" cy="427108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033" y="2250040"/>
            <a:ext cx="1211815" cy="3662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520" y="2250039"/>
            <a:ext cx="1186882" cy="3652463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As they began to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walk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towards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guards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, Sam saw some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th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out of the c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or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er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of her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eye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“I </a:t>
            </a:r>
            <a:r>
              <a:rPr lang="en-GB" altLang="en-US" sz="2000" dirty="0">
                <a:solidFill>
                  <a:srgbClr val="DE1E5A"/>
                </a:solidFill>
                <a:ea typeface="Tuffy" panose="020B0603060100000000" pitchFamily="34" charset="0"/>
                <a:cs typeface="Tuffy" panose="020B0603060100000000" pitchFamily="34" charset="0"/>
              </a:rPr>
              <a:t>want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to go and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investigate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,” she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thought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8697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12776"/>
            <a:ext cx="7776863" cy="78589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can Sam see? Read the sentence to find out.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887" y="2506894"/>
            <a:ext cx="2161900" cy="6534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78" y="421241"/>
            <a:ext cx="8305644" cy="6061752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>
          <a:xfrm>
            <a:off x="1309777" y="723728"/>
            <a:ext cx="6524446" cy="128765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324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I can see children enjoying playing in the garden.</a:t>
            </a:r>
          </a:p>
        </p:txBody>
      </p:sp>
      <p:sp>
        <p:nvSpPr>
          <p:cNvPr id="25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26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2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29" name="Group 28"/>
          <p:cNvGrpSpPr/>
          <p:nvPr/>
        </p:nvGrpSpPr>
        <p:grpSpPr>
          <a:xfrm>
            <a:off x="2958120" y="1171066"/>
            <a:ext cx="3963634" cy="554970"/>
            <a:chOff x="3059341" y="1171066"/>
            <a:chExt cx="3963634" cy="554970"/>
          </a:xfrm>
        </p:grpSpPr>
        <p:sp>
          <p:nvSpPr>
            <p:cNvPr id="3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3059341" y="1654816"/>
              <a:ext cx="342463" cy="4571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3504051" y="1185108"/>
              <a:ext cx="476995" cy="515427"/>
              <a:chOff x="3504051" y="1185108"/>
              <a:chExt cx="476995" cy="515427"/>
            </a:xfrm>
          </p:grpSpPr>
          <p:sp>
            <p:nvSpPr>
              <p:cNvPr id="32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3504051" y="1185108"/>
                <a:ext cx="317889" cy="4571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3630819" y="1654816"/>
                <a:ext cx="350227" cy="4571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4000446" y="1185108"/>
              <a:ext cx="384976" cy="4571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6105341" y="1171066"/>
              <a:ext cx="360040" cy="4571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6693910" y="1171204"/>
              <a:ext cx="329065" cy="4571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5580001" y="1680317"/>
              <a:ext cx="278130" cy="4571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78" y="2562838"/>
            <a:ext cx="1837466" cy="3429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422" y="2240961"/>
            <a:ext cx="1213518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7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C7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" y="421240"/>
            <a:ext cx="8229600" cy="6000107"/>
          </a:xfrm>
          <a:prstGeom prst="roundRect">
            <a:avLst>
              <a:gd name="adj" fmla="val 296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276872"/>
            <a:ext cx="1161031" cy="29357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04" y="2420888"/>
            <a:ext cx="935077" cy="29103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787" y="731453"/>
            <a:ext cx="1196608" cy="42641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30" y="731453"/>
            <a:ext cx="1196608" cy="42641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259" y="1340768"/>
            <a:ext cx="1457500" cy="389739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611560" y="4941168"/>
            <a:ext cx="7920880" cy="1241147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As they got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closer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to the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guards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, the 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quee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 herself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came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out of the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Palace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“R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! Tr</a:t>
            </a:r>
            <a:r>
              <a:rPr lang="en-GB" altLang="en-US" sz="20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!” she said,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calling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the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guards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“Do let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these fine youngsters 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in, </a:t>
            </a:r>
            <a:r>
              <a:rPr lang="en-GB" altLang="en-US" sz="20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please</a:t>
            </a:r>
            <a:r>
              <a:rPr lang="en-GB" altLang="en-US" sz="20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.”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F03AD98-6A36-4C5F-9E75-C74D7999412D}"/>
              </a:ext>
            </a:extLst>
          </p:cNvPr>
          <p:cNvCxnSpPr/>
          <p:nvPr/>
        </p:nvCxnSpPr>
        <p:spPr>
          <a:xfrm>
            <a:off x="5148064" y="5157192"/>
            <a:ext cx="0" cy="2160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2451908" y="1053891"/>
            <a:ext cx="42401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b="1" dirty="0">
                <a:ln w="57150">
                  <a:noFill/>
                </a:ln>
              </a:rPr>
              <a:t>oy</a:t>
            </a:r>
          </a:p>
          <a:p>
            <a:pPr algn="ctr"/>
            <a:r>
              <a:rPr lang="en-GB" sz="6600" dirty="0">
                <a:ln w="57150">
                  <a:noFill/>
                </a:ln>
                <a:latin typeface="Twinkl SemiBold" pitchFamily="2" charset="0"/>
              </a:rPr>
              <a:t>saying /oi/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7AB0C9-E4BF-4712-8B9D-D550248EFCC4}"/>
              </a:ext>
            </a:extLst>
          </p:cNvPr>
          <p:cNvSpPr/>
          <p:nvPr/>
        </p:nvSpPr>
        <p:spPr>
          <a:xfrm>
            <a:off x="2600146" y="5678066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070" y="1886222"/>
            <a:ext cx="1198566" cy="42710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07" y="1884510"/>
            <a:ext cx="1198566" cy="427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5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</TotalTime>
  <Words>426</Words>
  <Application>Microsoft Office PowerPoint</Application>
  <PresentationFormat>On-screen Show (4:3)</PresentationFormat>
  <Paragraphs>130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London Buses</vt:lpstr>
      <vt:lpstr>PowerPoint Presentation</vt:lpstr>
      <vt:lpstr>Adverts on a Billboard</vt:lpstr>
      <vt:lpstr>Adverts on a Billboard</vt:lpstr>
      <vt:lpstr>Adverts on a Billboard</vt:lpstr>
      <vt:lpstr>Adverts on a Billboard</vt:lpstr>
      <vt:lpstr>Adverts on a Billboard</vt:lpstr>
      <vt:lpstr>Adverts on a Billboard</vt:lpstr>
      <vt:lpstr>Adverts on a Billboard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Rhyiana Patel</cp:lastModifiedBy>
  <cp:revision>44</cp:revision>
  <dcterms:created xsi:type="dcterms:W3CDTF">2018-08-21T08:18:20Z</dcterms:created>
  <dcterms:modified xsi:type="dcterms:W3CDTF">2020-06-15T14:36:08Z</dcterms:modified>
</cp:coreProperties>
</file>