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8" r:id="rId2"/>
    <p:sldId id="294" r:id="rId3"/>
    <p:sldId id="305" r:id="rId4"/>
    <p:sldId id="310" r:id="rId5"/>
    <p:sldId id="355" r:id="rId6"/>
    <p:sldId id="311" r:id="rId7"/>
    <p:sldId id="358" r:id="rId8"/>
    <p:sldId id="340" r:id="rId9"/>
    <p:sldId id="341" r:id="rId10"/>
    <p:sldId id="356" r:id="rId11"/>
    <p:sldId id="357" r:id="rId12"/>
    <p:sldId id="342" r:id="rId13"/>
    <p:sldId id="343" r:id="rId14"/>
    <p:sldId id="333" r:id="rId15"/>
    <p:sldId id="354" r:id="rId16"/>
    <p:sldId id="331" r:id="rId17"/>
    <p:sldId id="332" r:id="rId18"/>
    <p:sldId id="308" r:id="rId19"/>
    <p:sldId id="267" r:id="rId20"/>
  </p:sldIdLst>
  <p:sldSz cx="9144000" cy="6858000" type="screen4x3"/>
  <p:notesSz cx="6858000" cy="9144000"/>
  <p:embeddedFontLst>
    <p:embeddedFont>
      <p:font typeface="Tuffy-TTF" panose="020B0603060100000000" charset="0"/>
      <p:regular r:id="rId23"/>
      <p:bold r:id="rId24"/>
      <p:italic r:id="rId25"/>
      <p:boldItalic r:id="rId26"/>
    </p:embeddedFont>
    <p:embeddedFont>
      <p:font typeface="Twinkl" pitchFamily="2" charset="0"/>
      <p:regular r:id="rId27"/>
      <p:bold r:id="rId28"/>
    </p:embeddedFont>
    <p:embeddedFont>
      <p:font typeface="Twinkl SemiBold" pitchFamily="2" charset="0"/>
      <p:bold r:id="rId29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pos="5420">
          <p15:clr>
            <a:srgbClr val="A4A3A4"/>
          </p15:clr>
        </p15:guide>
        <p15:guide id="5" orient="horz" pos="297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B001"/>
    <a:srgbClr val="F0821A"/>
    <a:srgbClr val="DE1E5A"/>
    <a:srgbClr val="EACA49"/>
    <a:srgbClr val="AEE9EC"/>
    <a:srgbClr val="D6C8A6"/>
    <a:srgbClr val="B9AD93"/>
    <a:srgbClr val="8C8475"/>
    <a:srgbClr val="D82233"/>
    <a:srgbClr val="00A6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61" autoAdjust="0"/>
    <p:restoredTop sz="96357" autoAdjust="0"/>
  </p:normalViewPr>
  <p:slideViewPr>
    <p:cSldViewPr snapToGrid="0" showGuides="1">
      <p:cViewPr varScale="1">
        <p:scale>
          <a:sx n="91" d="100"/>
          <a:sy n="91" d="100"/>
        </p:scale>
        <p:origin x="90" y="504"/>
      </p:cViewPr>
      <p:guideLst>
        <p:guide orient="horz" pos="2160"/>
        <p:guide pos="2880"/>
        <p:guide pos="340"/>
        <p:guide pos="5420"/>
        <p:guide orient="horz" pos="2976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B413925-634D-40D8-8036-D429CC1B691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1115E3-554B-4572-89C0-3F479197FD2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F4FDD44C-D94C-4165-8909-B2AB406D7A21}" type="datetimeFigureOut">
              <a:rPr lang="en-GB"/>
              <a:pPr>
                <a:defRPr/>
              </a:pPr>
              <a:t>25/01/2019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BF0E88-AA76-4AEA-A7D2-81683881B6E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AB63EC-F2DB-4BA3-A141-0EF0AC56FF2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AD0FCC10-AC3B-4061-92C2-8A805861C5A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9688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505F28-2FCC-41F8-843B-E5E2F69B3ED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A9F16A-7FE2-4AA6-9B5A-F3AC4F1238F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1BAD2FB-CAC6-4DBF-BF7B-5AD0B0958B53}" type="datetimeFigureOut">
              <a:rPr lang="en-GB"/>
              <a:pPr>
                <a:defRPr/>
              </a:pPr>
              <a:t>25/01/2019</a:t>
            </a:fld>
            <a:endParaRPr lang="en-GB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C1574DE-A99A-4A14-810B-E9B7DBD0F23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9D9E9FA-DA22-4BBB-8112-1F6D645191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8F1546-BA20-44A4-8FF0-D0CE9CBA42B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180A1B-E81A-43DE-848B-49263D1A15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3C46AEB-023E-4DB6-8CE4-A513323DA2F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21817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3C46AEB-023E-4DB6-8CE4-A513323DA2F4}" type="slidenum">
              <a:rPr lang="en-GB" smtClean="0"/>
              <a:pPr>
                <a:defRPr/>
              </a:pPr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77007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E25CE003-5DD1-4111-AA65-3B40143F77A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5912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FEDAE99-56B3-4791-B6F3-A4D72BF196F8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4936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62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AEB7F9D4-561B-4692-BE0F-51335B1C8AF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7541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5092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A3B86E9-25D0-41D3-8E06-0C695095C92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1AB5578A-95C4-4949-9510-1650ED46064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89" r:id="rId3"/>
    <p:sldLayoutId id="2147483693" r:id="rId4"/>
    <p:sldLayoutId id="2147483690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3" Type="http://schemas.openxmlformats.org/officeDocument/2006/relationships/image" Target="../media/image5.png"/><Relationship Id="rId21" Type="http://schemas.openxmlformats.org/officeDocument/2006/relationships/image" Target="../media/image23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24" Type="http://schemas.openxmlformats.org/officeDocument/2006/relationships/image" Target="../media/image26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23" Type="http://schemas.openxmlformats.org/officeDocument/2006/relationships/image" Target="../media/image25.png"/><Relationship Id="rId10" Type="http://schemas.openxmlformats.org/officeDocument/2006/relationships/image" Target="../media/image12.png"/><Relationship Id="rId19" Type="http://schemas.openxmlformats.org/officeDocument/2006/relationships/image" Target="../media/image21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Relationship Id="rId22" Type="http://schemas.openxmlformats.org/officeDocument/2006/relationships/image" Target="../media/image2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10" Type="http://schemas.openxmlformats.org/officeDocument/2006/relationships/image" Target="../media/image37.png"/><Relationship Id="rId4" Type="http://schemas.openxmlformats.org/officeDocument/2006/relationships/image" Target="../media/image54.png"/><Relationship Id="rId9" Type="http://schemas.openxmlformats.org/officeDocument/2006/relationships/image" Target="../media/image5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979712" y="836613"/>
            <a:ext cx="6262587" cy="752475"/>
          </a:xfrm>
          <a:prstGeom prst="wedgeRoundRectCallout">
            <a:avLst>
              <a:gd name="adj1" fmla="val -47129"/>
              <a:gd name="adj2" fmla="val 1252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Common Exception Words!</a:t>
            </a:r>
          </a:p>
        </p:txBody>
      </p:sp>
      <p:pic>
        <p:nvPicPr>
          <p:cNvPr id="11267" name="Picture 8">
            <a:extLst>
              <a:ext uri="{FF2B5EF4-FFF2-40B4-BE49-F238E27FC236}">
                <a16:creationId xmlns:a16="http://schemas.microsoft.com/office/drawing/2014/main" id="{2B29C963-2E35-476D-A945-C532D94E7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1773238"/>
            <a:ext cx="1296988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F42D1DA1-FF15-48D5-B548-49EE05375493}"/>
              </a:ext>
            </a:extLst>
          </p:cNvPr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rgbClr val="FAB001"/>
          </a:solidFill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8DF7F9C-2B57-4631-9B0C-CABAE3BB20BF}"/>
                </a:ext>
              </a:extLst>
            </p:cNvPr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F561C1C-B3AB-4B5C-A669-8F1E8D71AD8A}"/>
                </a:ext>
              </a:extLst>
            </p:cNvPr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1" name="background 2">
            <a:extLst>
              <a:ext uri="{FF2B5EF4-FFF2-40B4-BE49-F238E27FC236}">
                <a16:creationId xmlns:a16="http://schemas.microsoft.com/office/drawing/2014/main" id="{3F416E1C-3AC5-4872-92A0-041CA215F787}"/>
              </a:ext>
            </a:extLst>
          </p:cNvPr>
          <p:cNvSpPr/>
          <p:nvPr/>
        </p:nvSpPr>
        <p:spPr>
          <a:xfrm>
            <a:off x="6003925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72" name="PLAY 2">
            <a:extLst>
              <a:ext uri="{FF2B5EF4-FFF2-40B4-BE49-F238E27FC236}">
                <a16:creationId xmlns:a16="http://schemas.microsoft.com/office/drawing/2014/main" id="{60353E7B-729B-4183-98FF-53EC18C8ADD4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C33B5522-B25C-4681-8EF6-42E6548273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74" name="Isosceles Triangle 73">
              <a:extLst>
                <a:ext uri="{FF2B5EF4-FFF2-40B4-BE49-F238E27FC236}">
                  <a16:creationId xmlns:a16="http://schemas.microsoft.com/office/drawing/2014/main" id="{A94B022F-F24E-4554-B00C-C6EAA905420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68" name="background">
            <a:extLst>
              <a:ext uri="{FF2B5EF4-FFF2-40B4-BE49-F238E27FC236}">
                <a16:creationId xmlns:a16="http://schemas.microsoft.com/office/drawing/2014/main" id="{195B132C-E542-486E-A93D-CCF8219CB987}"/>
              </a:ext>
            </a:extLst>
          </p:cNvPr>
          <p:cNvSpPr/>
          <p:nvPr/>
        </p:nvSpPr>
        <p:spPr>
          <a:xfrm>
            <a:off x="3020529" y="2164701"/>
            <a:ext cx="2238846" cy="3424539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69" name="PLAY 1">
            <a:extLst>
              <a:ext uri="{FF2B5EF4-FFF2-40B4-BE49-F238E27FC236}">
                <a16:creationId xmlns:a16="http://schemas.microsoft.com/office/drawing/2014/main" id="{2AC94F17-F28E-4807-9FA5-0B852EEDAEE4}"/>
              </a:ext>
            </a:extLst>
          </p:cNvPr>
          <p:cNvGrpSpPr/>
          <p:nvPr/>
        </p:nvGrpSpPr>
        <p:grpSpPr>
          <a:xfrm>
            <a:off x="3764623" y="5357927"/>
            <a:ext cx="735369" cy="735369"/>
            <a:chOff x="6300192" y="2204864"/>
            <a:chExt cx="900100" cy="900100"/>
          </a:xfrm>
        </p:grpSpPr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82" name="AY">
            <a:extLst>
              <a:ext uri="{FF2B5EF4-FFF2-40B4-BE49-F238E27FC236}">
                <a16:creationId xmlns:a16="http://schemas.microsoft.com/office/drawing/2014/main" id="{29FAFCE0-8693-465D-A25A-86583E740EEA}"/>
              </a:ext>
            </a:extLst>
          </p:cNvPr>
          <p:cNvGrpSpPr/>
          <p:nvPr/>
        </p:nvGrpSpPr>
        <p:grpSpPr>
          <a:xfrm>
            <a:off x="3375730" y="1832332"/>
            <a:ext cx="1454244" cy="3406417"/>
            <a:chOff x="3421157" y="2270482"/>
            <a:chExt cx="1454244" cy="3406417"/>
          </a:xfrm>
        </p:grpSpPr>
        <p:pic>
          <p:nvPicPr>
            <p:cNvPr id="83" name="snake">
              <a:extLst>
                <a:ext uri="{FF2B5EF4-FFF2-40B4-BE49-F238E27FC236}">
                  <a16:creationId xmlns:a16="http://schemas.microsoft.com/office/drawing/2014/main" id="{66FB510B-E620-4F83-B0DC-EC0CBE26447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78054" y="4166060"/>
              <a:ext cx="1380945" cy="1510839"/>
            </a:xfrm>
            <a:prstGeom prst="rect">
              <a:avLst/>
            </a:prstGeom>
          </p:spPr>
        </p:pic>
        <p:sp>
          <p:nvSpPr>
            <p:cNvPr id="84" name="s">
              <a:extLst>
                <a:ext uri="{FF2B5EF4-FFF2-40B4-BE49-F238E27FC236}">
                  <a16:creationId xmlns:a16="http://schemas.microsoft.com/office/drawing/2014/main" id="{E9735417-CD33-4DB7-A529-213A6E4179AC}"/>
                </a:ext>
              </a:extLst>
            </p:cNvPr>
            <p:cNvSpPr txBox="1"/>
            <p:nvPr/>
          </p:nvSpPr>
          <p:spPr>
            <a:xfrm>
              <a:off x="3421157" y="2270482"/>
              <a:ext cx="145424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ay</a:t>
              </a:r>
              <a:endParaRPr lang="en-GB" sz="13800" b="1" dirty="0"/>
            </a:p>
          </p:txBody>
        </p:sp>
      </p:grpSp>
      <p:grpSp>
        <p:nvGrpSpPr>
          <p:cNvPr id="85" name="OY">
            <a:extLst>
              <a:ext uri="{FF2B5EF4-FFF2-40B4-BE49-F238E27FC236}">
                <a16:creationId xmlns:a16="http://schemas.microsoft.com/office/drawing/2014/main" id="{A3CF2E36-3C76-44BF-8D35-2B2F8EC837BD}"/>
              </a:ext>
            </a:extLst>
          </p:cNvPr>
          <p:cNvGrpSpPr/>
          <p:nvPr/>
        </p:nvGrpSpPr>
        <p:grpSpPr>
          <a:xfrm>
            <a:off x="3389636" y="1927793"/>
            <a:ext cx="1410964" cy="3025966"/>
            <a:chOff x="3471811" y="2270693"/>
            <a:chExt cx="1410964" cy="3025966"/>
          </a:xfrm>
        </p:grpSpPr>
        <p:pic>
          <p:nvPicPr>
            <p:cNvPr id="86" name="apple">
              <a:extLst>
                <a:ext uri="{FF2B5EF4-FFF2-40B4-BE49-F238E27FC236}">
                  <a16:creationId xmlns:a16="http://schemas.microsoft.com/office/drawing/2014/main" id="{3964D372-595A-41A6-9A4F-BC2023D1444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6602" y="3783916"/>
              <a:ext cx="536476" cy="151274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7" name="a">
              <a:extLst>
                <a:ext uri="{FF2B5EF4-FFF2-40B4-BE49-F238E27FC236}">
                  <a16:creationId xmlns:a16="http://schemas.microsoft.com/office/drawing/2014/main" id="{D9AE5132-DF5D-4F0B-BE14-AA9BA8D43CBB}"/>
                </a:ext>
              </a:extLst>
            </p:cNvPr>
            <p:cNvSpPr txBox="1"/>
            <p:nvPr/>
          </p:nvSpPr>
          <p:spPr>
            <a:xfrm>
              <a:off x="3471811" y="2270693"/>
              <a:ext cx="141096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oy</a:t>
              </a:r>
            </a:p>
          </p:txBody>
        </p:sp>
      </p:grpSp>
      <p:grpSp>
        <p:nvGrpSpPr>
          <p:cNvPr id="88" name="ie">
            <a:extLst>
              <a:ext uri="{FF2B5EF4-FFF2-40B4-BE49-F238E27FC236}">
                <a16:creationId xmlns:a16="http://schemas.microsoft.com/office/drawing/2014/main" id="{00D2C638-15A6-47D0-A216-A2FBC2F7B606}"/>
              </a:ext>
            </a:extLst>
          </p:cNvPr>
          <p:cNvGrpSpPr/>
          <p:nvPr/>
        </p:nvGrpSpPr>
        <p:grpSpPr>
          <a:xfrm>
            <a:off x="3574119" y="2136444"/>
            <a:ext cx="1071127" cy="2911806"/>
            <a:chOff x="3676696" y="2288844"/>
            <a:chExt cx="1071127" cy="2911806"/>
          </a:xfrm>
        </p:grpSpPr>
        <p:sp>
          <p:nvSpPr>
            <p:cNvPr id="89" name="t">
              <a:extLst>
                <a:ext uri="{FF2B5EF4-FFF2-40B4-BE49-F238E27FC236}">
                  <a16:creationId xmlns:a16="http://schemas.microsoft.com/office/drawing/2014/main" id="{C65ED8BE-1B2B-4E38-9AA5-8F65F11D160A}"/>
                </a:ext>
              </a:extLst>
            </p:cNvPr>
            <p:cNvSpPr txBox="1"/>
            <p:nvPr/>
          </p:nvSpPr>
          <p:spPr>
            <a:xfrm>
              <a:off x="3676696" y="2288844"/>
              <a:ext cx="1071127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ie</a:t>
              </a:r>
              <a:endParaRPr lang="en-GB" sz="13800" b="1" dirty="0"/>
            </a:p>
          </p:txBody>
        </p:sp>
        <p:pic>
          <p:nvPicPr>
            <p:cNvPr id="90" name="Picture 89">
              <a:extLst>
                <a:ext uri="{FF2B5EF4-FFF2-40B4-BE49-F238E27FC236}">
                  <a16:creationId xmlns:a16="http://schemas.microsoft.com/office/drawing/2014/main" id="{9B965AF4-7644-429D-BE91-EF222787723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0003" y="3791653"/>
              <a:ext cx="393789" cy="1408997"/>
            </a:xfrm>
            <a:prstGeom prst="rect">
              <a:avLst/>
            </a:prstGeom>
          </p:spPr>
        </p:pic>
      </p:grpSp>
      <p:grpSp>
        <p:nvGrpSpPr>
          <p:cNvPr id="91" name="ea">
            <a:extLst>
              <a:ext uri="{FF2B5EF4-FFF2-40B4-BE49-F238E27FC236}">
                <a16:creationId xmlns:a16="http://schemas.microsoft.com/office/drawing/2014/main" id="{48B86ACB-0211-41C2-B3F4-1643AD9D4C0F}"/>
              </a:ext>
            </a:extLst>
          </p:cNvPr>
          <p:cNvGrpSpPr/>
          <p:nvPr/>
        </p:nvGrpSpPr>
        <p:grpSpPr>
          <a:xfrm>
            <a:off x="3407334" y="2290595"/>
            <a:ext cx="1362874" cy="2502890"/>
            <a:chOff x="3471811" y="2271545"/>
            <a:chExt cx="1362874" cy="2502890"/>
          </a:xfrm>
        </p:grpSpPr>
        <p:sp>
          <p:nvSpPr>
            <p:cNvPr id="92" name="p">
              <a:extLst>
                <a:ext uri="{FF2B5EF4-FFF2-40B4-BE49-F238E27FC236}">
                  <a16:creationId xmlns:a16="http://schemas.microsoft.com/office/drawing/2014/main" id="{2250E36F-E70F-4C72-B2ED-59AD699D48EF}"/>
                </a:ext>
              </a:extLst>
            </p:cNvPr>
            <p:cNvSpPr txBox="1"/>
            <p:nvPr/>
          </p:nvSpPr>
          <p:spPr>
            <a:xfrm>
              <a:off x="3471811" y="2271545"/>
              <a:ext cx="136287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ea</a:t>
              </a:r>
              <a:endParaRPr lang="en-GB" sz="13800" b="1" dirty="0"/>
            </a:p>
          </p:txBody>
        </p:sp>
        <p:pic>
          <p:nvPicPr>
            <p:cNvPr id="93" name="Picture 92">
              <a:extLst>
                <a:ext uri="{FF2B5EF4-FFF2-40B4-BE49-F238E27FC236}">
                  <a16:creationId xmlns:a16="http://schemas.microsoft.com/office/drawing/2014/main" id="{CE690171-B435-4B7F-A49E-2AD42F16EE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08802" y="4169388"/>
              <a:ext cx="1297384" cy="605047"/>
            </a:xfrm>
            <a:prstGeom prst="rect">
              <a:avLst/>
            </a:prstGeom>
          </p:spPr>
        </p:pic>
      </p:grpSp>
      <p:grpSp>
        <p:nvGrpSpPr>
          <p:cNvPr id="94" name="a-e">
            <a:extLst>
              <a:ext uri="{FF2B5EF4-FFF2-40B4-BE49-F238E27FC236}">
                <a16:creationId xmlns:a16="http://schemas.microsoft.com/office/drawing/2014/main" id="{4122D1BF-471F-4A5B-9512-E80B7D66C60C}"/>
              </a:ext>
            </a:extLst>
          </p:cNvPr>
          <p:cNvGrpSpPr/>
          <p:nvPr/>
        </p:nvGrpSpPr>
        <p:grpSpPr>
          <a:xfrm>
            <a:off x="3097282" y="1994794"/>
            <a:ext cx="2028119" cy="3339206"/>
            <a:chOff x="2229828" y="2261494"/>
            <a:chExt cx="2028119" cy="3339206"/>
          </a:xfrm>
        </p:grpSpPr>
        <p:sp>
          <p:nvSpPr>
            <p:cNvPr id="95" name="i">
              <a:extLst>
                <a:ext uri="{FF2B5EF4-FFF2-40B4-BE49-F238E27FC236}">
                  <a16:creationId xmlns:a16="http://schemas.microsoft.com/office/drawing/2014/main" id="{90D1064A-8E1B-4948-9C72-9BD887F1D386}"/>
                </a:ext>
              </a:extLst>
            </p:cNvPr>
            <p:cNvSpPr txBox="1"/>
            <p:nvPr/>
          </p:nvSpPr>
          <p:spPr>
            <a:xfrm>
              <a:off x="2229828" y="2261494"/>
              <a:ext cx="2028119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a_e</a:t>
              </a:r>
              <a:endParaRPr lang="en-GB" sz="8800" b="1" dirty="0"/>
            </a:p>
          </p:txBody>
        </p:sp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39A2453E-F3AC-49F4-878B-0F47FD43BE3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344" t="26561" r="22299" b="24884"/>
            <a:stretch/>
          </p:blipFill>
          <p:spPr>
            <a:xfrm>
              <a:off x="2656796" y="4076700"/>
              <a:ext cx="1162050" cy="1524000"/>
            </a:xfrm>
            <a:prstGeom prst="rect">
              <a:avLst/>
            </a:prstGeom>
          </p:spPr>
        </p:pic>
      </p:grpSp>
      <p:grpSp>
        <p:nvGrpSpPr>
          <p:cNvPr id="100" name="i-e">
            <a:extLst>
              <a:ext uri="{FF2B5EF4-FFF2-40B4-BE49-F238E27FC236}">
                <a16:creationId xmlns:a16="http://schemas.microsoft.com/office/drawing/2014/main" id="{565D2959-FC50-49FE-A829-07317888F4EF}"/>
              </a:ext>
            </a:extLst>
          </p:cNvPr>
          <p:cNvGrpSpPr/>
          <p:nvPr/>
        </p:nvGrpSpPr>
        <p:grpSpPr>
          <a:xfrm>
            <a:off x="3290916" y="2124104"/>
            <a:ext cx="1736373" cy="3021995"/>
            <a:chOff x="2078998" y="2276504"/>
            <a:chExt cx="1736373" cy="3021995"/>
          </a:xfrm>
        </p:grpSpPr>
        <p:sp>
          <p:nvSpPr>
            <p:cNvPr id="101" name="m">
              <a:extLst>
                <a:ext uri="{FF2B5EF4-FFF2-40B4-BE49-F238E27FC236}">
                  <a16:creationId xmlns:a16="http://schemas.microsoft.com/office/drawing/2014/main" id="{C8805B39-CE09-46F1-8A0C-2FF4B94A3ECB}"/>
                </a:ext>
              </a:extLst>
            </p:cNvPr>
            <p:cNvSpPr txBox="1"/>
            <p:nvPr/>
          </p:nvSpPr>
          <p:spPr>
            <a:xfrm>
              <a:off x="2078998" y="2276504"/>
              <a:ext cx="173637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i_e</a:t>
              </a:r>
              <a:endParaRPr lang="en-GB" sz="8800" b="1" dirty="0"/>
            </a:p>
          </p:txBody>
        </p:sp>
        <p:pic>
          <p:nvPicPr>
            <p:cNvPr id="102" name="Picture 101">
              <a:extLst>
                <a:ext uri="{FF2B5EF4-FFF2-40B4-BE49-F238E27FC236}">
                  <a16:creationId xmlns:a16="http://schemas.microsoft.com/office/drawing/2014/main" id="{D884EA4D-3FA0-4030-88BD-2DFE084FF57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15436" y="3710247"/>
              <a:ext cx="1635458" cy="1588252"/>
            </a:xfrm>
            <a:prstGeom prst="rect">
              <a:avLst/>
            </a:prstGeom>
          </p:spPr>
        </p:pic>
      </p:grpSp>
      <p:grpSp>
        <p:nvGrpSpPr>
          <p:cNvPr id="103" name="o-e">
            <a:extLst>
              <a:ext uri="{FF2B5EF4-FFF2-40B4-BE49-F238E27FC236}">
                <a16:creationId xmlns:a16="http://schemas.microsoft.com/office/drawing/2014/main" id="{7C19111A-F0D7-4F88-9925-7A931550B5BE}"/>
              </a:ext>
            </a:extLst>
          </p:cNvPr>
          <p:cNvGrpSpPr/>
          <p:nvPr/>
        </p:nvGrpSpPr>
        <p:grpSpPr>
          <a:xfrm>
            <a:off x="3137045" y="1937715"/>
            <a:ext cx="1984839" cy="3148636"/>
            <a:chOff x="1839612" y="2280615"/>
            <a:chExt cx="1984839" cy="3148636"/>
          </a:xfrm>
        </p:grpSpPr>
        <p:sp>
          <p:nvSpPr>
            <p:cNvPr id="104" name="d">
              <a:extLst>
                <a:ext uri="{FF2B5EF4-FFF2-40B4-BE49-F238E27FC236}">
                  <a16:creationId xmlns:a16="http://schemas.microsoft.com/office/drawing/2014/main" id="{469703E3-8AE1-41DD-95D5-A4E285CA055B}"/>
                </a:ext>
              </a:extLst>
            </p:cNvPr>
            <p:cNvSpPr txBox="1"/>
            <p:nvPr/>
          </p:nvSpPr>
          <p:spPr>
            <a:xfrm>
              <a:off x="1839612" y="2280615"/>
              <a:ext cx="1984839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o_e</a:t>
              </a:r>
              <a:endParaRPr lang="en-GB" sz="8800" b="1" dirty="0"/>
            </a:p>
          </p:txBody>
        </p:sp>
        <p:pic>
          <p:nvPicPr>
            <p:cNvPr id="105" name="Picture 104">
              <a:extLst>
                <a:ext uri="{FF2B5EF4-FFF2-40B4-BE49-F238E27FC236}">
                  <a16:creationId xmlns:a16="http://schemas.microsoft.com/office/drawing/2014/main" id="{A6D6D8E6-2721-4FEE-B2CF-59F7692AA29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84708" y="3996845"/>
              <a:ext cx="320105" cy="1432406"/>
            </a:xfrm>
            <a:prstGeom prst="rect">
              <a:avLst/>
            </a:prstGeom>
          </p:spPr>
        </p:pic>
      </p:grpSp>
      <p:grpSp>
        <p:nvGrpSpPr>
          <p:cNvPr id="106" name="u-e">
            <a:extLst>
              <a:ext uri="{FF2B5EF4-FFF2-40B4-BE49-F238E27FC236}">
                <a16:creationId xmlns:a16="http://schemas.microsoft.com/office/drawing/2014/main" id="{7A181192-C6F3-4D89-97BE-4CD46DB8DB5F}"/>
              </a:ext>
            </a:extLst>
          </p:cNvPr>
          <p:cNvGrpSpPr/>
          <p:nvPr/>
        </p:nvGrpSpPr>
        <p:grpSpPr>
          <a:xfrm>
            <a:off x="3195444" y="2173966"/>
            <a:ext cx="2036135" cy="2773300"/>
            <a:chOff x="1899119" y="2269216"/>
            <a:chExt cx="2036135" cy="2773300"/>
          </a:xfrm>
        </p:grpSpPr>
        <p:sp>
          <p:nvSpPr>
            <p:cNvPr id="107" name="g">
              <a:extLst>
                <a:ext uri="{FF2B5EF4-FFF2-40B4-BE49-F238E27FC236}">
                  <a16:creationId xmlns:a16="http://schemas.microsoft.com/office/drawing/2014/main" id="{69E25C2F-9124-43DA-9E12-ACD218F7F176}"/>
                </a:ext>
              </a:extLst>
            </p:cNvPr>
            <p:cNvSpPr txBox="1"/>
            <p:nvPr/>
          </p:nvSpPr>
          <p:spPr>
            <a:xfrm>
              <a:off x="1899119" y="2269216"/>
              <a:ext cx="2036135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u_e</a:t>
              </a:r>
              <a:endParaRPr lang="en-GB" sz="8800" b="1" dirty="0"/>
            </a:p>
          </p:txBody>
        </p:sp>
        <p:pic>
          <p:nvPicPr>
            <p:cNvPr id="108" name="Picture 107">
              <a:extLst>
                <a:ext uri="{FF2B5EF4-FFF2-40B4-BE49-F238E27FC236}">
                  <a16:creationId xmlns:a16="http://schemas.microsoft.com/office/drawing/2014/main" id="{CBE54223-1310-42FF-8E21-04AE8077278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6744" y="3994873"/>
              <a:ext cx="1157735" cy="1047643"/>
            </a:xfrm>
            <a:prstGeom prst="rect">
              <a:avLst/>
            </a:prstGeom>
          </p:spPr>
        </p:pic>
      </p:grpSp>
      <p:grpSp>
        <p:nvGrpSpPr>
          <p:cNvPr id="109" name="ou">
            <a:extLst>
              <a:ext uri="{FF2B5EF4-FFF2-40B4-BE49-F238E27FC236}">
                <a16:creationId xmlns:a16="http://schemas.microsoft.com/office/drawing/2014/main" id="{CE8F3653-A7DF-414D-9644-55D3B8745E14}"/>
              </a:ext>
            </a:extLst>
          </p:cNvPr>
          <p:cNvGrpSpPr/>
          <p:nvPr/>
        </p:nvGrpSpPr>
        <p:grpSpPr>
          <a:xfrm>
            <a:off x="3195719" y="2175927"/>
            <a:ext cx="1825460" cy="2789953"/>
            <a:chOff x="1758197" y="2271177"/>
            <a:chExt cx="1825460" cy="2789953"/>
          </a:xfrm>
        </p:grpSpPr>
        <p:sp>
          <p:nvSpPr>
            <p:cNvPr id="110" name="o">
              <a:extLst>
                <a:ext uri="{FF2B5EF4-FFF2-40B4-BE49-F238E27FC236}">
                  <a16:creationId xmlns:a16="http://schemas.microsoft.com/office/drawing/2014/main" id="{A57C9A6A-1FB1-4DD6-8D62-007D8CC15F64}"/>
                </a:ext>
              </a:extLst>
            </p:cNvPr>
            <p:cNvSpPr txBox="1"/>
            <p:nvPr/>
          </p:nvSpPr>
          <p:spPr>
            <a:xfrm>
              <a:off x="1926048" y="2271177"/>
              <a:ext cx="14350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ou</a:t>
              </a:r>
              <a:endParaRPr lang="en-GB" sz="8800" b="1" dirty="0"/>
            </a:p>
          </p:txBody>
        </p:sp>
        <p:pic>
          <p:nvPicPr>
            <p:cNvPr id="111" name="Picture 110">
              <a:extLst>
                <a:ext uri="{FF2B5EF4-FFF2-40B4-BE49-F238E27FC236}">
                  <a16:creationId xmlns:a16="http://schemas.microsoft.com/office/drawing/2014/main" id="{435C1327-14DE-4623-9674-6FC38344165B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8197" y="3896821"/>
              <a:ext cx="1825460" cy="1164309"/>
            </a:xfrm>
            <a:prstGeom prst="rect">
              <a:avLst/>
            </a:prstGeom>
          </p:spPr>
        </p:pic>
      </p:grpSp>
      <p:grpSp>
        <p:nvGrpSpPr>
          <p:cNvPr id="112" name="ch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29000" y="2011509"/>
            <a:ext cx="1364476" cy="3246291"/>
            <a:chOff x="2230874" y="2278209"/>
            <a:chExt cx="1364476" cy="3246291"/>
          </a:xfrm>
        </p:grpSpPr>
        <p:sp>
          <p:nvSpPr>
            <p:cNvPr id="113" name="c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30874" y="2278209"/>
              <a:ext cx="1364476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ch</a:t>
              </a:r>
              <a:endParaRPr lang="en-GB" sz="8800" b="1" dirty="0"/>
            </a:p>
          </p:txBody>
        </p:sp>
        <p:pic>
          <p:nvPicPr>
            <p:cNvPr id="114" name="Picture 113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8832" y="3751319"/>
              <a:ext cx="590610" cy="1773181"/>
            </a:xfrm>
            <a:prstGeom prst="rect">
              <a:avLst/>
            </a:prstGeom>
          </p:spPr>
        </p:pic>
      </p:grpSp>
      <p:grpSp>
        <p:nvGrpSpPr>
          <p:cNvPr id="115" name="ir">
            <a:extLst>
              <a:ext uri="{FF2B5EF4-FFF2-40B4-BE49-F238E27FC236}">
                <a16:creationId xmlns:a16="http://schemas.microsoft.com/office/drawing/2014/main" id="{F5B3EAE4-CF66-47DD-9C86-4D2615B3229A}"/>
              </a:ext>
            </a:extLst>
          </p:cNvPr>
          <p:cNvGrpSpPr/>
          <p:nvPr/>
        </p:nvGrpSpPr>
        <p:grpSpPr>
          <a:xfrm>
            <a:off x="3671768" y="1974096"/>
            <a:ext cx="1027845" cy="3207505"/>
            <a:chOff x="2649722" y="2297946"/>
            <a:chExt cx="1027845" cy="3207505"/>
          </a:xfrm>
        </p:grpSpPr>
        <p:sp>
          <p:nvSpPr>
            <p:cNvPr id="116" name="k">
              <a:extLst>
                <a:ext uri="{FF2B5EF4-FFF2-40B4-BE49-F238E27FC236}">
                  <a16:creationId xmlns:a16="http://schemas.microsoft.com/office/drawing/2014/main" id="{019D503C-29A5-44ED-ACE6-F0EC914FDCC2}"/>
                </a:ext>
              </a:extLst>
            </p:cNvPr>
            <p:cNvSpPr txBox="1"/>
            <p:nvPr/>
          </p:nvSpPr>
          <p:spPr>
            <a:xfrm>
              <a:off x="2649722" y="2297946"/>
              <a:ext cx="1027845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ir</a:t>
              </a:r>
              <a:endParaRPr lang="en-GB" sz="8800" b="1" dirty="0"/>
            </a:p>
          </p:txBody>
        </p:sp>
        <p:pic>
          <p:nvPicPr>
            <p:cNvPr id="117" name="Picture 116">
              <a:extLst>
                <a:ext uri="{FF2B5EF4-FFF2-40B4-BE49-F238E27FC236}">
                  <a16:creationId xmlns:a16="http://schemas.microsoft.com/office/drawing/2014/main" id="{2D8DB3A2-5EA5-4C3C-AC65-271A4DA04D87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17128" y="3934815"/>
              <a:ext cx="543614" cy="1570636"/>
            </a:xfrm>
            <a:prstGeom prst="rect">
              <a:avLst/>
            </a:prstGeom>
          </p:spPr>
        </p:pic>
      </p:grpSp>
      <p:grpSp>
        <p:nvGrpSpPr>
          <p:cNvPr id="118" name="ue">
            <a:extLst>
              <a:ext uri="{FF2B5EF4-FFF2-40B4-BE49-F238E27FC236}">
                <a16:creationId xmlns:a16="http://schemas.microsoft.com/office/drawing/2014/main" id="{8141C61D-E481-4ECB-B519-CB18EF623192}"/>
              </a:ext>
            </a:extLst>
          </p:cNvPr>
          <p:cNvGrpSpPr/>
          <p:nvPr/>
        </p:nvGrpSpPr>
        <p:grpSpPr>
          <a:xfrm>
            <a:off x="3520547" y="2101361"/>
            <a:ext cx="1370888" cy="3026958"/>
            <a:chOff x="2080731" y="2272811"/>
            <a:chExt cx="1370888" cy="3026958"/>
          </a:xfrm>
        </p:grpSpPr>
        <p:sp>
          <p:nvSpPr>
            <p:cNvPr id="119" name="e">
              <a:extLst>
                <a:ext uri="{FF2B5EF4-FFF2-40B4-BE49-F238E27FC236}">
                  <a16:creationId xmlns:a16="http://schemas.microsoft.com/office/drawing/2014/main" id="{DF1270A9-6862-45F5-9081-FC471579049A}"/>
                </a:ext>
              </a:extLst>
            </p:cNvPr>
            <p:cNvSpPr txBox="1"/>
            <p:nvPr/>
          </p:nvSpPr>
          <p:spPr>
            <a:xfrm>
              <a:off x="2080731" y="2272811"/>
              <a:ext cx="137088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ue</a:t>
              </a:r>
              <a:endParaRPr lang="en-GB" sz="13800" b="1" dirty="0"/>
            </a:p>
          </p:txBody>
        </p:sp>
        <p:pic>
          <p:nvPicPr>
            <p:cNvPr id="120" name="Picture 119">
              <a:extLst>
                <a:ext uri="{FF2B5EF4-FFF2-40B4-BE49-F238E27FC236}">
                  <a16:creationId xmlns:a16="http://schemas.microsoft.com/office/drawing/2014/main" id="{6EA6E768-B1B5-41C9-A3CB-ED11850530C0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97590" y="3853454"/>
              <a:ext cx="437757" cy="1446315"/>
            </a:xfrm>
            <a:prstGeom prst="rect">
              <a:avLst/>
            </a:prstGeom>
          </p:spPr>
        </p:pic>
      </p:grpSp>
      <p:grpSp>
        <p:nvGrpSpPr>
          <p:cNvPr id="121" name="ew">
            <a:extLst>
              <a:ext uri="{FF2B5EF4-FFF2-40B4-BE49-F238E27FC236}">
                <a16:creationId xmlns:a16="http://schemas.microsoft.com/office/drawing/2014/main" id="{476BCD99-348B-4EED-A4B7-9FFF63DE1502}"/>
              </a:ext>
            </a:extLst>
          </p:cNvPr>
          <p:cNvGrpSpPr/>
          <p:nvPr/>
        </p:nvGrpSpPr>
        <p:grpSpPr>
          <a:xfrm>
            <a:off x="3399977" y="2149331"/>
            <a:ext cx="1633781" cy="2852316"/>
            <a:chOff x="2050923" y="2263631"/>
            <a:chExt cx="1633781" cy="2852316"/>
          </a:xfrm>
        </p:grpSpPr>
        <p:sp>
          <p:nvSpPr>
            <p:cNvPr id="122" name="u">
              <a:extLst>
                <a:ext uri="{FF2B5EF4-FFF2-40B4-BE49-F238E27FC236}">
                  <a16:creationId xmlns:a16="http://schemas.microsoft.com/office/drawing/2014/main" id="{9BE99450-F6A4-41EA-BAE9-2E421A5DE2ED}"/>
                </a:ext>
              </a:extLst>
            </p:cNvPr>
            <p:cNvSpPr txBox="1"/>
            <p:nvPr/>
          </p:nvSpPr>
          <p:spPr>
            <a:xfrm>
              <a:off x="2050923" y="2263631"/>
              <a:ext cx="163378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ew</a:t>
              </a:r>
              <a:endParaRPr lang="en-GB" sz="8800" b="1" dirty="0"/>
            </a:p>
          </p:txBody>
        </p:sp>
        <p:pic>
          <p:nvPicPr>
            <p:cNvPr id="123" name="Picture 122">
              <a:extLst>
                <a:ext uri="{FF2B5EF4-FFF2-40B4-BE49-F238E27FC236}">
                  <a16:creationId xmlns:a16="http://schemas.microsoft.com/office/drawing/2014/main" id="{DCDF205C-0AAA-4237-BEAF-72DC4CD7453D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9186" y="3943350"/>
              <a:ext cx="1435779" cy="1172597"/>
            </a:xfrm>
            <a:prstGeom prst="rect">
              <a:avLst/>
            </a:prstGeom>
          </p:spPr>
        </p:pic>
      </p:grpSp>
      <p:grpSp>
        <p:nvGrpSpPr>
          <p:cNvPr id="124" name="au">
            <a:extLst>
              <a:ext uri="{FF2B5EF4-FFF2-40B4-BE49-F238E27FC236}">
                <a16:creationId xmlns:a16="http://schemas.microsoft.com/office/drawing/2014/main" id="{48756292-9E55-4CD3-B8D9-01193A1F9290}"/>
              </a:ext>
            </a:extLst>
          </p:cNvPr>
          <p:cNvGrpSpPr/>
          <p:nvPr/>
        </p:nvGrpSpPr>
        <p:grpSpPr>
          <a:xfrm>
            <a:off x="3349752" y="1922773"/>
            <a:ext cx="1478290" cy="3296928"/>
            <a:chOff x="1896756" y="2265673"/>
            <a:chExt cx="1478290" cy="3296928"/>
          </a:xfrm>
        </p:grpSpPr>
        <p:sp>
          <p:nvSpPr>
            <p:cNvPr id="125" name="r">
              <a:extLst>
                <a:ext uri="{FF2B5EF4-FFF2-40B4-BE49-F238E27FC236}">
                  <a16:creationId xmlns:a16="http://schemas.microsoft.com/office/drawing/2014/main" id="{65A622F5-58E5-4F88-8625-AD9E43AD0CBE}"/>
                </a:ext>
              </a:extLst>
            </p:cNvPr>
            <p:cNvSpPr txBox="1"/>
            <p:nvPr/>
          </p:nvSpPr>
          <p:spPr>
            <a:xfrm>
              <a:off x="1896756" y="2265673"/>
              <a:ext cx="1478290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au</a:t>
              </a:r>
            </a:p>
          </p:txBody>
        </p:sp>
        <p:pic>
          <p:nvPicPr>
            <p:cNvPr id="126" name="Picture 125">
              <a:extLst>
                <a:ext uri="{FF2B5EF4-FFF2-40B4-BE49-F238E27FC236}">
                  <a16:creationId xmlns:a16="http://schemas.microsoft.com/office/drawing/2014/main" id="{C9F089FE-C0B9-4F7F-A657-0A716B7EEC21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98882" y="3707987"/>
              <a:ext cx="683088" cy="1854614"/>
            </a:xfrm>
            <a:prstGeom prst="rect">
              <a:avLst/>
            </a:prstGeom>
          </p:spPr>
        </p:pic>
      </p:grpSp>
      <p:grpSp>
        <p:nvGrpSpPr>
          <p:cNvPr id="80" name="aw">
            <a:extLst>
              <a:ext uri="{FF2B5EF4-FFF2-40B4-BE49-F238E27FC236}">
                <a16:creationId xmlns:a16="http://schemas.microsoft.com/office/drawing/2014/main" id="{DFA096B6-F2C1-4418-B610-E5008522F35F}"/>
              </a:ext>
            </a:extLst>
          </p:cNvPr>
          <p:cNvGrpSpPr>
            <a:grpSpLocks/>
          </p:cNvGrpSpPr>
          <p:nvPr/>
        </p:nvGrpSpPr>
        <p:grpSpPr bwMode="auto">
          <a:xfrm>
            <a:off x="3188882" y="2125339"/>
            <a:ext cx="1835652" cy="2893916"/>
            <a:chOff x="1758179" y="2271052"/>
            <a:chExt cx="1836930" cy="2893291"/>
          </a:xfrm>
        </p:grpSpPr>
        <p:sp>
          <p:nvSpPr>
            <p:cNvPr id="11294" name="r">
              <a:extLst>
                <a:ext uri="{FF2B5EF4-FFF2-40B4-BE49-F238E27FC236}">
                  <a16:creationId xmlns:a16="http://schemas.microsoft.com/office/drawing/2014/main" id="{54511861-1C02-4048-8C5B-74996B10EAE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52715" y="2271052"/>
              <a:ext cx="1742394" cy="1446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aw</a:t>
              </a:r>
              <a:endParaRPr lang="en-GB" altLang="en-US" sz="13800" b="1" dirty="0"/>
            </a:p>
          </p:txBody>
        </p:sp>
        <p:pic>
          <p:nvPicPr>
            <p:cNvPr id="11295" name="Picture 81">
              <a:extLst>
                <a:ext uri="{FF2B5EF4-FFF2-40B4-BE49-F238E27FC236}">
                  <a16:creationId xmlns:a16="http://schemas.microsoft.com/office/drawing/2014/main" id="{F6049DC3-F1B8-4CB3-989E-9958EA4CDA3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758179" y="4000285"/>
              <a:ext cx="1759120" cy="11640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" name="oe" hidden="1">
            <a:extLst>
              <a:ext uri="{FF2B5EF4-FFF2-40B4-BE49-F238E27FC236}">
                <a16:creationId xmlns:a16="http://schemas.microsoft.com/office/drawing/2014/main" id="{2E66F917-F5B6-46A3-8363-A08C259CD624}"/>
              </a:ext>
            </a:extLst>
          </p:cNvPr>
          <p:cNvGrpSpPr/>
          <p:nvPr/>
        </p:nvGrpSpPr>
        <p:grpSpPr>
          <a:xfrm>
            <a:off x="3451496" y="2119487"/>
            <a:ext cx="1319592" cy="2885726"/>
            <a:chOff x="1979644" y="2244560"/>
            <a:chExt cx="1319592" cy="2885726"/>
          </a:xfrm>
        </p:grpSpPr>
        <p:pic>
          <p:nvPicPr>
            <p:cNvPr id="130" name="picture b">
              <a:extLst>
                <a:ext uri="{FF2B5EF4-FFF2-40B4-BE49-F238E27FC236}">
                  <a16:creationId xmlns:a16="http://schemas.microsoft.com/office/drawing/2014/main" id="{F1F6A752-6A40-44A5-B9F5-BA479DE07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0103" y="3995652"/>
              <a:ext cx="798090" cy="1134634"/>
            </a:xfrm>
            <a:prstGeom prst="rect">
              <a:avLst/>
            </a:prstGeom>
          </p:spPr>
        </p:pic>
        <p:sp>
          <p:nvSpPr>
            <p:cNvPr id="131" name="b">
              <a:extLst>
                <a:ext uri="{FF2B5EF4-FFF2-40B4-BE49-F238E27FC236}">
                  <a16:creationId xmlns:a16="http://schemas.microsoft.com/office/drawing/2014/main" id="{DF3F2C58-E949-43E2-8447-69F136E73C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79644" y="2244560"/>
              <a:ext cx="1319592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oe</a:t>
              </a:r>
              <a:endParaRPr lang="en-GB" altLang="en-US" sz="13800" b="1" dirty="0"/>
            </a:p>
          </p:txBody>
        </p:sp>
      </p:grpSp>
      <p:grpSp>
        <p:nvGrpSpPr>
          <p:cNvPr id="138" name="ow">
            <a:extLst>
              <a:ext uri="{FF2B5EF4-FFF2-40B4-BE49-F238E27FC236}">
                <a16:creationId xmlns:a16="http://schemas.microsoft.com/office/drawing/2014/main" id="{93C652CD-E765-45E8-A11F-929F329746B2}"/>
              </a:ext>
            </a:extLst>
          </p:cNvPr>
          <p:cNvGrpSpPr/>
          <p:nvPr/>
        </p:nvGrpSpPr>
        <p:grpSpPr>
          <a:xfrm>
            <a:off x="3309843" y="2105139"/>
            <a:ext cx="1709830" cy="2860255"/>
            <a:chOff x="359237" y="2244560"/>
            <a:chExt cx="1709830" cy="2860255"/>
          </a:xfrm>
        </p:grpSpPr>
        <p:pic>
          <p:nvPicPr>
            <p:cNvPr id="139" name="picture b">
              <a:extLst>
                <a:ext uri="{FF2B5EF4-FFF2-40B4-BE49-F238E27FC236}">
                  <a16:creationId xmlns:a16="http://schemas.microsoft.com/office/drawing/2014/main" id="{70B87A26-2402-455E-903D-F90AEA2B617F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237" y="3889611"/>
              <a:ext cx="1662207" cy="1215204"/>
            </a:xfrm>
            <a:prstGeom prst="rect">
              <a:avLst/>
            </a:prstGeom>
          </p:spPr>
        </p:pic>
        <p:sp>
          <p:nvSpPr>
            <p:cNvPr id="140" name="b">
              <a:extLst>
                <a:ext uri="{FF2B5EF4-FFF2-40B4-BE49-F238E27FC236}">
                  <a16:creationId xmlns:a16="http://schemas.microsoft.com/office/drawing/2014/main" id="{A3E02F5E-B6A8-4296-B8D8-4AB44FD690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1166" y="2244560"/>
              <a:ext cx="169790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ow</a:t>
              </a:r>
              <a:endParaRPr lang="en-GB" altLang="en-US" sz="13800" b="1" dirty="0"/>
            </a:p>
          </p:txBody>
        </p:sp>
      </p:grpSp>
      <p:grpSp>
        <p:nvGrpSpPr>
          <p:cNvPr id="141" name="wh">
            <a:extLst>
              <a:ext uri="{FF2B5EF4-FFF2-40B4-BE49-F238E27FC236}">
                <a16:creationId xmlns:a16="http://schemas.microsoft.com/office/drawing/2014/main" id="{23F9F2F8-085B-4752-8438-C57B7B80EBA0}"/>
              </a:ext>
            </a:extLst>
          </p:cNvPr>
          <p:cNvGrpSpPr/>
          <p:nvPr/>
        </p:nvGrpSpPr>
        <p:grpSpPr>
          <a:xfrm>
            <a:off x="3159111" y="2135866"/>
            <a:ext cx="1755609" cy="2847808"/>
            <a:chOff x="-934744" y="2244560"/>
            <a:chExt cx="1755609" cy="2847808"/>
          </a:xfrm>
        </p:grpSpPr>
        <p:pic>
          <p:nvPicPr>
            <p:cNvPr id="142" name="picture b">
              <a:extLst>
                <a:ext uri="{FF2B5EF4-FFF2-40B4-BE49-F238E27FC236}">
                  <a16:creationId xmlns:a16="http://schemas.microsoft.com/office/drawing/2014/main" id="{28A8C6C9-E4D5-4EEC-9F23-A654A43F79EE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46289" y="3841039"/>
              <a:ext cx="1433984" cy="1251329"/>
            </a:xfrm>
            <a:prstGeom prst="rect">
              <a:avLst/>
            </a:prstGeom>
          </p:spPr>
        </p:pic>
        <p:sp>
          <p:nvSpPr>
            <p:cNvPr id="143" name="b">
              <a:extLst>
                <a:ext uri="{FF2B5EF4-FFF2-40B4-BE49-F238E27FC236}">
                  <a16:creationId xmlns:a16="http://schemas.microsoft.com/office/drawing/2014/main" id="{BB6FA850-8F52-4C6A-B8C8-0F02945C74D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934744" y="2244560"/>
              <a:ext cx="1755609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wh</a:t>
              </a:r>
              <a:endParaRPr lang="en-GB" altLang="en-US" sz="13800" b="1" dirty="0"/>
            </a:p>
          </p:txBody>
        </p:sp>
      </p:grpSp>
      <p:grpSp>
        <p:nvGrpSpPr>
          <p:cNvPr id="144" name="ph">
            <a:extLst>
              <a:ext uri="{FF2B5EF4-FFF2-40B4-BE49-F238E27FC236}">
                <a16:creationId xmlns:a16="http://schemas.microsoft.com/office/drawing/2014/main" id="{40D8901F-2A6A-4D02-A0C6-139137EFB57A}"/>
              </a:ext>
            </a:extLst>
          </p:cNvPr>
          <p:cNvGrpSpPr/>
          <p:nvPr/>
        </p:nvGrpSpPr>
        <p:grpSpPr>
          <a:xfrm>
            <a:off x="3418025" y="2125548"/>
            <a:ext cx="1468672" cy="2759303"/>
            <a:chOff x="-934744" y="2244560"/>
            <a:chExt cx="1468672" cy="2759303"/>
          </a:xfrm>
        </p:grpSpPr>
        <p:pic>
          <p:nvPicPr>
            <p:cNvPr id="145" name="picture b">
              <a:extLst>
                <a:ext uri="{FF2B5EF4-FFF2-40B4-BE49-F238E27FC236}">
                  <a16:creationId xmlns:a16="http://schemas.microsoft.com/office/drawing/2014/main" id="{AA6C7D8D-782E-4DC1-997F-ADFBB2540173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595773" y="3863146"/>
              <a:ext cx="683314" cy="1140717"/>
            </a:xfrm>
            <a:prstGeom prst="rect">
              <a:avLst/>
            </a:prstGeom>
          </p:spPr>
        </p:pic>
        <p:sp>
          <p:nvSpPr>
            <p:cNvPr id="146" name="b">
              <a:extLst>
                <a:ext uri="{FF2B5EF4-FFF2-40B4-BE49-F238E27FC236}">
                  <a16:creationId xmlns:a16="http://schemas.microsoft.com/office/drawing/2014/main" id="{D82BBD58-BBE8-4F53-84A1-EA85036559F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934744" y="2244560"/>
              <a:ext cx="1468672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ph</a:t>
              </a:r>
              <a:endParaRPr lang="en-GB" altLang="en-US" sz="13800" b="1" dirty="0"/>
            </a:p>
          </p:txBody>
        </p:sp>
      </p:grpSp>
      <p:grpSp>
        <p:nvGrpSpPr>
          <p:cNvPr id="147" name="_y">
            <a:extLst>
              <a:ext uri="{FF2B5EF4-FFF2-40B4-BE49-F238E27FC236}">
                <a16:creationId xmlns:a16="http://schemas.microsoft.com/office/drawing/2014/main" id="{E102E88C-4E9C-414D-8197-058F9564E92D}"/>
              </a:ext>
            </a:extLst>
          </p:cNvPr>
          <p:cNvGrpSpPr/>
          <p:nvPr/>
        </p:nvGrpSpPr>
        <p:grpSpPr>
          <a:xfrm>
            <a:off x="3392867" y="2073218"/>
            <a:ext cx="1225015" cy="2863964"/>
            <a:chOff x="-934744" y="2244560"/>
            <a:chExt cx="1225015" cy="2863964"/>
          </a:xfrm>
        </p:grpSpPr>
        <p:pic>
          <p:nvPicPr>
            <p:cNvPr id="148" name="picture b">
              <a:extLst>
                <a:ext uri="{FF2B5EF4-FFF2-40B4-BE49-F238E27FC236}">
                  <a16:creationId xmlns:a16="http://schemas.microsoft.com/office/drawing/2014/main" id="{27C7F8DB-F5FB-4AF5-BA8C-30B4653D36DE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52690" y="4117679"/>
              <a:ext cx="1041657" cy="990845"/>
            </a:xfrm>
            <a:prstGeom prst="rect">
              <a:avLst/>
            </a:prstGeom>
          </p:spPr>
        </p:pic>
        <p:sp>
          <p:nvSpPr>
            <p:cNvPr id="149" name="b">
              <a:extLst>
                <a:ext uri="{FF2B5EF4-FFF2-40B4-BE49-F238E27FC236}">
                  <a16:creationId xmlns:a16="http://schemas.microsoft.com/office/drawing/2014/main" id="{24BF6852-E895-4BE2-B4DD-2E061879AC8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934744" y="2244560"/>
              <a:ext cx="1225015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-y</a:t>
              </a:r>
              <a:endParaRPr lang="en-GB" altLang="en-US" sz="13800" b="1" dirty="0"/>
            </a:p>
          </p:txBody>
        </p:sp>
      </p:grpSp>
      <p:sp>
        <p:nvSpPr>
          <p:cNvPr id="132" name="many">
            <a:extLst>
              <a:ext uri="{FF2B5EF4-FFF2-40B4-BE49-F238E27FC236}">
                <a16:creationId xmlns:a16="http://schemas.microsoft.com/office/drawing/2014/main" id="{96BE07A8-9CB1-40E5-923C-15AF260CAE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8524" y="3369186"/>
            <a:ext cx="148309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many</a:t>
            </a:r>
          </a:p>
        </p:txBody>
      </p:sp>
      <p:sp>
        <p:nvSpPr>
          <p:cNvPr id="133" name="laughed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4168" y="3362205"/>
            <a:ext cx="204735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laughed</a:t>
            </a:r>
          </a:p>
        </p:txBody>
      </p:sp>
      <p:sp>
        <p:nvSpPr>
          <p:cNvPr id="134" name="because">
            <a:extLst>
              <a:ext uri="{FF2B5EF4-FFF2-40B4-BE49-F238E27FC236}">
                <a16:creationId xmlns:a16="http://schemas.microsoft.com/office/drawing/2014/main" id="{E5EFF261-5B2A-4E4E-9B0E-37031FE63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1948" y="3365312"/>
            <a:ext cx="200888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because</a:t>
            </a:r>
          </a:p>
        </p:txBody>
      </p:sp>
      <p:sp>
        <p:nvSpPr>
          <p:cNvPr id="135" name="different">
            <a:extLst>
              <a:ext uri="{FF2B5EF4-FFF2-40B4-BE49-F238E27FC236}">
                <a16:creationId xmlns:a16="http://schemas.microsoft.com/office/drawing/2014/main" id="{16853594-C2FD-4BCB-851D-3CBE7500C0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6328" y="3362648"/>
            <a:ext cx="221246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different</a:t>
            </a:r>
          </a:p>
        </p:txBody>
      </p:sp>
      <p:sp>
        <p:nvSpPr>
          <p:cNvPr id="136" name="any">
            <a:extLst>
              <a:ext uri="{FF2B5EF4-FFF2-40B4-BE49-F238E27FC236}">
                <a16:creationId xmlns:a16="http://schemas.microsoft.com/office/drawing/2014/main" id="{AAD8328E-32C0-4D86-AA69-B896BA592A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6835" y="3353351"/>
            <a:ext cx="106150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any</a:t>
            </a:r>
          </a:p>
        </p:txBody>
      </p:sp>
      <p:sp>
        <p:nvSpPr>
          <p:cNvPr id="75" name="eyes">
            <a:extLst>
              <a:ext uri="{FF2B5EF4-FFF2-40B4-BE49-F238E27FC236}">
                <a16:creationId xmlns:a16="http://schemas.microsoft.com/office/drawing/2014/main" id="{8ECD2561-691C-4234-BF96-BD527397BD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8224" y="3369186"/>
            <a:ext cx="11849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eyes</a:t>
            </a:r>
          </a:p>
        </p:txBody>
      </p:sp>
      <p:sp>
        <p:nvSpPr>
          <p:cNvPr id="76" name="friends">
            <a:extLst>
              <a:ext uri="{FF2B5EF4-FFF2-40B4-BE49-F238E27FC236}">
                <a16:creationId xmlns:a16="http://schemas.microsoft.com/office/drawing/2014/main" id="{3BA73105-4E30-4DB8-A655-9ECFD979F3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8954" y="3370559"/>
            <a:ext cx="158729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friend</a:t>
            </a:r>
          </a:p>
        </p:txBody>
      </p:sp>
      <p:sp>
        <p:nvSpPr>
          <p:cNvPr id="77" name="once">
            <a:extLst>
              <a:ext uri="{FF2B5EF4-FFF2-40B4-BE49-F238E27FC236}">
                <a16:creationId xmlns:a16="http://schemas.microsoft.com/office/drawing/2014/main" id="{E25C68D7-6CDA-454E-B03F-F03FF47A25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7278" y="3393711"/>
            <a:ext cx="123783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once</a:t>
            </a:r>
          </a:p>
        </p:txBody>
      </p:sp>
      <p:sp>
        <p:nvSpPr>
          <p:cNvPr id="78" name="please">
            <a:extLst>
              <a:ext uri="{FF2B5EF4-FFF2-40B4-BE49-F238E27FC236}">
                <a16:creationId xmlns:a16="http://schemas.microsoft.com/office/drawing/2014/main" id="{8E1A8539-5057-46B8-9571-D3B3F511EA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19095" y="3332317"/>
            <a:ext cx="163698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please</a:t>
            </a:r>
          </a:p>
        </p:txBody>
      </p:sp>
      <p:sp>
        <p:nvSpPr>
          <p:cNvPr id="79" name="lived">
            <a:extLst>
              <a:ext uri="{FF2B5EF4-FFF2-40B4-BE49-F238E27FC236}">
                <a16:creationId xmlns:a16="http://schemas.microsoft.com/office/drawing/2014/main" id="{99490B72-2630-4EAA-B09B-7F73956AED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9608" y="3416041"/>
            <a:ext cx="130516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lived</a:t>
            </a:r>
          </a:p>
        </p:txBody>
      </p:sp>
      <p:sp>
        <p:nvSpPr>
          <p:cNvPr id="129" name="Monday">
            <a:extLst>
              <a:ext uri="{FF2B5EF4-FFF2-40B4-BE49-F238E27FC236}">
                <a16:creationId xmlns:a16="http://schemas.microsoft.com/office/drawing/2014/main" id="{FEC113C6-0AC0-4D04-9AF0-C377C80335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4168" y="3366375"/>
            <a:ext cx="204414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Monday</a:t>
            </a:r>
          </a:p>
        </p:txBody>
      </p:sp>
      <p:sp>
        <p:nvSpPr>
          <p:cNvPr id="137" name="Tuesday">
            <a:extLst>
              <a:ext uri="{FF2B5EF4-FFF2-40B4-BE49-F238E27FC236}">
                <a16:creationId xmlns:a16="http://schemas.microsoft.com/office/drawing/2014/main" id="{2F4519AC-2B43-4F91-B321-35F9729A49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1930" y="3368810"/>
            <a:ext cx="211628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Tuesday</a:t>
            </a:r>
          </a:p>
        </p:txBody>
      </p:sp>
      <p:sp>
        <p:nvSpPr>
          <p:cNvPr id="153" name="also">
            <a:extLst>
              <a:ext uri="{FF2B5EF4-FFF2-40B4-BE49-F238E27FC236}">
                <a16:creationId xmlns:a16="http://schemas.microsoft.com/office/drawing/2014/main" id="{2F4519AC-2B43-4F91-B321-35F9729A49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7230" y="3368810"/>
            <a:ext cx="113685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also</a:t>
            </a:r>
          </a:p>
        </p:txBody>
      </p:sp>
      <p:grpSp>
        <p:nvGrpSpPr>
          <p:cNvPr id="150" name="e_e"/>
          <p:cNvGrpSpPr>
            <a:grpSpLocks/>
          </p:cNvGrpSpPr>
          <p:nvPr/>
        </p:nvGrpSpPr>
        <p:grpSpPr bwMode="auto">
          <a:xfrm>
            <a:off x="3169196" y="2174875"/>
            <a:ext cx="1920875" cy="2978150"/>
            <a:chOff x="3446989" y="2481937"/>
            <a:chExt cx="1920224" cy="2978591"/>
          </a:xfrm>
        </p:grpSpPr>
        <p:sp>
          <p:nvSpPr>
            <p:cNvPr id="151" name="ea"/>
            <p:cNvSpPr txBox="1">
              <a:spLocks noChangeArrowheads="1"/>
            </p:cNvSpPr>
            <p:nvPr/>
          </p:nvSpPr>
          <p:spPr bwMode="auto">
            <a:xfrm>
              <a:off x="3446989" y="2481937"/>
              <a:ext cx="1920224" cy="1446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e_e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152" name="Picture 1"/>
            <p:cNvPicPr>
              <a:picLocks noChangeAspect="1"/>
            </p:cNvPicPr>
            <p:nvPr/>
          </p:nvPicPr>
          <p:blipFill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6114" y="3968278"/>
              <a:ext cx="955138" cy="1492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4" name="coming">
            <a:extLst>
              <a:ext uri="{FF2B5EF4-FFF2-40B4-BE49-F238E27FC236}">
                <a16:creationId xmlns:a16="http://schemas.microsoft.com/office/drawing/2014/main" id="{2F4519AC-2B43-4F91-B321-35F9729A49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7655" y="3378335"/>
            <a:ext cx="186781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coming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25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2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5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75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675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9000"/>
                            </p:stCondLst>
                            <p:childTnLst>
                              <p:par>
                                <p:cTn id="5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2250"/>
                            </p:stCondLst>
                            <p:childTnLst>
                              <p:par>
                                <p:cTn id="6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325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500"/>
                            </p:stCondLst>
                            <p:childTnLst>
                              <p:par>
                                <p:cTn id="6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6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8750"/>
                            </p:stCondLst>
                            <p:childTnLst>
                              <p:par>
                                <p:cTn id="7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975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2000"/>
                            </p:stCondLst>
                            <p:childTnLst>
                              <p:par>
                                <p:cTn id="8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30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5250"/>
                            </p:stCondLst>
                            <p:childTnLst>
                              <p:par>
                                <p:cTn id="9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625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8500"/>
                            </p:stCondLst>
                            <p:childTnLst>
                              <p:par>
                                <p:cTn id="10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9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1750"/>
                            </p:stCondLst>
                            <p:childTnLst>
                              <p:par>
                                <p:cTn id="10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4275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45000"/>
                            </p:stCondLst>
                            <p:childTnLst>
                              <p:par>
                                <p:cTn id="11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4600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8250"/>
                            </p:stCondLst>
                            <p:childTnLst>
                              <p:par>
                                <p:cTn id="12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9250"/>
                            </p:stCondLst>
                            <p:childTnLst>
                              <p:par>
                                <p:cTn id="1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1250"/>
                            </p:stCondLst>
                            <p:childTnLst>
                              <p:par>
                                <p:cTn id="13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2000"/>
                            </p:stCondLst>
                            <p:childTnLst>
                              <p:par>
                                <p:cTn id="1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4000"/>
                            </p:stCondLst>
                            <p:childTnLst>
                              <p:par>
                                <p:cTn id="14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4750"/>
                            </p:stCondLst>
                            <p:childTnLst>
                              <p:par>
                                <p:cTn id="1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56250"/>
                            </p:stCondLst>
                            <p:childTnLst>
                              <p:par>
                                <p:cTn id="14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6750"/>
                            </p:stCondLst>
                            <p:childTnLst>
                              <p:par>
                                <p:cTn id="1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500"/>
                            </p:stCondLst>
                            <p:childTnLst>
                              <p:par>
                                <p:cTn id="1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2000"/>
                            </p:stCondLst>
                            <p:childTnLst>
                              <p:par>
                                <p:cTn id="16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500"/>
                            </p:stCondLst>
                            <p:childTnLst>
                              <p:par>
                                <p:cTn id="1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4000"/>
                            </p:stCondLst>
                            <p:childTnLst>
                              <p:par>
                                <p:cTn id="17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4500"/>
                            </p:stCondLst>
                            <p:childTnLst>
                              <p:par>
                                <p:cTn id="1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1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6000"/>
                            </p:stCondLst>
                            <p:childTnLst>
                              <p:par>
                                <p:cTn id="18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6500"/>
                            </p:stCondLst>
                            <p:childTnLst>
                              <p:par>
                                <p:cTn id="1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8000"/>
                            </p:stCondLst>
                            <p:childTnLst>
                              <p:par>
                                <p:cTn id="19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8500"/>
                            </p:stCondLst>
                            <p:childTnLst>
                              <p:par>
                                <p:cTn id="1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1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12500"/>
                            </p:stCondLst>
                            <p:childTnLst>
                              <p:par>
                                <p:cTn id="2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1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14500"/>
                            </p:stCondLst>
                            <p:childTnLst>
                              <p:par>
                                <p:cTn id="2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1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16000"/>
                            </p:stCondLst>
                            <p:childTnLst>
                              <p:par>
                                <p:cTn id="22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16500"/>
                            </p:stCondLst>
                            <p:childTnLst>
                              <p:par>
                                <p:cTn id="2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1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3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18500"/>
                            </p:stCondLst>
                            <p:childTnLst>
                              <p:par>
                                <p:cTn id="2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1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20000"/>
                            </p:stCondLst>
                            <p:childTnLst>
                              <p:par>
                                <p:cTn id="23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20500"/>
                            </p:stCondLst>
                            <p:childTnLst>
                              <p:par>
                                <p:cTn id="2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1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22000"/>
                            </p:stCondLst>
                            <p:childTnLst>
                              <p:par>
                                <p:cTn id="24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22500"/>
                            </p:stCondLst>
                            <p:childTnLst>
                              <p:par>
                                <p:cTn id="2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1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24500"/>
                            </p:stCondLst>
                            <p:childTnLst>
                              <p:par>
                                <p:cTn id="2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1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26000"/>
                            </p:stCondLst>
                            <p:childTnLst>
                              <p:par>
                                <p:cTn id="26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26500"/>
                            </p:stCondLst>
                            <p:childTnLst>
                              <p:par>
                                <p:cTn id="267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132" grpId="0"/>
      <p:bldP spid="132" grpId="1"/>
      <p:bldP spid="133" grpId="0"/>
      <p:bldP spid="133" grpId="1"/>
      <p:bldP spid="134" grpId="0"/>
      <p:bldP spid="134" grpId="1"/>
      <p:bldP spid="135" grpId="0"/>
      <p:bldP spid="135" grpId="1"/>
      <p:bldP spid="136" grpId="0"/>
      <p:bldP spid="136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79" grpId="1"/>
      <p:bldP spid="129" grpId="0"/>
      <p:bldP spid="129" grpId="1"/>
      <p:bldP spid="137" grpId="0"/>
      <p:bldP spid="137" grpId="1"/>
      <p:bldP spid="153" grpId="0"/>
      <p:bldP spid="153" grpId="1"/>
      <p:bldP spid="154" grpId="0"/>
      <p:bldP spid="15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peech Bubble">
            <a:extLst>
              <a:ext uri="{FF2B5EF4-FFF2-40B4-BE49-F238E27FC236}">
                <a16:creationId xmlns:a16="http://schemas.microsoft.com/office/drawing/2014/main" id="{0E10026E-3ED8-459E-B0A7-7CE5E6CA08FD}"/>
              </a:ext>
            </a:extLst>
          </p:cNvPr>
          <p:cNvSpPr/>
          <p:nvPr/>
        </p:nvSpPr>
        <p:spPr>
          <a:xfrm>
            <a:off x="3085465" y="837203"/>
            <a:ext cx="5182467" cy="936203"/>
          </a:xfrm>
          <a:prstGeom prst="wedgeRoundRectCallout">
            <a:avLst>
              <a:gd name="adj1" fmla="val -48514"/>
              <a:gd name="adj2" fmla="val 8905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This week, we are learning to spell the common exception words </a:t>
            </a:r>
            <a:r>
              <a:rPr lang="en-GB" dirty="0">
                <a:solidFill>
                  <a:srgbClr val="DE1E5A"/>
                </a:solidFill>
              </a:rPr>
              <a:t>many</a:t>
            </a:r>
            <a:r>
              <a:rPr lang="en-GB" dirty="0">
                <a:solidFill>
                  <a:schemeClr val="tx1"/>
                </a:solidFill>
              </a:rPr>
              <a:t> and </a:t>
            </a:r>
            <a:r>
              <a:rPr lang="en-GB" dirty="0">
                <a:solidFill>
                  <a:srgbClr val="DE1E5A"/>
                </a:solidFill>
              </a:rPr>
              <a:t>laughed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24F210-C5D1-47CB-83A3-312BBC7D21C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743" y="1052736"/>
            <a:ext cx="2104149" cy="5092456"/>
          </a:xfrm>
          <a:prstGeom prst="rect">
            <a:avLst/>
          </a:prstGeom>
        </p:spPr>
      </p:pic>
      <p:sp>
        <p:nvSpPr>
          <p:cNvPr id="8" name="Speech Bubble">
            <a:extLst>
              <a:ext uri="{FF2B5EF4-FFF2-40B4-BE49-F238E27FC236}">
                <a16:creationId xmlns:a16="http://schemas.microsoft.com/office/drawing/2014/main" id="{93082C0F-0CAF-4726-953A-044B011B9A1D}"/>
              </a:ext>
            </a:extLst>
          </p:cNvPr>
          <p:cNvSpPr/>
          <p:nvPr/>
        </p:nvSpPr>
        <p:spPr>
          <a:xfrm>
            <a:off x="4355976" y="2276872"/>
            <a:ext cx="3572400" cy="936203"/>
          </a:xfrm>
          <a:prstGeom prst="wedgeRoundRectCallout">
            <a:avLst>
              <a:gd name="adj1" fmla="val -69913"/>
              <a:gd name="adj2" fmla="val -1513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Watch the magic pencil write the words. Can you join in?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7E155BB-7092-41F1-869B-786B48CB98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911026" y="3933056"/>
            <a:ext cx="2286168" cy="1838897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E79F0DB8-565C-4B16-9464-57B8F8A7655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63EE974C-F362-4769-A319-3B2027531B5C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6DF92A6A-E2FD-4617-BEAF-30DC7BEBCDA2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7755EA8F-08D9-46A8-84F5-AE5CC2EDC5EE}"/>
              </a:ext>
            </a:extLst>
          </p:cNvPr>
          <p:cNvSpPr/>
          <p:nvPr/>
        </p:nvSpPr>
        <p:spPr>
          <a:xfrm>
            <a:off x="1757958" y="1857711"/>
            <a:ext cx="1989647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m</a:t>
            </a:r>
            <a:endParaRPr lang="en-GB" sz="166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A0A2986-183A-4BDE-B59C-6C257DA033D8}"/>
              </a:ext>
            </a:extLst>
          </p:cNvPr>
          <p:cNvSpPr/>
          <p:nvPr/>
        </p:nvSpPr>
        <p:spPr>
          <a:xfrm>
            <a:off x="4776764" y="1857711"/>
            <a:ext cx="1415772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n</a:t>
            </a:r>
            <a:endParaRPr lang="en-GB" sz="1660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196D8D7-AE16-4A6B-BEA5-4A67FCF25CBD}"/>
              </a:ext>
            </a:extLst>
          </p:cNvPr>
          <p:cNvSpPr/>
          <p:nvPr/>
        </p:nvSpPr>
        <p:spPr>
          <a:xfrm>
            <a:off x="5973859" y="1835227"/>
            <a:ext cx="1367682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y</a:t>
            </a:r>
            <a:endParaRPr lang="en-GB" sz="16600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A6E48750-BF99-464C-B871-C3D38E260FB1}"/>
              </a:ext>
            </a:extLst>
          </p:cNvPr>
          <p:cNvSpPr/>
          <p:nvPr/>
        </p:nvSpPr>
        <p:spPr>
          <a:xfrm>
            <a:off x="3539036" y="1849002"/>
            <a:ext cx="1372492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a</a:t>
            </a:r>
            <a:endParaRPr lang="en-GB" sz="16600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8" name="Write Action">
            <a:extLst>
              <a:ext uri="{FF2B5EF4-FFF2-40B4-BE49-F238E27FC236}">
                <a16:creationId xmlns:a16="http://schemas.microsoft.com/office/drawing/2014/main" id="{6849DE21-3396-4736-90D0-E69826EA0305}"/>
              </a:ext>
            </a:extLst>
          </p:cNvPr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9" name="Write action">
              <a:extLst>
                <a:ext uri="{FF2B5EF4-FFF2-40B4-BE49-F238E27FC236}">
                  <a16:creationId xmlns:a16="http://schemas.microsoft.com/office/drawing/2014/main" id="{2CF962D8-E728-441E-A964-B706E937D1C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27" name="Rectangle: Rounded Corners 26">
                <a:extLst>
                  <a:ext uri="{FF2B5EF4-FFF2-40B4-BE49-F238E27FC236}">
                    <a16:creationId xmlns:a16="http://schemas.microsoft.com/office/drawing/2014/main" id="{3C1C11E8-5277-4253-AF78-CBF3B6E6F30F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rgbClr val="FAB00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941594D9-B7F1-4572-9FC4-F799A8C8605B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FAB00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21" name="Picture 11">
              <a:extLst>
                <a:ext uri="{FF2B5EF4-FFF2-40B4-BE49-F238E27FC236}">
                  <a16:creationId xmlns:a16="http://schemas.microsoft.com/office/drawing/2014/main" id="{FE327340-0A61-4985-BEBD-337C50A15C3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1" name="Picture 30">
            <a:extLst>
              <a:ext uri="{FF2B5EF4-FFF2-40B4-BE49-F238E27FC236}">
                <a16:creationId xmlns:a16="http://schemas.microsoft.com/office/drawing/2014/main" id="{D5D433D4-F893-4537-A329-F1AAD5162F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575" y="2313444"/>
            <a:ext cx="710150" cy="707937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3E6111C9-BA8D-4B33-B6CC-0DC4FBC8CF9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2625" y="2291984"/>
            <a:ext cx="710150" cy="70793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3524D166-4DE3-49F8-93BB-DB8D7F92F17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338" y="2312814"/>
            <a:ext cx="710150" cy="70793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FA782BB-CA1D-466E-BE54-635CCF9F4F0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1124" y="2328218"/>
            <a:ext cx="710150" cy="707937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0" presetClass="path" presetSubtype="0" accel="25000" decel="2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111E-6 L -0.00087 0.1162 L 0.00851 0.02523 C 0.00937 0.02361 0.01024 0.02199 0.01094 0.02014 C 0.01198 0.01759 0.01059 0.0162 0.01424 0.01458 L 0.01701 0.01319 C 0.01892 0.01065 0.01701 0.01296 0.01944 0.01134 C 0.01996 0.01088 0.02031 0.01042 0.02083 0.00995 C 0.02135 0.00972 0.02187 0.00972 0.02222 0.00949 C 0.02326 0.00856 0.02396 0.00741 0.02517 0.00694 C 0.02604 0.00648 0.02708 0.00625 0.02795 0.00555 C 0.02847 0.00509 0.02882 0.00463 0.02934 0.0044 C 0.03021 0.0037 0.03229 0.00301 0.03229 0.00324 C 0.03455 0.00116 0.03316 0.00208 0.03646 0.00046 L 0.03924 -0.0007 L 0.04028 -0.0007 L 0.04028 -0.00046 C 0.04167 -0.00093 0.04305 -0.00116 0.04462 -0.00139 C 0.04549 -0.00162 0.04635 -0.00185 0.0474 -0.00185 C 0.05 -0.00185 0.05278 -0.00162 0.05538 -0.00139 C 0.05937 0.00046 0.05746 -0.00093 0.06111 0.00255 L 0.0625 0.0037 C 0.06267 0.0044 0.06267 0.00509 0.06302 0.00555 L 0.06441 0.00741 L 0.06545 0.11829 L 0.07621 0.02083 C 0.07726 0.01921 0.07812 0.01759 0.07917 0.01643 C 0.08003 0.01528 0.08108 0.01458 0.08194 0.01389 C 0.08385 0.01227 0.08281 0.01273 0.08472 0.01204 C 0.08698 0.00903 0.08437 0.01204 0.08715 0.00995 C 0.09028 0.00764 0.0901 0.00671 0.09375 0.00509 L 0.0967 0.0037 L 0.09809 0.00301 C 0.1 0.00069 0.09826 0.00231 0.10226 0.00116 C 0.10521 0.00046 0.10208 0.00046 0.10573 1.11111E-6 C 0.10746 -0.00046 0.1092 -0.00046 0.11094 -0.0007 C 0.11215 -0.00116 0.11545 -0.00185 0.11649 -0.00185 C 0.11701 -0.00185 0.11753 -0.00162 0.11805 -0.00139 C 0.11858 -0.00116 0.11927 -0.00093 0.11979 -0.0007 C 0.12083 0.00023 0.12187 0.00069 0.12274 0.00185 C 0.12309 0.00231 0.12344 0.00255 0.12361 0.00301 C 0.12483 0.00509 0.12569 0.00717 0.12656 0.00949 C 0.12674 0.00995 0.12674 0.01065 0.12691 0.01134 C 0.12726 0.01667 0.12708 0.01805 0.12795 0.02199 C 0.1283 0.02338 0.12882 0.02592 0.12882 0.02616 C 0.12917 0.02963 0.12934 0.03241 0.12986 0.03588 C 0.13003 0.03704 0.13021 0.03796 0.13021 0.03912 L 0.12986 0.05625 L 0.12882 0.10116 C 0.12882 0.10139 0.12934 0.10972 0.13021 0.11065 C 0.13073 0.11111 0.13125 0.11134 0.13177 0.1118 C 0.13246 0.11273 0.1342 0.11551 0.13559 0.1162 C 0.13628 0.11667 0.13715 0.11667 0.13785 0.1169 C 0.1408 0.11667 0.14392 0.11667 0.14687 0.1162 C 0.14792 0.1162 0.14913 0.11551 0.15017 0.11505 C 0.15278 0.11412 0.15139 0.11481 0.15312 0.11366 " pathEditMode="relative" rAng="0" ptsTypes="AAAAAAAAAAAAAAAAAAAAAAAAAAAAAAAAAAAAAAAAAAAAAAAAAAAAAAAA">
                                      <p:cBhvr>
                                        <p:cTn id="10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04" y="5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0" presetClass="path" presetSubtype="0" accel="28571" decel="2857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112E-17 -2.59259E-6 L -5.55112E-17 0.00023 C -0.00139 -0.00023 -0.00278 -0.00046 -0.00417 -0.00069 C -0.00503 -0.00092 -0.0059 -0.00185 -0.00694 -0.00185 L -0.01562 -0.00324 C -0.01615 -0.00347 -0.01667 -0.0037 -0.01701 -0.0037 C -0.02413 -0.00509 -0.02656 -0.00416 -0.03472 -0.0037 C -0.03524 -0.00347 -0.03594 -0.00301 -0.03646 -0.00254 C -0.03715 -0.00231 -0.03785 -0.00208 -0.03837 -0.00185 C -0.03889 -0.00185 -0.03924 -0.00162 -0.03976 -0.00139 C -0.04028 -0.00092 -0.04062 -0.00046 -0.04115 -2.59259E-6 C -0.04358 0.00139 -0.04236 -0.00092 -0.04531 0.00301 L -0.04809 0.00672 L -0.04948 0.00857 C -0.05104 0.01459 -0.04861 0.00533 -0.05087 0.01297 C -0.0526 0.01829 -0.05104 0.01482 -0.05278 0.01852 C -0.05295 0.01922 -0.05295 0.02014 -0.05312 0.02084 C -0.0533 0.02153 -0.05347 0.02222 -0.05365 0.02269 L -0.05451 0.02778 C -0.05469 0.03357 -0.05486 0.03959 -0.05503 0.0456 C -0.05503 0.04653 -0.05538 0.04722 -0.05556 0.04815 C -0.05573 0.05 -0.0559 0.05185 -0.0559 0.05371 C -0.0559 0.06829 -0.0559 0.08287 -0.05556 0.09746 C -0.05556 0.09815 -0.05521 0.09861 -0.05503 0.09931 C -0.05226 0.11435 -0.05625 0.09445 -0.05417 0.10417 C -0.05347 0.10718 -0.05382 0.10764 -0.05174 0.11042 C -0.05139 0.11111 -0.05087 0.11181 -0.05035 0.11227 C -0.04948 0.1132 -0.04757 0.11482 -0.04757 0.11505 L -0.03976 0.11968 C -0.03837 0.11991 -0.03698 0.12014 -0.03559 0.12037 C -0.03472 0.1206 -0.03385 0.12107 -0.03281 0.12107 C -0.0309 0.12107 -0.02882 0.1206 -0.02674 0.12037 C -0.02639 0.11991 -0.02587 0.11945 -0.02535 0.11898 C -0.02483 0.11875 -0.02413 0.11875 -0.02361 0.11852 C -0.02309 0.11829 -0.02257 0.11806 -0.02222 0.11783 C -0.01997 0.11597 -0.02135 0.1169 -0.01806 0.11528 L -0.01667 0.11482 C -0.01441 0.11273 -0.0158 0.11366 -0.0125 0.11227 C -0.01198 0.11204 -0.01146 0.11204 -0.01111 0.11158 C -0.00972 0.11042 -0.00937 0.11042 -0.00833 0.10857 C -0.00642 0.10556 -0.00851 0.10787 -0.0059 0.10556 C -0.00451 0.10232 -0.00556 0.10417 -0.00226 0.10116 L -0.00087 0.1 C -0.00052 0.09931 -0.00017 0.09885 -5.55112E-17 0.09815 C 0.00035 0.09722 0.00052 0.0963 0.00104 0.0956 C 0.00139 0.09491 0.00191 0.09445 0.00243 0.09375 C 0.00278 0.09329 0.0033 0.0919 0.0033 0.09213 L 0.01111 0.08195 C 0.01128 0.0801 0.01146 0.07824 0.01163 0.07639 C 0.01163 0.07593 0.01198 0.07523 0.01215 0.07454 C 0.01233 0.07292 0.01267 0.0713 0.01302 0.06968 C 0.01319 0.06875 0.01319 0.06806 0.01354 0.06713 L 0.01441 0.06343 L 0.01493 0.06158 C 0.01493 0.06019 0.0151 0.0588 0.01528 0.05741 C 0.01545 0.05672 0.01563 0.05602 0.0158 0.05556 C 0.01615 0.05301 0.01667 0.04815 0.01667 0.04838 C 0.01649 0.04213 0.01649 0.03611 0.01632 0.0301 C 0.01615 0.0294 0.01597 0.02894 0.0158 0.02824 C 0.01545 0.02662 0.01493 0.02338 0.01493 0.02361 C 0.01389 0.01158 0.01406 0.01574 0.01493 -0.00324 C 0.01493 -0.00393 0.01528 -0.00555 0.01528 -0.00532 L 0.01215 0.09931 C 0.01215 0.10232 0.01215 0.1051 0.0125 0.10787 C 0.01302 0.11227 0.01319 0.11088 0.01493 0.11343 C 0.01528 0.11412 0.01545 0.11482 0.0158 0.11528 C 0.01615 0.11621 0.01615 0.11713 0.01667 0.11783 C 0.01823 0.11991 0.0191 0.12014 0.02083 0.12107 C 0.02361 0.12084 0.02639 0.1206 0.02917 0.12037 C 0.02986 0.12014 0.03038 0.12014 0.03108 0.11968 C 0.03177 0.11922 0.03385 0.1169 0.03438 0.11667 C 0.03472 0.11621 0.03576 0.11597 0.03576 0.11621 " pathEditMode="relative" rAng="0" ptsTypes="AAAAAAAAAAAAAAAAAAAAAAAAAAAAAAAAAAAAAAAAAAAAAAAAAAAAAAAAAAAAAAAAAAAAAAAA">
                                      <p:cBhvr>
                                        <p:cTn id="21" dur="3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0" presetClass="path" presetSubtype="0" accel="30769" decel="3076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11111E-6 C 1.38889E-6 0.03935 0.00017 0.07917 0.00035 0.11875 L 0.00937 0.03148 C 0.01042 0.03009 0.01163 0.02893 0.01267 0.02778 C 0.01562 0.02384 0.01059 0.02731 0.01649 0.02199 C 0.01996 0.01875 0.01562 0.02292 0.01927 0.01875 C 0.01979 0.01829 0.02031 0.01805 0.02083 0.01759 C 0.02135 0.0169 0.02187 0.01574 0.02257 0.01505 C 0.02604 0.01204 0.02187 0.01574 0.02604 0.0118 C 0.02639 0.01134 0.02691 0.01088 0.02743 0.01065 C 0.02778 0.01042 0.0283 0.01018 0.02882 0.00995 C 0.02951 0.00972 0.03003 0.00926 0.03073 0.0088 C 0.03125 0.00833 0.0316 0.00787 0.03212 0.00741 C 0.03298 0.00694 0.03403 0.00671 0.03489 0.00625 L 0.03646 0.00555 L 0.03785 0.00486 C 0.03837 0.00463 0.03871 0.0044 0.03923 0.0044 C 0.03993 0.00417 0.04045 0.00393 0.04114 0.0037 C 0.04201 0.00324 0.04305 0.00278 0.04392 0.00231 C 0.04444 0.00231 0.04496 0.00185 0.04531 0.00185 C 0.04774 0.00092 0.0467 0.00139 0.04878 0.00046 C 0.05173 0.00069 0.05469 0.00046 0.05764 0.00116 C 0.05885 0.00139 0.05955 0.00278 0.06059 0.0037 C 0.06111 0.00417 0.06163 0.0044 0.06198 0.00486 L 0.06441 0.0081 C 0.06562 0.01342 0.06389 0.00694 0.0658 0.01134 C 0.06597 0.0118 0.06597 0.0125 0.06632 0.01319 C 0.06649 0.01389 0.06684 0.01435 0.06719 0.01505 C 0.06736 0.01574 0.06753 0.0162 0.06771 0.0169 C 0.06805 0.01852 0.06823 0.02037 0.06858 0.02199 C 0.06962 0.02592 0.06962 0.02454 0.06962 0.02639 L 0.06771 0.08518 C 0.06684 0.0956 0.06684 0.09213 0.06771 0.10717 C 0.06771 0.10949 0.06858 0.11296 0.06996 0.11412 C 0.07048 0.11458 0.07101 0.11505 0.07153 0.11551 C 0.07187 0.11574 0.07205 0.11643 0.07239 0.11667 C 0.07396 0.11782 0.07587 0.11829 0.0776 0.11875 C 0.08021 0.11852 0.08264 0.11829 0.08524 0.11805 C 0.08576 0.11782 0.08646 0.11759 0.08715 0.11736 C 0.08767 0.11713 0.08906 0.1162 0.08906 0.11643 " pathEditMode="relative" rAng="0" ptsTypes="AAAAAAAAAAAAAAAAAAAAAAAAAAAAAAAAAAAAAAAA">
                                      <p:cBhvr>
                                        <p:cTn id="32" dur="3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44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25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75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4250"/>
                            </p:stCondLst>
                            <p:childTnLst>
                              <p:par>
                                <p:cTn id="42" presetID="0" presetClass="path" presetSubtype="0" accel="28571" decel="2857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7 L -3.33333E-6 0.09861 L 0.00643 0.11481 L 0.02032 0.12083 L 0.03143 0.12083 L 0.04809 0.10856 L 0.06198 0.0963 L 0.06754 0.0838 L 0.06945 0.0037 L 0.06285 0.16412 L 0.05452 0.18148 L 0.03334 0.19259 L 0.00452 0.1912 L -0.00364 0.1875 " pathEditMode="relative" rAng="0" ptsTypes="AAAAAAAAAAAAAA">
                                      <p:cBhvr>
                                        <p:cTn id="43" dur="3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1" y="9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775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>
            <a:extLst>
              <a:ext uri="{FF2B5EF4-FFF2-40B4-BE49-F238E27FC236}">
                <a16:creationId xmlns:a16="http://schemas.microsoft.com/office/drawing/2014/main" id="{E8ED113C-253E-43F1-8665-69C7F04A3D61}"/>
              </a:ext>
            </a:extLst>
          </p:cNvPr>
          <p:cNvSpPr/>
          <p:nvPr/>
        </p:nvSpPr>
        <p:spPr>
          <a:xfrm>
            <a:off x="676051" y="1851095"/>
            <a:ext cx="827471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l</a:t>
            </a:r>
            <a:endParaRPr lang="en-GB" sz="16600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4BF9592-41A4-4942-A40E-1FE333940C83}"/>
              </a:ext>
            </a:extLst>
          </p:cNvPr>
          <p:cNvSpPr/>
          <p:nvPr/>
        </p:nvSpPr>
        <p:spPr>
          <a:xfrm>
            <a:off x="1321510" y="1851095"/>
            <a:ext cx="1372492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a</a:t>
            </a:r>
            <a:endParaRPr lang="en-GB" sz="16600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7616FA8-5730-4732-A2BE-4FEB21E72D73}"/>
              </a:ext>
            </a:extLst>
          </p:cNvPr>
          <p:cNvSpPr/>
          <p:nvPr/>
        </p:nvSpPr>
        <p:spPr>
          <a:xfrm>
            <a:off x="2453088" y="1851095"/>
            <a:ext cx="1409360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u</a:t>
            </a:r>
            <a:endParaRPr lang="en-GB" sz="16600"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6856535F-AD17-4A96-B958-91344F7AAC35}"/>
              </a:ext>
            </a:extLst>
          </p:cNvPr>
          <p:cNvSpPr/>
          <p:nvPr/>
        </p:nvSpPr>
        <p:spPr>
          <a:xfrm>
            <a:off x="3663994" y="1851095"/>
            <a:ext cx="1327608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g</a:t>
            </a:r>
            <a:endParaRPr lang="en-GB" sz="16600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F567D6D7-87A3-4481-BB3E-BA48A91E726E}"/>
              </a:ext>
            </a:extLst>
          </p:cNvPr>
          <p:cNvSpPr/>
          <p:nvPr/>
        </p:nvSpPr>
        <p:spPr>
          <a:xfrm>
            <a:off x="4736524" y="1874667"/>
            <a:ext cx="1415772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h</a:t>
            </a:r>
            <a:endParaRPr lang="en-GB" sz="16600" dirty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6AF2CEC3-F1EA-4030-A1D0-C0F5A4436A39}"/>
              </a:ext>
            </a:extLst>
          </p:cNvPr>
          <p:cNvSpPr/>
          <p:nvPr/>
        </p:nvSpPr>
        <p:spPr>
          <a:xfrm>
            <a:off x="5938390" y="1851095"/>
            <a:ext cx="1165704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e</a:t>
            </a:r>
            <a:endParaRPr lang="en-GB" sz="16600" dirty="0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E11BCCFF-E561-4373-AFC1-C864E868BF3A}"/>
              </a:ext>
            </a:extLst>
          </p:cNvPr>
          <p:cNvSpPr/>
          <p:nvPr/>
        </p:nvSpPr>
        <p:spPr>
          <a:xfrm>
            <a:off x="6931461" y="1851095"/>
            <a:ext cx="1377300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d</a:t>
            </a:r>
            <a:endParaRPr lang="en-GB" sz="16600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29" name="Write Action">
            <a:extLst>
              <a:ext uri="{FF2B5EF4-FFF2-40B4-BE49-F238E27FC236}">
                <a16:creationId xmlns:a16="http://schemas.microsoft.com/office/drawing/2014/main" id="{934EC8DC-36C6-4B41-B056-A7186346ED31}"/>
              </a:ext>
            </a:extLst>
          </p:cNvPr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30" name="Write action">
              <a:extLst>
                <a:ext uri="{FF2B5EF4-FFF2-40B4-BE49-F238E27FC236}">
                  <a16:creationId xmlns:a16="http://schemas.microsoft.com/office/drawing/2014/main" id="{E80D8269-4175-419D-BD1C-50FEDBD2BD8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32" name="Rectangle: Rounded Corners 31">
                <a:extLst>
                  <a:ext uri="{FF2B5EF4-FFF2-40B4-BE49-F238E27FC236}">
                    <a16:creationId xmlns:a16="http://schemas.microsoft.com/office/drawing/2014/main" id="{B3AB8A34-B181-479C-AF5B-9D081CB30B53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rgbClr val="FAB00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33" name="Oval 32">
                <a:extLst>
                  <a:ext uri="{FF2B5EF4-FFF2-40B4-BE49-F238E27FC236}">
                    <a16:creationId xmlns:a16="http://schemas.microsoft.com/office/drawing/2014/main" id="{5A87220E-DA0B-4740-8DD5-F3F6B9183872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FAB00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31" name="Picture 11">
              <a:extLst>
                <a:ext uri="{FF2B5EF4-FFF2-40B4-BE49-F238E27FC236}">
                  <a16:creationId xmlns:a16="http://schemas.microsoft.com/office/drawing/2014/main" id="{D68C1B95-A2C0-4167-B349-84AF1440EEF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0" name="Picture 39">
            <a:extLst>
              <a:ext uri="{FF2B5EF4-FFF2-40B4-BE49-F238E27FC236}">
                <a16:creationId xmlns:a16="http://schemas.microsoft.com/office/drawing/2014/main" id="{968CB12C-54A7-491A-8C83-D25C5E50EB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428" y="1794717"/>
            <a:ext cx="710150" cy="707937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42EF574C-7F70-47DA-8A9C-14743F76312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598" y="2330311"/>
            <a:ext cx="710150" cy="707937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45D3D288-0E72-484B-BA50-FCFB67C2BE7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3923" y="2295272"/>
            <a:ext cx="710150" cy="707937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99C7CF73-F1DC-4B55-8CDD-BDEE8AAFCC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082" y="2355151"/>
            <a:ext cx="710150" cy="707937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18622ECD-F031-47E2-963E-147B0657B3D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9921" y="1767822"/>
            <a:ext cx="710150" cy="707937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CDF22976-AAA6-470B-9A9C-B3EDDFDFFB4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5427" y="2761296"/>
            <a:ext cx="710150" cy="707937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69373502-3225-4EEC-8D15-6AAA027122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7432" y="2351885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68249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-0.0033 0.17616 C -0.0033 0.17662 -0.00035 0.19213 0.00347 0.19306 C 0.00729 0.19375 0.01111 0.1919 0.01493 0.19144 C 0.01944 0.18936 0.01753 0.19098 0.02083 0.18681 " pathEditMode="relative" rAng="0" ptsTypes="AAAAA">
                                      <p:cBhvr>
                                        <p:cTn id="1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8" y="9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0" presetClass="path" presetSubtype="0" accel="28571" decel="2857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81481E-6 L 4.72222E-6 0.00023 C -0.00139 -0.00024 -0.00278 -0.00047 -0.00417 -0.0007 C -0.00504 -0.00093 -0.00591 -0.00186 -0.00695 -0.00186 L -0.01563 -0.00325 C -0.01615 -0.00348 -0.01667 -0.00371 -0.01702 -0.00371 C -0.02414 -0.0051 -0.02657 -0.00417 -0.03473 -0.00371 C -0.03525 -0.00348 -0.03594 -0.00301 -0.03646 -0.00255 C -0.03716 -0.00232 -0.03785 -0.00209 -0.03837 -0.00186 C -0.03889 -0.00186 -0.03924 -0.00163 -0.03976 -0.00139 C -0.04028 -0.00093 -0.04063 -0.00047 -0.04115 4.81481E-6 C -0.04358 0.00138 -0.04237 -0.00093 -0.04532 0.003 L -0.04809 0.00671 L -0.04948 0.00856 C -0.05105 0.01458 -0.04862 0.00532 -0.05087 0.01296 C -0.05261 0.01828 -0.05105 0.01481 -0.05278 0.01851 C -0.05296 0.01921 -0.05296 0.02013 -0.05313 0.02083 C -0.0533 0.02152 -0.05348 0.02222 -0.05365 0.02268 L -0.05452 0.02777 C -0.05469 0.03356 -0.05487 0.03958 -0.05504 0.0456 C -0.05504 0.04652 -0.05539 0.04722 -0.05556 0.04814 C -0.05573 0.05 -0.05591 0.05185 -0.05591 0.0537 C -0.05591 0.06828 -0.05591 0.08287 -0.05556 0.09745 C -0.05556 0.09814 -0.05521 0.09861 -0.05504 0.0993 C -0.05226 0.11435 -0.05625 0.09444 -0.05417 0.10416 C -0.05348 0.10717 -0.05382 0.10763 -0.05174 0.11041 C -0.05139 0.11111 -0.05087 0.1118 -0.05035 0.11226 C -0.04948 0.11319 -0.04757 0.11481 -0.04757 0.11504 L -0.03976 0.11967 C -0.03837 0.1199 -0.03698 0.12013 -0.03559 0.12037 C -0.03473 0.1206 -0.03386 0.12106 -0.03282 0.12106 C -0.03091 0.12106 -0.02882 0.1206 -0.02674 0.12037 C -0.02639 0.1199 -0.02587 0.11944 -0.02535 0.11898 C -0.02483 0.11875 -0.02414 0.11875 -0.02362 0.11851 C -0.02309 0.11828 -0.02257 0.11805 -0.02223 0.11782 C -0.01997 0.11597 -0.02136 0.11689 -0.01806 0.11527 L -0.01667 0.11481 C -0.01441 0.11273 -0.0158 0.11365 -0.0125 0.11226 C -0.01198 0.11203 -0.01146 0.11203 -0.01112 0.11157 C -0.00973 0.11041 -0.00938 0.11041 -0.00834 0.10856 C -0.00643 0.10555 -0.00851 0.10787 -0.00591 0.10555 C -0.00452 0.10231 -0.00556 0.10416 -0.00226 0.10115 L -0.00087 0.1 C -0.00053 0.0993 -0.00018 0.09884 4.72222E-6 0.09814 C 0.00034 0.09722 0.00052 0.09629 0.00104 0.0956 C 0.00138 0.0949 0.00191 0.09444 0.00243 0.09375 C 0.00277 0.09328 0.00329 0.09189 0.00329 0.09212 L 0.01111 0.08194 C 0.01128 0.08009 0.01145 0.07824 0.01163 0.07638 C 0.01163 0.07592 0.01197 0.07523 0.01215 0.07453 C 0.01232 0.07291 0.01267 0.07129 0.01302 0.06967 C 0.01319 0.06875 0.01319 0.06805 0.01354 0.06712 L 0.01441 0.06342 L 0.01493 0.06157 C 0.01493 0.06018 0.0151 0.05879 0.01527 0.0574 C 0.01545 0.05671 0.01562 0.05601 0.01579 0.05555 C 0.01614 0.053 0.01666 0.04814 0.01666 0.04837 C 0.01649 0.04212 0.01649 0.03611 0.01631 0.03009 C 0.01614 0.02939 0.01597 0.02893 0.01579 0.02824 C 0.01545 0.02662 0.01493 0.02337 0.01493 0.02361 C 0.01388 0.01157 0.01406 0.01574 0.01493 -0.00325 C 0.01493 -0.00394 0.01527 -0.00556 0.01527 -0.00533 L 0.01215 0.0993 C 0.01215 0.10231 0.01215 0.10509 0.0125 0.10787 C 0.01302 0.11226 0.01319 0.11087 0.01493 0.11342 C 0.01527 0.11412 0.01545 0.11481 0.01579 0.11527 C 0.01614 0.1162 0.01614 0.11712 0.01666 0.11782 C 0.01822 0.1199 0.01909 0.12013 0.02083 0.12106 C 0.02361 0.12083 0.02638 0.1206 0.02916 0.12037 C 0.02986 0.12013 0.03038 0.12013 0.03107 0.11967 C 0.03177 0.11921 0.03385 0.11689 0.03437 0.11666 C 0.03472 0.1162 0.03576 0.11597 0.03576 0.1162 " pathEditMode="relative" rAng="0" ptsTypes="AAAAAAAAAAAAAAAAAAAAAAAAAAAAAAAAAAAAAAAAAAAAAAAAAAAAAAAAAAAAAAAAAAAAAAAA">
                                      <p:cBhvr>
                                        <p:cTn id="21" dur="3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0" presetClass="path" presetSubtype="0" accel="33333" decel="3333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59259E-6 L 0.00174 0.11968 C 0.00382 0.12176 0.0059 0.12408 0.00816 0.12593 C 0.00955 0.12709 0.01458 0.12801 0.01545 0.12847 C 0.01944 0.12801 0.02344 0.12778 0.02743 0.12709 C 0.0309 0.12662 0.0342 0.12593 0.0375 0.12477 C 0.03941 0.12385 0.04115 0.12315 0.04306 0.12222 C 0.04392 0.12176 0.04496 0.12176 0.04583 0.12107 C 0.0467 0.12014 0.04757 0.11922 0.04861 0.11852 C 0.05035 0.1176 0.05243 0.1176 0.05399 0.11621 L 0.05955 0.11111 C 0.06042 0.11042 0.06128 0.10926 0.06233 0.1088 L 0.06771 0.10625 L 0.06962 0.10255 L 0.07153 0.00232 L 0.06875 0.11111 C 0.06892 0.11482 0.06806 0.11922 0.06962 0.12222 C 0.07066 0.12431 0.07517 0.12477 0.07517 0.125 C 0.08056 0.12431 0.08611 0.12431 0.09167 0.12338 C 0.09358 0.12315 0.09722 0.12107 0.09722 0.1213 " pathEditMode="relative" rAng="0" ptsTypes="AAAAAAAAAAAAAAAAAAAA">
                                      <p:cBhvr>
                                        <p:cTn id="3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61" y="6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000"/>
                            </p:stCondLst>
                            <p:childTnLst>
                              <p:par>
                                <p:cTn id="42" presetID="0" presetClass="path" presetSubtype="0" accel="30769" decel="3076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11111E-6 L -0.01857 -0.00741 C -0.0217 -0.00718 -0.02465 -0.00695 -0.02778 -0.00625 C -0.02899 -0.00602 -0.03038 -0.00579 -0.03142 -0.00509 C -0.03264 -0.00417 -0.03333 -0.00255 -0.03437 -0.00139 C -0.03507 -0.00046 -0.03611 0.00023 -0.03715 0.00116 C -0.03767 0.00231 -0.03819 0.0037 -0.03889 0.00486 C -0.03993 0.00625 -0.04149 0.00717 -0.04271 0.00856 C -0.04323 0.00926 -0.04392 0.01018 -0.04444 0.01111 C -0.04514 0.01342 -0.04583 0.01597 -0.04635 0.01852 C -0.0467 0.02014 -0.04705 0.02176 -0.04722 0.02338 C -0.04757 0.02546 -0.04774 0.02755 -0.04826 0.02963 C -0.04844 0.03079 -0.04878 0.03194 -0.04913 0.03333 C -0.05017 0.04676 -0.05 0.04051 -0.05 0.05185 L -0.04722 0.10116 C -0.04514 0.10393 -0.04323 0.10741 -0.0408 0.10972 C -0.0375 0.11296 -0.02899 0.11319 -0.02587 0.11342 C -0.01753 0.11736 -0.02066 0.11643 -0.00364 0.11342 C -0.00191 0.11319 0.00226 0.10671 0.00278 0.10602 L 0.00556 0.1037 L 0.01198 0.08889 L 0.01771 0.03194 L 0.01771 -0.00741 L 0.01389 0.15926 C 0.01337 0.16296 0.01285 0.16667 0.01198 0.17037 C 0.01163 0.17199 0.01094 0.17361 0.01024 0.17523 C 0.00781 0.18079 0.0059 0.18542 0.00087 0.1875 C -1.66667E-6 0.18796 -0.00104 0.18819 -0.00191 0.18889 C -0.00278 0.18958 -0.00364 0.19074 -0.00469 0.1912 C -0.00573 0.1919 -0.00712 0.19213 -0.00833 0.19259 C -0.01493 0.19514 -0.00625 0.19259 -0.0158 0.19514 C -0.025 0.19467 -0.03437 0.19444 -0.04357 0.19375 C -0.04462 0.19375 -0.04548 0.19329 -0.04635 0.19259 C -0.06476 0.17893 -0.04618 0.19143 -0.05382 0.18634 " pathEditMode="relative" rAng="0" ptsTypes="AAAAAAAAAAAAAAAAAAAAAAAAAAAAAAAAAA">
                                      <p:cBhvr>
                                        <p:cTn id="43" dur="3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8" y="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25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75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250"/>
                            </p:stCondLst>
                            <p:childTnLst>
                              <p:par>
                                <p:cTn id="53" presetID="0" presetClass="path" presetSubtype="0" accel="28571" decel="2857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7.40741E-7 L -0.00504 0.20625 L 0.00156 0.12083 C 0.00243 0.11806 0.00295 0.11482 0.00417 0.11204 C 0.00469 0.11065 0.00573 0.10972 0.0066 0.10857 C 0.00816 0.10695 0.0092 0.10625 0.01076 0.10532 L 0.02847 0.08958 L 0.03611 0.08727 C 0.0375 0.08681 0.03889 0.08634 0.04028 0.08611 C 0.04323 0.08565 0.04635 0.08542 0.04948 0.08519 C 0.05121 0.08542 0.05295 0.08542 0.05451 0.08611 C 0.05556 0.08657 0.05608 0.08773 0.05712 0.08843 C 0.05781 0.08889 0.05868 0.08912 0.05955 0.08958 C 0.06007 0.09028 0.06076 0.09097 0.06128 0.0919 C 0.06181 0.09282 0.06233 0.09398 0.06285 0.09514 C 0.06371 0.09676 0.06458 0.09815 0.06545 0.09954 C 0.06684 0.10556 0.06632 0.10185 0.06632 0.11088 L 0.06128 0.18935 C 0.06215 0.19236 0.06302 0.19537 0.06371 0.19838 C 0.06406 0.19931 0.06389 0.20093 0.06458 0.20162 C 0.06545 0.20255 0.06684 0.20232 0.06788 0.20278 L 0.08316 0.20162 " pathEditMode="relative" rAng="0" ptsTypes="AAAAAAAAAAAAAAAAAAAAAA">
                                      <p:cBhvr>
                                        <p:cTn id="54" dur="3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6" y="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975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25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750"/>
                            </p:stCondLst>
                            <p:childTnLst>
                              <p:par>
                                <p:cTn id="64" presetID="0" presetClass="path" presetSubtype="0" accel="30769" decel="3076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33333E-6 L 4.16667E-6 0.00023 C 0.00711 -0.00116 0.00156 -0.00023 0.00711 -0.00139 C 0.00816 -0.00162 0.0092 -0.00162 0.01041 -0.00209 C 0.01198 -0.00232 0.01354 -0.00255 0.0151 -0.00324 C 0.01597 -0.00371 0.01701 -0.0044 0.01788 -0.0044 L 0.0217 -0.0051 L 0.02604 -0.00695 C 0.02638 -0.00718 0.02691 -0.00764 0.02743 -0.00764 C 0.02829 -0.00787 0.0302 -0.00834 0.03125 -0.00903 C 0.03159 -0.00926 0.03211 -0.00996 0.03263 -0.01019 C 0.03316 -0.01065 0.03385 -0.01065 0.03454 -0.01088 C 0.03489 -0.01111 0.03541 -0.01135 0.03593 -0.01158 C 0.0368 -0.01227 0.03767 -0.01343 0.03871 -0.01389 C 0.03923 -0.01412 0.03975 -0.01436 0.0401 -0.01459 C 0.04444 -0.01783 0.04166 -0.01598 0.04444 -0.01898 C 0.04479 -0.01945 0.04548 -0.01991 0.04583 -0.02037 C 0.04652 -0.02107 0.04774 -0.02292 0.04774 -0.02269 C 0.04791 -0.02361 0.04791 -0.02454 0.04826 -0.02547 C 0.04982 -0.03033 0.04861 -0.02431 0.04965 -0.02917 C 0.05 -0.03079 0.05034 -0.03241 0.05052 -0.03426 C 0.05086 -0.03681 0.05104 -0.03936 0.05156 -0.0419 C 0.05156 -0.04236 0.05191 -0.04306 0.05208 -0.04375 C 0.05191 -0.04885 0.05191 -0.05371 0.05156 -0.0588 C 0.05138 -0.06019 0.05052 -0.0632 0.04965 -0.06459 C 0.0493 -0.06505 0.04861 -0.06528 0.04826 -0.06574 C 0.04774 -0.06644 0.04739 -0.06736 0.04687 -0.0676 C 0.04583 -0.06829 0.04496 -0.06852 0.04392 -0.06898 L 0.04114 -0.07014 C 0.04062 -0.07037 0.0401 -0.07084 0.03975 -0.07084 C 0.03437 -0.07176 0.03715 -0.0713 0.03125 -0.07199 C 0.02743 -0.07176 0.02395 -0.07199 0.02031 -0.07084 C 0.01979 -0.07061 0.01927 -0.07037 0.01892 -0.07014 C 0.01805 -0.06991 0.01736 -0.06991 0.01649 -0.06968 C 0.01527 -0.06922 0.01267 -0.06829 0.01267 -0.06806 C 0.01232 -0.06783 0.01215 -0.06736 0.0118 -0.06713 C 0.01093 -0.06644 0.00816 -0.06598 0.00746 -0.06574 C 0.00347 -0.06389 0.00833 -0.06644 0.0052 -0.06389 C 0.00468 -0.06366 0.00416 -0.06343 0.00364 -0.0632 C 0.00329 -0.06273 0.00277 -0.06227 0.00225 -0.06204 C 0.00173 -0.06158 0.00104 -0.06135 0.00034 -0.06065 C -0.00035 -0.05996 -0.0007 -0.0588 -0.00157 -0.05811 L -0.00296 -0.05695 C -0.00539 -0.05186 -0.00209 -0.05811 -0.00521 -0.05371 C -0.00608 -0.05278 -0.0066 -0.0507 -0.00712 -0.04931 C -0.00868 -0.04584 -0.00851 -0.0463 -0.01007 -0.04422 C -0.01025 -0.0426 -0.01077 -0.04098 -0.01094 -0.03936 C -0.01164 -0.0338 -0.01129 -0.03681 -0.01181 -0.03033 C -0.01181 -0.0169 -0.01181 -0.00348 -0.01146 0.00995 C -0.01129 0.01412 -0.01146 0.01828 -0.01042 0.02199 C -0.0099 0.02407 -0.0099 0.0243 -0.00955 0.02639 C -0.00938 0.02754 -0.00921 0.02847 -0.00903 0.02963 C -0.00886 0.03078 -0.00834 0.03217 -0.00816 0.03333 C -0.00799 0.03402 -0.00747 0.03819 -0.00712 0.03912 C -0.00695 0.03981 -0.0066 0.04027 -0.00625 0.04097 C -0.00608 0.04166 -0.00591 0.04236 -0.00573 0.04282 C -0.00521 0.04467 -0.00434 0.04652 -0.0033 0.04791 C -0.00296 0.04838 -0.00243 0.04861 -0.00191 0.04907 C -0.00157 0.04953 -0.00139 0.05023 -0.00105 0.05046 C 0.00052 0.05139 0.00208 0.05185 0.00364 0.05231 C 0.00503 0.05277 0.00573 0.05347 0.00711 0.0537 C 0.00868 0.05393 0.01059 0.05393 0.01232 0.05416 C 0.01267 0.05439 0.01319 0.05463 0.01371 0.05486 C 0.01493 0.05532 0.01753 0.05578 0.01892 0.05625 C 0.02152 0.05578 0.02239 0.05578 0.02448 0.05486 C 0.02552 0.05439 0.02638 0.0537 0.02743 0.0537 L 0.03159 0.05301 C 0.03385 0.05254 0.03819 0.05162 0.03819 0.05185 C 0.03906 0.05139 0.03975 0.05069 0.04062 0.05046 C 0.04166 0.05 0.04375 0.05 0.04496 0.04907 C 0.04618 0.04838 0.04948 0.04537 0.05017 0.04352 L 0.05052 0.04213 " pathEditMode="relative" rAng="0" ptsTypes="AAAAAAAAAAAAAAAAAAAAAAAAAAAAAAAAAAAAAAAAAAAAAAAAAAAAAAAAAAAAAAAAAAAAAAAA">
                                      <p:cBhvr>
                                        <p:cTn id="65" dur="3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4000"/>
                            </p:stCondLst>
                            <p:childTnLst>
                              <p:par>
                                <p:cTn id="6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45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5000"/>
                            </p:stCondLst>
                            <p:childTnLst>
                              <p:par>
                                <p:cTn id="75" presetID="0" presetClass="path" presetSubtype="0" accel="30769" decel="3076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44444E-6 L -0.01944 -0.00856 C -0.02222 -0.0081 -0.025 -0.00833 -0.02777 -0.0074 C -0.02882 -0.00694 -0.02951 -0.00555 -0.03055 -0.00486 C -0.03142 -0.00416 -0.03246 -0.00416 -0.03333 -0.0037 C -0.03524 -0.00208 -0.03697 -0.00023 -0.03888 0.00139 L -0.04166 0.00371 L -0.04444 0.00625 C -0.04496 0.00741 -0.04548 0.0088 -0.04618 0.00996 C -0.05156 0.01875 -0.04427 0.00463 -0.05 0.01621 C -0.05225 0.025 -0.05069 0.0213 -0.05364 0.02732 C -0.05399 0.03102 -0.05468 0.03797 -0.05555 0.04213 C -0.05555 0.04237 -0.05781 0.05139 -0.05833 0.05325 C -0.05868 0.0544 -0.05902 0.05556 -0.0592 0.05695 L -0.06007 0.06181 C -0.05989 0.06667 -0.05972 0.07176 -0.0592 0.07662 C -0.05902 0.07778 -0.0585 0.07894 -0.05833 0.08033 C -0.05572 0.09422 -0.05954 0.07801 -0.05555 0.09399 L -0.05451 0.09769 C -0.05434 0.09885 -0.05451 0.10047 -0.05364 0.10139 L -0.05086 0.10371 C -0.05052 0.1051 -0.05069 0.10672 -0.05 0.10741 C -0.04843 0.10903 -0.04618 0.10903 -0.04444 0.10996 L -0.04166 0.11112 C -0.04062 0.11158 -0.03975 0.11204 -0.03888 0.1125 C -0.03767 0.11274 -0.03628 0.1132 -0.03507 0.11366 C -0.0342 0.11389 -0.03333 0.11482 -0.03229 0.11482 C -0.0302 0.11505 -0.02812 0.11482 -0.02586 0.11482 L -0.00729 0.1088 C 0.00278 0.09931 -0.00173 0.10162 0.00469 0.09885 C 0.00556 0.09769 0.00643 0.0963 0.00747 0.09514 C 0.00834 0.09422 0.00955 0.09375 0.01025 0.0926 C 0.01337 0.08866 0.01077 0.08889 0.01303 0.08889 L 0.0158 0.07408 L 0.01945 -0.07754 L 0.01667 0.10371 C 0.0198 0.1095 0.02014 0.11204 0.02414 0.11482 C 0.025 0.11551 0.02605 0.11575 0.02691 0.11621 C 0.02952 0.11575 0.0349 0.11575 0.03803 0.11366 C 0.03837 0.11343 0.03872 0.11274 0.03907 0.1125 " pathEditMode="relative" rAng="0" ptsTypes="AAAAAAAAAAAAAAAAAAAAAAAAAAAAAAAAAAAAAAAA">
                                      <p:cBhvr>
                                        <p:cTn id="76" dur="3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9" y="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8250"/>
                            </p:stCondLst>
                            <p:childTnLst>
                              <p:par>
                                <p:cTn id="7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254C5686-C028-470E-98A4-CB188F5DDF4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2028090"/>
            <a:ext cx="1763800" cy="415952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0ED8B7F-88B5-429C-8EC6-AE58899B7A4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3331" y="2028090"/>
            <a:ext cx="1938135" cy="415952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1E854AF-73AA-49AF-897A-5714A731021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111" y="4120986"/>
            <a:ext cx="2326226" cy="1871118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F41F131-55D5-471D-AD1B-E4F88D99453C}"/>
              </a:ext>
            </a:extLst>
          </p:cNvPr>
          <p:cNvSpPr/>
          <p:nvPr/>
        </p:nvSpPr>
        <p:spPr>
          <a:xfrm>
            <a:off x="782436" y="911459"/>
            <a:ext cx="7515225" cy="936625"/>
          </a:xfrm>
          <a:prstGeom prst="roundRect">
            <a:avLst>
              <a:gd name="adj" fmla="val 754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Today, we are learning to read words </a:t>
            </a:r>
            <a:br>
              <a:rPr lang="en-GB" sz="24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that contain </a:t>
            </a:r>
            <a:r>
              <a:rPr lang="en-GB" sz="2400" b="1" dirty="0">
                <a:solidFill>
                  <a:schemeClr val="tx1"/>
                </a:solidFill>
                <a:latin typeface="Twinkl" pitchFamily="50" charset="0"/>
              </a:rPr>
              <a:t>c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saying /s/.</a:t>
            </a:r>
          </a:p>
        </p:txBody>
      </p:sp>
    </p:spTree>
    <p:extLst>
      <p:ext uri="{BB962C8B-B14F-4D97-AF65-F5344CB8AC3E}">
        <p14:creationId xmlns:p14="http://schemas.microsoft.com/office/powerpoint/2010/main" val="2803794729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254C5686-C028-470E-98A4-CB188F5DDF4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3284984"/>
            <a:ext cx="1275253" cy="300739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0ED8B7F-88B5-429C-8EC6-AE58899B7A4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6408" y="3284984"/>
            <a:ext cx="1401300" cy="300739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1E854AF-73AA-49AF-897A-5714A731021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174" y="5174183"/>
            <a:ext cx="1396075" cy="1122944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F41F131-55D5-471D-AD1B-E4F88D99453C}"/>
              </a:ext>
            </a:extLst>
          </p:cNvPr>
          <p:cNvSpPr/>
          <p:nvPr/>
        </p:nvSpPr>
        <p:spPr>
          <a:xfrm>
            <a:off x="814388" y="1052513"/>
            <a:ext cx="7515225" cy="936625"/>
          </a:xfrm>
          <a:prstGeom prst="roundRect">
            <a:avLst>
              <a:gd name="adj" fmla="val 754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Sometimes, </a:t>
            </a:r>
            <a:r>
              <a:rPr lang="en-GB" sz="2400" b="1" dirty="0">
                <a:solidFill>
                  <a:schemeClr val="tx1"/>
                </a:solidFill>
                <a:latin typeface="Twinkl" pitchFamily="50" charset="0"/>
              </a:rPr>
              <a:t>c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makes an /s/ sound.</a:t>
            </a:r>
            <a:br>
              <a:rPr lang="en-GB" sz="24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Let’s say these examples: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3920738" y="2492896"/>
            <a:ext cx="109356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dirty="0">
                <a:solidFill>
                  <a:schemeClr val="accent5"/>
                </a:solidFill>
                <a:latin typeface="Twinkl SemiBold" pitchFamily="2" charset="0"/>
              </a:rPr>
              <a:t>c</a:t>
            </a:r>
            <a:r>
              <a:rPr lang="en-GB" altLang="en-US" sz="4000" dirty="0">
                <a:solidFill>
                  <a:schemeClr val="tx1"/>
                </a:solidFill>
                <a:latin typeface="Twinkl SemiBold" pitchFamily="2" charset="0"/>
              </a:rPr>
              <a:t>ity</a:t>
            </a:r>
            <a:endParaRPr lang="en-GB" altLang="en-US" sz="2800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3867902" y="3386659"/>
            <a:ext cx="118654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dirty="0">
                <a:solidFill>
                  <a:schemeClr val="tx1"/>
                </a:solidFill>
                <a:latin typeface="Twinkl SemiBold" pitchFamily="2" charset="0"/>
              </a:rPr>
              <a:t>sli</a:t>
            </a:r>
            <a:r>
              <a:rPr lang="en-GB" altLang="en-US" sz="4000" dirty="0">
                <a:solidFill>
                  <a:schemeClr val="accent5"/>
                </a:solidFill>
                <a:latin typeface="Twinkl SemiBold" pitchFamily="2" charset="0"/>
              </a:rPr>
              <a:t>c</a:t>
            </a:r>
            <a:r>
              <a:rPr lang="en-GB" altLang="en-US" sz="4000" dirty="0">
                <a:solidFill>
                  <a:schemeClr val="tx1"/>
                </a:solidFill>
                <a:latin typeface="Twinkl SemiBold" pitchFamily="2" charset="0"/>
              </a:rPr>
              <a:t>e</a:t>
            </a:r>
            <a:endParaRPr lang="en-GB" altLang="en-US" sz="2800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3903968" y="4280421"/>
            <a:ext cx="111440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dirty="0">
                <a:solidFill>
                  <a:schemeClr val="tx1"/>
                </a:solidFill>
                <a:latin typeface="Twinkl SemiBold" pitchFamily="2" charset="0"/>
              </a:rPr>
              <a:t>fa</a:t>
            </a:r>
            <a:r>
              <a:rPr lang="en-GB" altLang="en-US" sz="4000" dirty="0">
                <a:solidFill>
                  <a:schemeClr val="accent5"/>
                </a:solidFill>
                <a:latin typeface="Twinkl SemiBold" pitchFamily="2" charset="0"/>
              </a:rPr>
              <a:t>c</a:t>
            </a:r>
            <a:r>
              <a:rPr lang="en-GB" altLang="en-US" sz="4000" dirty="0">
                <a:solidFill>
                  <a:schemeClr val="tx1"/>
                </a:solidFill>
                <a:latin typeface="Twinkl SemiBold" pitchFamily="2" charset="0"/>
              </a:rPr>
              <a:t>e</a:t>
            </a:r>
            <a:endParaRPr lang="en-GB" altLang="en-US" sz="2800" dirty="0">
              <a:solidFill>
                <a:schemeClr val="tx1"/>
              </a:solidFill>
            </a:endParaRPr>
          </a:p>
        </p:txBody>
      </p:sp>
      <p:grpSp>
        <p:nvGrpSpPr>
          <p:cNvPr id="13" name="Kit's teachings">
            <a:extLst>
              <a:ext uri="{FF2B5EF4-FFF2-40B4-BE49-F238E27FC236}">
                <a16:creationId xmlns:a16="http://schemas.microsoft.com/office/drawing/2014/main" id="{1BAF0124-EB3B-4EAB-8AB3-ACC3BD06232D}"/>
              </a:ext>
            </a:extLst>
          </p:cNvPr>
          <p:cNvGrpSpPr/>
          <p:nvPr/>
        </p:nvGrpSpPr>
        <p:grpSpPr>
          <a:xfrm>
            <a:off x="683568" y="5157192"/>
            <a:ext cx="4464496" cy="1008112"/>
            <a:chOff x="683568" y="5157192"/>
            <a:chExt cx="4464496" cy="1008112"/>
          </a:xfrm>
        </p:grpSpPr>
        <p:sp>
          <p:nvSpPr>
            <p:cNvPr id="20" name="Rectangle: Rounded Corners 9">
              <a:extLst>
                <a:ext uri="{FF2B5EF4-FFF2-40B4-BE49-F238E27FC236}">
                  <a16:creationId xmlns:a16="http://schemas.microsoft.com/office/drawing/2014/main" id="{609CDF5D-F034-46B3-9510-21EA080CF73B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rgbClr val="FAB00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solidFill>
                    <a:schemeClr val="bg1"/>
                  </a:solidFill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2C0D6527-B0DA-4A00-9208-82A7E9075D7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1"/>
              </a:solidFill>
            </a:ln>
          </p:spPr>
        </p:pic>
      </p:grpSp>
      <p:sp>
        <p:nvSpPr>
          <p:cNvPr id="23" name="Kit's teaching bubble">
            <a:extLst>
              <a:ext uri="{FF2B5EF4-FFF2-40B4-BE49-F238E27FC236}">
                <a16:creationId xmlns:a16="http://schemas.microsoft.com/office/drawing/2014/main" id="{B250C7C4-4936-42BB-A175-998F415F4CE4}"/>
              </a:ext>
            </a:extLst>
          </p:cNvPr>
          <p:cNvSpPr/>
          <p:nvPr/>
        </p:nvSpPr>
        <p:spPr>
          <a:xfrm>
            <a:off x="1403648" y="4065488"/>
            <a:ext cx="4392488" cy="1008112"/>
          </a:xfrm>
          <a:prstGeom prst="wedgeRoundRectCallout">
            <a:avLst>
              <a:gd name="adj1" fmla="val -50011"/>
              <a:gd name="adj2" fmla="val 116376"/>
              <a:gd name="adj3" fmla="val 16667"/>
            </a:avLst>
          </a:prstGeom>
          <a:solidFill>
            <a:schemeClr val="bg1"/>
          </a:solidFill>
          <a:ln w="28575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When the grapheme ‘c’ is before an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‘e’, ‘</a:t>
            </a:r>
            <a:r>
              <a:rPr lang="en-GB" dirty="0" err="1">
                <a:solidFill>
                  <a:schemeClr val="tx1"/>
                </a:solidFill>
                <a:latin typeface="Twinkl" pitchFamily="50" charset="0"/>
              </a:rPr>
              <a:t>i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’ or ‘y’, its sound is soft and it makes the /s/ sound.</a:t>
            </a:r>
          </a:p>
        </p:txBody>
      </p:sp>
      <p:sp>
        <p:nvSpPr>
          <p:cNvPr id="22" name="Close bubble">
            <a:extLst>
              <a:ext uri="{FF2B5EF4-FFF2-40B4-BE49-F238E27FC236}">
                <a16:creationId xmlns:a16="http://schemas.microsoft.com/office/drawing/2014/main" id="{48FF1DDD-DDC2-40AB-AF1C-61F2EF72D0B9}"/>
              </a:ext>
            </a:extLst>
          </p:cNvPr>
          <p:cNvSpPr/>
          <p:nvPr/>
        </p:nvSpPr>
        <p:spPr>
          <a:xfrm>
            <a:off x="5639767" y="3981896"/>
            <a:ext cx="284162" cy="284163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337067704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0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  <p:bldP spid="12" grpId="0"/>
      <p:bldP spid="12" grpId="1"/>
      <p:bldP spid="23" grpId="0" animBg="1"/>
      <p:bldP spid="23" grpId="1" animBg="1"/>
      <p:bldP spid="22" grpId="0" animBg="1"/>
      <p:bldP spid="22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26166F3-9D71-4C67-86EC-E0CADBDA48C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451945" y="430923"/>
            <a:ext cx="8261131" cy="5989815"/>
          </a:xfrm>
          <a:prstGeom prst="roundRect">
            <a:avLst>
              <a:gd name="adj" fmla="val 3047"/>
            </a:avLst>
          </a:prstGeom>
          <a:ln w="28575">
            <a:solidFill>
              <a:schemeClr val="bg1"/>
            </a:solidFill>
          </a:ln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5013176"/>
            <a:ext cx="7776863" cy="1163787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spc="-30" dirty="0">
                <a:solidFill>
                  <a:schemeClr val="tx1"/>
                </a:solidFill>
              </a:rPr>
              <a:t>Kit, Sam and </a:t>
            </a:r>
            <a:r>
              <a:rPr lang="en-GB" sz="2000" spc="-30" dirty="0">
                <a:solidFill>
                  <a:schemeClr val="bg1">
                    <a:lumMod val="50000"/>
                  </a:schemeClr>
                </a:solidFill>
              </a:rPr>
              <a:t>Prince</a:t>
            </a:r>
            <a:r>
              <a:rPr lang="en-GB" sz="2000" spc="-30" dirty="0">
                <a:solidFill>
                  <a:schemeClr val="tx1"/>
                </a:solidFill>
              </a:rPr>
              <a:t> </a:t>
            </a:r>
            <a:r>
              <a:rPr lang="en-GB" sz="2000" spc="-30" dirty="0" err="1">
                <a:solidFill>
                  <a:schemeClr val="tx1"/>
                </a:solidFill>
              </a:rPr>
              <a:t>Asim</a:t>
            </a:r>
            <a:r>
              <a:rPr lang="en-GB" sz="2000" spc="-30" dirty="0">
                <a:solidFill>
                  <a:schemeClr val="tx1"/>
                </a:solidFill>
              </a:rPr>
              <a:t> n</a:t>
            </a:r>
            <a:r>
              <a:rPr lang="en-GB" sz="2000" u="sng" spc="-30" dirty="0">
                <a:solidFill>
                  <a:schemeClr val="tx1"/>
                </a:solidFill>
              </a:rPr>
              <a:t>ee</a:t>
            </a:r>
            <a:r>
              <a:rPr lang="en-GB" sz="2000" spc="-30" dirty="0">
                <a:solidFill>
                  <a:schemeClr val="tx1"/>
                </a:solidFill>
              </a:rPr>
              <a:t>ded to foll</a:t>
            </a:r>
            <a:r>
              <a:rPr lang="en-GB" sz="2000" u="sng" spc="-30" dirty="0">
                <a:solidFill>
                  <a:schemeClr val="tx1"/>
                </a:solidFill>
              </a:rPr>
              <a:t>ow</a:t>
            </a:r>
            <a:r>
              <a:rPr lang="en-GB" sz="2000" spc="-30" dirty="0">
                <a:solidFill>
                  <a:schemeClr val="tx1"/>
                </a:solidFill>
              </a:rPr>
              <a:t> a ging</a:t>
            </a:r>
            <a:r>
              <a:rPr lang="en-GB" sz="2000" u="sng" spc="-30" dirty="0">
                <a:solidFill>
                  <a:schemeClr val="tx1"/>
                </a:solidFill>
              </a:rPr>
              <a:t>er</a:t>
            </a:r>
            <a:r>
              <a:rPr lang="en-GB" sz="2000" spc="-30" dirty="0">
                <a:solidFill>
                  <a:schemeClr val="tx1"/>
                </a:solidFill>
              </a:rPr>
              <a:t> cat to find the next cl</a:t>
            </a:r>
            <a:r>
              <a:rPr lang="en-GB" sz="2000" u="sng" spc="-30" dirty="0">
                <a:solidFill>
                  <a:schemeClr val="tx1"/>
                </a:solidFill>
              </a:rPr>
              <a:t>ue</a:t>
            </a:r>
            <a:r>
              <a:rPr lang="en-GB" sz="2000" spc="-30" dirty="0">
                <a:solidFill>
                  <a:schemeClr val="tx1"/>
                </a:solidFill>
              </a:rPr>
              <a:t> </a:t>
            </a:r>
            <a:r>
              <a:rPr lang="en-GB" sz="2000" u="sng" spc="-30" dirty="0">
                <a:solidFill>
                  <a:schemeClr val="tx1"/>
                </a:solidFill>
              </a:rPr>
              <a:t>th</a:t>
            </a:r>
            <a:r>
              <a:rPr lang="en-GB" sz="2000" spc="-30" dirty="0">
                <a:solidFill>
                  <a:schemeClr val="tx1"/>
                </a:solidFill>
              </a:rPr>
              <a:t>at would l</a:t>
            </a:r>
            <a:r>
              <a:rPr lang="en-GB" sz="2000" u="sng" spc="-30" dirty="0">
                <a:solidFill>
                  <a:schemeClr val="tx1"/>
                </a:solidFill>
              </a:rPr>
              <a:t>ea</a:t>
            </a:r>
            <a:r>
              <a:rPr lang="en-GB" sz="2000" spc="-30" dirty="0">
                <a:solidFill>
                  <a:schemeClr val="tx1"/>
                </a:solidFill>
              </a:rPr>
              <a:t>d </a:t>
            </a:r>
            <a:r>
              <a:rPr lang="en-GB" sz="2000" u="sng" spc="-30" dirty="0">
                <a:solidFill>
                  <a:schemeClr val="tx1"/>
                </a:solidFill>
              </a:rPr>
              <a:t>th</a:t>
            </a:r>
            <a:r>
              <a:rPr lang="en-GB" sz="2000" spc="-30" dirty="0">
                <a:solidFill>
                  <a:schemeClr val="tx1"/>
                </a:solidFill>
              </a:rPr>
              <a:t>em to the missi</a:t>
            </a:r>
            <a:r>
              <a:rPr lang="en-GB" sz="2000" u="sng" spc="-30" dirty="0">
                <a:solidFill>
                  <a:schemeClr val="tx1"/>
                </a:solidFill>
              </a:rPr>
              <a:t>ng</a:t>
            </a:r>
            <a:r>
              <a:rPr lang="en-GB" sz="2000" spc="-30" dirty="0">
                <a:solidFill>
                  <a:schemeClr val="tx1"/>
                </a:solidFill>
              </a:rPr>
              <a:t> gem.</a:t>
            </a:r>
          </a:p>
          <a:p>
            <a:pPr>
              <a:defRPr/>
            </a:pPr>
            <a:r>
              <a:rPr lang="en-GB" sz="2000" spc="-30" dirty="0">
                <a:solidFill>
                  <a:schemeClr val="tx1"/>
                </a:solidFill>
              </a:rPr>
              <a:t>“Let’s go </a:t>
            </a:r>
            <a:r>
              <a:rPr lang="en-GB" sz="2000" u="sng" spc="-30" dirty="0">
                <a:solidFill>
                  <a:schemeClr val="tx1"/>
                </a:solidFill>
              </a:rPr>
              <a:t>ou</a:t>
            </a:r>
            <a:r>
              <a:rPr lang="en-GB" sz="2000" spc="-30" dirty="0">
                <a:solidFill>
                  <a:schemeClr val="tx1"/>
                </a:solidFill>
              </a:rPr>
              <a:t>tside,” said Sam.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C8F4AF4-0392-4AC1-9527-DBBCE5824FD2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2A575F46-D3AF-4D60-A1D2-196AB31E65B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09F6CFA0-5AA1-478A-BD1E-427D447E6428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9" name="Arc 8">
            <a:extLst>
              <a:ext uri="{FF2B5EF4-FFF2-40B4-BE49-F238E27FC236}">
                <a16:creationId xmlns:a16="http://schemas.microsoft.com/office/drawing/2014/main" id="{E92C246E-2CEB-4D0F-9293-EFC9B851C746}"/>
              </a:ext>
            </a:extLst>
          </p:cNvPr>
          <p:cNvSpPr/>
          <p:nvPr/>
        </p:nvSpPr>
        <p:spPr>
          <a:xfrm rot="7906188">
            <a:off x="2249793" y="5746687"/>
            <a:ext cx="296871" cy="322549"/>
          </a:xfrm>
          <a:prstGeom prst="arc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1247227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AD187F6-6ADD-4225-B86C-0DD390B1E8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459550" y="400552"/>
            <a:ext cx="8234036" cy="6010758"/>
          </a:xfrm>
          <a:prstGeom prst="roundRect">
            <a:avLst>
              <a:gd name="adj" fmla="val 3211"/>
            </a:avLst>
          </a:prstGeom>
          <a:ln w="28575">
            <a:solidFill>
              <a:schemeClr val="bg1"/>
            </a:solidFill>
          </a:ln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836712"/>
            <a:ext cx="7776863" cy="878877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spc="-30" dirty="0">
                <a:solidFill>
                  <a:schemeClr val="tx1"/>
                </a:solidFill>
              </a:rPr>
              <a:t>“L</a:t>
            </a:r>
            <a:r>
              <a:rPr lang="en-GB" sz="2000" u="sng" spc="-30" dirty="0">
                <a:solidFill>
                  <a:schemeClr val="tx1"/>
                </a:solidFill>
              </a:rPr>
              <a:t>oo</a:t>
            </a:r>
            <a:r>
              <a:rPr lang="en-GB" sz="2000" spc="-30" dirty="0">
                <a:solidFill>
                  <a:schemeClr val="tx1"/>
                </a:solidFill>
              </a:rPr>
              <a:t>k!” said Kit. “There is a ging</a:t>
            </a:r>
            <a:r>
              <a:rPr lang="en-GB" sz="2000" u="sng" spc="-30" dirty="0">
                <a:solidFill>
                  <a:schemeClr val="tx1"/>
                </a:solidFill>
              </a:rPr>
              <a:t>er</a:t>
            </a:r>
            <a:r>
              <a:rPr lang="en-GB" sz="2000" spc="-30" dirty="0">
                <a:solidFill>
                  <a:schemeClr val="tx1"/>
                </a:solidFill>
              </a:rPr>
              <a:t> cat!” The cat spotted </a:t>
            </a:r>
            <a:r>
              <a:rPr lang="en-GB" sz="2000" u="sng" spc="-30" dirty="0">
                <a:solidFill>
                  <a:schemeClr val="tx1"/>
                </a:solidFill>
              </a:rPr>
              <a:t>th</a:t>
            </a:r>
            <a:r>
              <a:rPr lang="en-GB" sz="2000" spc="-30" dirty="0">
                <a:solidFill>
                  <a:schemeClr val="tx1"/>
                </a:solidFill>
              </a:rPr>
              <a:t>em and ran o</a:t>
            </a:r>
            <a:r>
              <a:rPr lang="en-GB" sz="2000" u="sng" spc="-30" dirty="0">
                <a:solidFill>
                  <a:schemeClr val="tx1"/>
                </a:solidFill>
              </a:rPr>
              <a:t>ff</a:t>
            </a:r>
            <a:r>
              <a:rPr lang="en-GB" sz="2000" spc="-30" dirty="0">
                <a:solidFill>
                  <a:schemeClr val="tx1"/>
                </a:solidFill>
              </a:rPr>
              <a:t> d</a:t>
            </a:r>
            <a:r>
              <a:rPr lang="en-GB" sz="2000" u="sng" spc="-30" dirty="0">
                <a:solidFill>
                  <a:schemeClr val="tx1"/>
                </a:solidFill>
              </a:rPr>
              <a:t>ow</a:t>
            </a:r>
            <a:r>
              <a:rPr lang="en-GB" sz="2000" spc="-30" dirty="0">
                <a:solidFill>
                  <a:schemeClr val="tx1"/>
                </a:solidFill>
              </a:rPr>
              <a:t>n a narr</a:t>
            </a:r>
            <a:r>
              <a:rPr lang="en-GB" sz="2000" u="sng" spc="-30" dirty="0">
                <a:solidFill>
                  <a:schemeClr val="tx1"/>
                </a:solidFill>
              </a:rPr>
              <a:t>ow</a:t>
            </a:r>
            <a:r>
              <a:rPr lang="en-GB" sz="2000" spc="-30" dirty="0">
                <a:solidFill>
                  <a:schemeClr val="tx1"/>
                </a:solidFill>
              </a:rPr>
              <a:t> </a:t>
            </a:r>
            <a:r>
              <a:rPr lang="en-GB" sz="2000" spc="-30" dirty="0">
                <a:solidFill>
                  <a:schemeClr val="bg1">
                    <a:lumMod val="50000"/>
                  </a:schemeClr>
                </a:solidFill>
              </a:rPr>
              <a:t>alley</a:t>
            </a:r>
            <a:r>
              <a:rPr lang="en-GB" sz="2000" spc="-30" dirty="0">
                <a:solidFill>
                  <a:schemeClr val="tx1"/>
                </a:solidFill>
              </a:rPr>
              <a:t>. “</a:t>
            </a:r>
            <a:r>
              <a:rPr lang="en-GB" sz="2000" u="sng" spc="-30" dirty="0">
                <a:solidFill>
                  <a:schemeClr val="tx1"/>
                </a:solidFill>
              </a:rPr>
              <a:t>Qu</a:t>
            </a:r>
            <a:r>
              <a:rPr lang="en-GB" sz="2000" spc="-30" dirty="0">
                <a:solidFill>
                  <a:schemeClr val="tx1"/>
                </a:solidFill>
              </a:rPr>
              <a:t>i</a:t>
            </a:r>
            <a:r>
              <a:rPr lang="en-GB" sz="2000" u="sng" spc="-30" dirty="0">
                <a:solidFill>
                  <a:schemeClr val="tx1"/>
                </a:solidFill>
              </a:rPr>
              <a:t>ck</a:t>
            </a:r>
            <a:r>
              <a:rPr lang="en-GB" sz="2000" spc="-30" dirty="0">
                <a:solidFill>
                  <a:schemeClr val="tx1"/>
                </a:solidFill>
              </a:rPr>
              <a:t>, </a:t>
            </a:r>
            <a:r>
              <a:rPr lang="en-GB" sz="2000" spc="-30" dirty="0" err="1">
                <a:solidFill>
                  <a:schemeClr val="tx1"/>
                </a:solidFill>
              </a:rPr>
              <a:t>fo</a:t>
            </a:r>
            <a:r>
              <a:rPr lang="en-GB" sz="2000" u="sng" spc="-30" dirty="0" err="1">
                <a:solidFill>
                  <a:schemeClr val="tx1"/>
                </a:solidFill>
              </a:rPr>
              <a:t>ll</a:t>
            </a:r>
            <a:r>
              <a:rPr lang="en-GB" sz="600" spc="-30" dirty="0">
                <a:solidFill>
                  <a:schemeClr val="tx1"/>
                </a:solidFill>
              </a:rPr>
              <a:t> </a:t>
            </a:r>
            <a:r>
              <a:rPr lang="en-GB" sz="2000" u="sng" spc="-30" dirty="0">
                <a:solidFill>
                  <a:schemeClr val="tx1"/>
                </a:solidFill>
              </a:rPr>
              <a:t>ow</a:t>
            </a:r>
            <a:r>
              <a:rPr lang="en-GB" sz="2000" spc="-30" dirty="0">
                <a:solidFill>
                  <a:schemeClr val="tx1"/>
                </a:solidFill>
              </a:rPr>
              <a:t> it!” said </a:t>
            </a:r>
            <a:r>
              <a:rPr lang="en-GB" sz="2000" spc="-30" dirty="0">
                <a:solidFill>
                  <a:schemeClr val="bg1">
                    <a:lumMod val="50000"/>
                  </a:schemeClr>
                </a:solidFill>
              </a:rPr>
              <a:t>Prince</a:t>
            </a:r>
            <a:r>
              <a:rPr lang="en-GB" sz="2000" spc="-30" dirty="0">
                <a:solidFill>
                  <a:schemeClr val="tx1"/>
                </a:solidFill>
              </a:rPr>
              <a:t> </a:t>
            </a:r>
            <a:r>
              <a:rPr lang="en-GB" sz="2000" spc="-30" dirty="0" err="1">
                <a:solidFill>
                  <a:schemeClr val="tx1"/>
                </a:solidFill>
              </a:rPr>
              <a:t>Asim</a:t>
            </a:r>
            <a:r>
              <a:rPr lang="en-GB" sz="2000" spc="-30" dirty="0">
                <a:solidFill>
                  <a:schemeClr val="tx1"/>
                </a:solidFill>
              </a:rPr>
              <a:t>.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7B7C04A5-5EB0-4E9D-86CE-E07BA09D4DAF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1347434F-A05D-40C6-BD0A-B75E1C05ADB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969AF79-BB38-4066-BFBB-F953A9B0584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8493120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B6DFE23-A3FE-4C36-BC51-41608349DA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462455" y="430923"/>
            <a:ext cx="8229599" cy="5969877"/>
          </a:xfrm>
          <a:prstGeom prst="roundRect">
            <a:avLst>
              <a:gd name="adj" fmla="val 3047"/>
            </a:avLst>
          </a:prstGeom>
          <a:ln w="28575">
            <a:solidFill>
              <a:schemeClr val="bg1"/>
            </a:solidFill>
          </a:ln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836712"/>
            <a:ext cx="7776863" cy="1163787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spc="-30" dirty="0">
                <a:solidFill>
                  <a:schemeClr val="tx1"/>
                </a:solidFill>
              </a:rPr>
              <a:t>They </a:t>
            </a:r>
            <a:r>
              <a:rPr lang="en-GB" sz="2000" spc="-30" dirty="0">
                <a:solidFill>
                  <a:schemeClr val="bg1">
                    <a:lumMod val="50000"/>
                  </a:schemeClr>
                </a:solidFill>
              </a:rPr>
              <a:t>followed</a:t>
            </a:r>
            <a:r>
              <a:rPr lang="en-GB" sz="2000" spc="-30" dirty="0">
                <a:solidFill>
                  <a:schemeClr val="tx1"/>
                </a:solidFill>
              </a:rPr>
              <a:t> the ging</a:t>
            </a:r>
            <a:r>
              <a:rPr lang="en-GB" sz="2000" u="sng" spc="-30" dirty="0">
                <a:solidFill>
                  <a:schemeClr val="tx1"/>
                </a:solidFill>
              </a:rPr>
              <a:t>er</a:t>
            </a:r>
            <a:r>
              <a:rPr lang="en-GB" sz="2000" spc="-30" dirty="0">
                <a:solidFill>
                  <a:schemeClr val="tx1"/>
                </a:solidFill>
              </a:rPr>
              <a:t> cat to a </a:t>
            </a:r>
            <a:r>
              <a:rPr lang="en-GB" sz="2000" spc="-30" dirty="0">
                <a:solidFill>
                  <a:schemeClr val="bg1">
                    <a:lumMod val="50000"/>
                  </a:schemeClr>
                </a:solidFill>
              </a:rPr>
              <a:t>door</a:t>
            </a:r>
            <a:r>
              <a:rPr lang="en-GB" sz="2000" spc="-30" dirty="0">
                <a:solidFill>
                  <a:schemeClr val="tx1"/>
                </a:solidFill>
              </a:rPr>
              <a:t> in the </a:t>
            </a:r>
            <a:r>
              <a:rPr lang="en-GB" sz="2000" spc="-30" dirty="0">
                <a:solidFill>
                  <a:schemeClr val="bg1">
                    <a:lumMod val="50000"/>
                  </a:schemeClr>
                </a:solidFill>
              </a:rPr>
              <a:t>wall</a:t>
            </a:r>
            <a:r>
              <a:rPr lang="en-GB" sz="2000" spc="-30" dirty="0">
                <a:solidFill>
                  <a:schemeClr val="tx1"/>
                </a:solidFill>
              </a:rPr>
              <a:t>. The cat went inside. “The next cl</a:t>
            </a:r>
            <a:r>
              <a:rPr lang="en-GB" sz="2000" u="sng" spc="-30" dirty="0">
                <a:solidFill>
                  <a:schemeClr val="tx1"/>
                </a:solidFill>
              </a:rPr>
              <a:t>ue</a:t>
            </a:r>
            <a:r>
              <a:rPr lang="en-GB" sz="2000" spc="-30" dirty="0">
                <a:solidFill>
                  <a:schemeClr val="tx1"/>
                </a:solidFill>
              </a:rPr>
              <a:t> must be in here,” said Sam as they </a:t>
            </a:r>
            <a:r>
              <a:rPr lang="en-GB" sz="2000" spc="-30" dirty="0">
                <a:solidFill>
                  <a:schemeClr val="bg1">
                    <a:lumMod val="50000"/>
                  </a:schemeClr>
                </a:solidFill>
              </a:rPr>
              <a:t>walked towards </a:t>
            </a:r>
            <a:r>
              <a:rPr lang="en-GB" sz="2000" spc="-30" dirty="0">
                <a:solidFill>
                  <a:schemeClr val="tx1"/>
                </a:solidFill>
              </a:rPr>
              <a:t>the </a:t>
            </a:r>
            <a:r>
              <a:rPr lang="en-GB" sz="2000" spc="-30" dirty="0">
                <a:solidFill>
                  <a:schemeClr val="bg1">
                    <a:lumMod val="50000"/>
                  </a:schemeClr>
                </a:solidFill>
              </a:rPr>
              <a:t>door</a:t>
            </a:r>
            <a:r>
              <a:rPr lang="en-GB" sz="2000" spc="-30" dirty="0">
                <a:solidFill>
                  <a:schemeClr val="tx1"/>
                </a:solidFill>
              </a:rPr>
              <a:t>.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7B7C04A5-5EB0-4E9D-86CE-E07BA09D4DAF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1347434F-A05D-40C6-BD0A-B75E1C05ADB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969AF79-BB38-4066-BFBB-F953A9B0584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9" name="Arc 8">
            <a:extLst>
              <a:ext uri="{FF2B5EF4-FFF2-40B4-BE49-F238E27FC236}">
                <a16:creationId xmlns:a16="http://schemas.microsoft.com/office/drawing/2014/main" id="{471C8B2B-ECF4-4996-9B04-3A07E86B2E88}"/>
              </a:ext>
            </a:extLst>
          </p:cNvPr>
          <p:cNvSpPr/>
          <p:nvPr/>
        </p:nvSpPr>
        <p:spPr>
          <a:xfrm rot="7906188">
            <a:off x="4551826" y="1257330"/>
            <a:ext cx="296871" cy="322549"/>
          </a:xfrm>
          <a:prstGeom prst="arc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rc 7">
            <a:extLst>
              <a:ext uri="{FF2B5EF4-FFF2-40B4-BE49-F238E27FC236}">
                <a16:creationId xmlns:a16="http://schemas.microsoft.com/office/drawing/2014/main" id="{471C8B2B-ECF4-4996-9B04-3A07E86B2E88}"/>
              </a:ext>
            </a:extLst>
          </p:cNvPr>
          <p:cNvSpPr/>
          <p:nvPr/>
        </p:nvSpPr>
        <p:spPr>
          <a:xfrm rot="7906188">
            <a:off x="1125003" y="1257329"/>
            <a:ext cx="296871" cy="322549"/>
          </a:xfrm>
          <a:prstGeom prst="arc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592126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1559AD-07A4-4379-9AF5-5DB8FA3E78E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430925" y="420413"/>
            <a:ext cx="8261130" cy="6001407"/>
          </a:xfrm>
          <a:prstGeom prst="roundRect">
            <a:avLst>
              <a:gd name="adj" fmla="val 2883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7B7C04A5-5EB0-4E9D-86CE-E07BA09D4DAF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1347434F-A05D-40C6-BD0A-B75E1C05ADB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969AF79-BB38-4066-BFBB-F953A9B0584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6" name="Speech Bubble">
            <a:extLst>
              <a:ext uri="{FF2B5EF4-FFF2-40B4-BE49-F238E27FC236}">
                <a16:creationId xmlns:a16="http://schemas.microsoft.com/office/drawing/2014/main" id="{C65D9257-64F3-4D6A-83E9-ADC292CCD701}"/>
              </a:ext>
            </a:extLst>
          </p:cNvPr>
          <p:cNvSpPr/>
          <p:nvPr/>
        </p:nvSpPr>
        <p:spPr>
          <a:xfrm>
            <a:off x="3057447" y="1458038"/>
            <a:ext cx="2545814" cy="752003"/>
          </a:xfrm>
          <a:prstGeom prst="wedgeRoundRectCallout">
            <a:avLst>
              <a:gd name="adj1" fmla="val -44395"/>
              <a:gd name="adj2" fmla="val 8736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Can you spot any </a:t>
            </a:r>
            <a:r>
              <a:rPr lang="en-GB" b="1" dirty="0">
                <a:solidFill>
                  <a:schemeClr val="tx1"/>
                </a:solidFill>
              </a:rPr>
              <a:t>c</a:t>
            </a:r>
            <a:r>
              <a:rPr lang="en-GB" dirty="0">
                <a:solidFill>
                  <a:schemeClr val="tx1"/>
                </a:solidFill>
              </a:rPr>
              <a:t> words on the walls?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F12D74C-E70B-442F-B686-BA8DFF5B98BB}"/>
              </a:ext>
            </a:extLst>
          </p:cNvPr>
          <p:cNvSpPr/>
          <p:nvPr/>
        </p:nvSpPr>
        <p:spPr>
          <a:xfrm>
            <a:off x="7180696" y="1922047"/>
            <a:ext cx="6655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8C8475"/>
                </a:solidFill>
              </a:rPr>
              <a:t>cell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2B3389-254B-4E54-B495-6601297B9DF0}"/>
              </a:ext>
            </a:extLst>
          </p:cNvPr>
          <p:cNvSpPr/>
          <p:nvPr/>
        </p:nvSpPr>
        <p:spPr>
          <a:xfrm rot="20035898">
            <a:off x="1244313" y="3179905"/>
            <a:ext cx="7906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D6C8A6"/>
                </a:solidFill>
              </a:rPr>
              <a:t>rice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F6315E3-6909-4E31-B99A-2033CBA02BDC}"/>
              </a:ext>
            </a:extLst>
          </p:cNvPr>
          <p:cNvSpPr/>
          <p:nvPr/>
        </p:nvSpPr>
        <p:spPr>
          <a:xfrm>
            <a:off x="6180691" y="3751063"/>
            <a:ext cx="7569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8C8475"/>
                </a:solidFill>
              </a:rPr>
              <a:t>face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31FEDA1-DF79-4D9F-9A9C-CF3FA5AB3EF5}"/>
              </a:ext>
            </a:extLst>
          </p:cNvPr>
          <p:cNvSpPr/>
          <p:nvPr/>
        </p:nvSpPr>
        <p:spPr>
          <a:xfrm>
            <a:off x="3057447" y="2682811"/>
            <a:ext cx="9525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B9AD93"/>
                </a:solidFill>
                <a:latin typeface="Twinkl" pitchFamily="50" charset="0"/>
              </a:rPr>
              <a:t>brace</a:t>
            </a:r>
            <a:endParaRPr lang="en-GB" sz="2400" b="1" dirty="0">
              <a:solidFill>
                <a:srgbClr val="B9AD93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DBB31E1-8EEE-467C-B629-022C62331524}"/>
              </a:ext>
            </a:extLst>
          </p:cNvPr>
          <p:cNvSpPr/>
          <p:nvPr/>
        </p:nvSpPr>
        <p:spPr>
          <a:xfrm>
            <a:off x="7593799" y="2562663"/>
            <a:ext cx="9557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8C8475"/>
                </a:solidFill>
                <a:latin typeface="Twinkl" pitchFamily="50" charset="0"/>
              </a:rPr>
              <a:t>space</a:t>
            </a:r>
            <a:endParaRPr lang="en-GB" sz="2400" b="1" dirty="0">
              <a:solidFill>
                <a:srgbClr val="8C8475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58BBF08-0DD7-4318-AC1D-09C7C8C89DFE}"/>
              </a:ext>
            </a:extLst>
          </p:cNvPr>
          <p:cNvSpPr/>
          <p:nvPr/>
        </p:nvSpPr>
        <p:spPr>
          <a:xfrm>
            <a:off x="4526620" y="3562027"/>
            <a:ext cx="7152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8C8475"/>
                </a:solidFill>
                <a:latin typeface="Twinkl" pitchFamily="50" charset="0"/>
              </a:rPr>
              <a:t>city</a:t>
            </a:r>
            <a:endParaRPr lang="en-GB" sz="2400" b="1" dirty="0">
              <a:solidFill>
                <a:srgbClr val="8C8475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7137001-A450-4CB7-95D0-6505FD061885}"/>
              </a:ext>
            </a:extLst>
          </p:cNvPr>
          <p:cNvSpPr/>
          <p:nvPr/>
        </p:nvSpPr>
        <p:spPr>
          <a:xfrm rot="20954894">
            <a:off x="526360" y="2787681"/>
            <a:ext cx="13195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b="1" dirty="0">
                <a:solidFill>
                  <a:srgbClr val="D6C8A6"/>
                </a:solidFill>
                <a:latin typeface="Twinkl" pitchFamily="50" charset="0"/>
              </a:rPr>
              <a:t>December</a:t>
            </a:r>
            <a:endParaRPr lang="en-GB" sz="2000" b="1" dirty="0">
              <a:solidFill>
                <a:srgbClr val="D6C8A6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6BC6E1B-7A20-4169-95D4-4DD37FCFAE03}"/>
              </a:ext>
            </a:extLst>
          </p:cNvPr>
          <p:cNvSpPr/>
          <p:nvPr/>
        </p:nvSpPr>
        <p:spPr>
          <a:xfrm>
            <a:off x="5148064" y="2448209"/>
            <a:ext cx="11785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B9AD93"/>
                </a:solidFill>
                <a:latin typeface="Twinkl" pitchFamily="50" charset="0"/>
              </a:rPr>
              <a:t>central</a:t>
            </a:r>
            <a:endParaRPr lang="en-GB" sz="2400" b="1" dirty="0">
              <a:solidFill>
                <a:srgbClr val="B9AD93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7FB586C-DE2C-4772-8ED3-404151DF7B52}"/>
              </a:ext>
            </a:extLst>
          </p:cNvPr>
          <p:cNvSpPr/>
          <p:nvPr/>
        </p:nvSpPr>
        <p:spPr>
          <a:xfrm>
            <a:off x="7170965" y="3172947"/>
            <a:ext cx="5693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D6C8A6"/>
                </a:solidFill>
                <a:latin typeface="Twinkl" pitchFamily="50" charset="0"/>
              </a:rPr>
              <a:t>ice</a:t>
            </a:r>
            <a:endParaRPr lang="en-GB" sz="2400" b="1" dirty="0">
              <a:solidFill>
                <a:srgbClr val="D6C8A6"/>
              </a:solidFill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254C5686-C028-470E-98A4-CB188F5DDF4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977" y="2500696"/>
            <a:ext cx="1095854" cy="2584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602279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xplosion: 8 Points 5">
            <a:extLst>
              <a:ext uri="{FF2B5EF4-FFF2-40B4-BE49-F238E27FC236}">
                <a16:creationId xmlns:a16="http://schemas.microsoft.com/office/drawing/2014/main" id="{888508F0-7D7F-4910-BFC4-DB900AEDAA01}"/>
              </a:ext>
            </a:extLst>
          </p:cNvPr>
          <p:cNvSpPr/>
          <p:nvPr/>
        </p:nvSpPr>
        <p:spPr>
          <a:xfrm>
            <a:off x="2195736" y="2348880"/>
            <a:ext cx="4824536" cy="3988060"/>
          </a:xfrm>
          <a:custGeom>
            <a:avLst/>
            <a:gdLst>
              <a:gd name="connsiteX0" fmla="*/ 10800 w 21600"/>
              <a:gd name="connsiteY0" fmla="*/ 5800 h 21600"/>
              <a:gd name="connsiteX1" fmla="*/ 14522 w 21600"/>
              <a:gd name="connsiteY1" fmla="*/ 0 h 21600"/>
              <a:gd name="connsiteX2" fmla="*/ 14155 w 21600"/>
              <a:gd name="connsiteY2" fmla="*/ 5325 h 21600"/>
              <a:gd name="connsiteX3" fmla="*/ 18380 w 21600"/>
              <a:gd name="connsiteY3" fmla="*/ 4457 h 21600"/>
              <a:gd name="connsiteX4" fmla="*/ 16702 w 21600"/>
              <a:gd name="connsiteY4" fmla="*/ 7315 h 21600"/>
              <a:gd name="connsiteX5" fmla="*/ 21097 w 21600"/>
              <a:gd name="connsiteY5" fmla="*/ 8137 h 21600"/>
              <a:gd name="connsiteX6" fmla="*/ 17607 w 21600"/>
              <a:gd name="connsiteY6" fmla="*/ 10475 h 21600"/>
              <a:gd name="connsiteX7" fmla="*/ 21600 w 21600"/>
              <a:gd name="connsiteY7" fmla="*/ 13290 h 21600"/>
              <a:gd name="connsiteX8" fmla="*/ 16837 w 21600"/>
              <a:gd name="connsiteY8" fmla="*/ 12942 h 21600"/>
              <a:gd name="connsiteX9" fmla="*/ 18145 w 21600"/>
              <a:gd name="connsiteY9" fmla="*/ 18095 h 21600"/>
              <a:gd name="connsiteX10" fmla="*/ 14020 w 21600"/>
              <a:gd name="connsiteY10" fmla="*/ 14457 h 21600"/>
              <a:gd name="connsiteX11" fmla="*/ 13247 w 21600"/>
              <a:gd name="connsiteY11" fmla="*/ 19737 h 21600"/>
              <a:gd name="connsiteX12" fmla="*/ 10532 w 21600"/>
              <a:gd name="connsiteY12" fmla="*/ 14935 h 21600"/>
              <a:gd name="connsiteX13" fmla="*/ 8485 w 21600"/>
              <a:gd name="connsiteY13" fmla="*/ 21600 h 21600"/>
              <a:gd name="connsiteX14" fmla="*/ 7715 w 21600"/>
              <a:gd name="connsiteY14" fmla="*/ 15627 h 21600"/>
              <a:gd name="connsiteX15" fmla="*/ 4762 w 21600"/>
              <a:gd name="connsiteY15" fmla="*/ 17617 h 21600"/>
              <a:gd name="connsiteX16" fmla="*/ 5667 w 21600"/>
              <a:gd name="connsiteY16" fmla="*/ 13937 h 21600"/>
              <a:gd name="connsiteX17" fmla="*/ 135 w 21600"/>
              <a:gd name="connsiteY17" fmla="*/ 14587 h 21600"/>
              <a:gd name="connsiteX18" fmla="*/ 3722 w 21600"/>
              <a:gd name="connsiteY18" fmla="*/ 11775 h 21600"/>
              <a:gd name="connsiteX19" fmla="*/ 0 w 21600"/>
              <a:gd name="connsiteY19" fmla="*/ 8615 h 21600"/>
              <a:gd name="connsiteX20" fmla="*/ 4627 w 21600"/>
              <a:gd name="connsiteY20" fmla="*/ 7617 h 21600"/>
              <a:gd name="connsiteX21" fmla="*/ 370 w 21600"/>
              <a:gd name="connsiteY21" fmla="*/ 2295 h 21600"/>
              <a:gd name="connsiteX22" fmla="*/ 7312 w 21600"/>
              <a:gd name="connsiteY22" fmla="*/ 6320 h 21600"/>
              <a:gd name="connsiteX23" fmla="*/ 8352 w 21600"/>
              <a:gd name="connsiteY23" fmla="*/ 2295 h 21600"/>
              <a:gd name="connsiteX24" fmla="*/ 10800 w 21600"/>
              <a:gd name="connsiteY24" fmla="*/ 5800 h 21600"/>
              <a:gd name="connsiteX0" fmla="*/ 10800 w 21600"/>
              <a:gd name="connsiteY0" fmla="*/ 5800 h 21600"/>
              <a:gd name="connsiteX1" fmla="*/ 14522 w 21600"/>
              <a:gd name="connsiteY1" fmla="*/ 0 h 21600"/>
              <a:gd name="connsiteX2" fmla="*/ 14155 w 21600"/>
              <a:gd name="connsiteY2" fmla="*/ 5325 h 21600"/>
              <a:gd name="connsiteX3" fmla="*/ 18380 w 21600"/>
              <a:gd name="connsiteY3" fmla="*/ 4457 h 21600"/>
              <a:gd name="connsiteX4" fmla="*/ 16702 w 21600"/>
              <a:gd name="connsiteY4" fmla="*/ 7315 h 21600"/>
              <a:gd name="connsiteX5" fmla="*/ 21097 w 21600"/>
              <a:gd name="connsiteY5" fmla="*/ 8137 h 21600"/>
              <a:gd name="connsiteX6" fmla="*/ 17607 w 21600"/>
              <a:gd name="connsiteY6" fmla="*/ 10475 h 21600"/>
              <a:gd name="connsiteX7" fmla="*/ 21600 w 21600"/>
              <a:gd name="connsiteY7" fmla="*/ 13290 h 21600"/>
              <a:gd name="connsiteX8" fmla="*/ 16837 w 21600"/>
              <a:gd name="connsiteY8" fmla="*/ 12942 h 21600"/>
              <a:gd name="connsiteX9" fmla="*/ 18145 w 21600"/>
              <a:gd name="connsiteY9" fmla="*/ 18095 h 21600"/>
              <a:gd name="connsiteX10" fmla="*/ 14020 w 21600"/>
              <a:gd name="connsiteY10" fmla="*/ 14457 h 21600"/>
              <a:gd name="connsiteX11" fmla="*/ 13247 w 21600"/>
              <a:gd name="connsiteY11" fmla="*/ 19737 h 21600"/>
              <a:gd name="connsiteX12" fmla="*/ 10532 w 21600"/>
              <a:gd name="connsiteY12" fmla="*/ 14935 h 21600"/>
              <a:gd name="connsiteX13" fmla="*/ 8485 w 21600"/>
              <a:gd name="connsiteY13" fmla="*/ 21600 h 21600"/>
              <a:gd name="connsiteX14" fmla="*/ 7715 w 21600"/>
              <a:gd name="connsiteY14" fmla="*/ 15627 h 21600"/>
              <a:gd name="connsiteX15" fmla="*/ 4762 w 21600"/>
              <a:gd name="connsiteY15" fmla="*/ 17617 h 21600"/>
              <a:gd name="connsiteX16" fmla="*/ 5667 w 21600"/>
              <a:gd name="connsiteY16" fmla="*/ 13937 h 21600"/>
              <a:gd name="connsiteX17" fmla="*/ 135 w 21600"/>
              <a:gd name="connsiteY17" fmla="*/ 14587 h 21600"/>
              <a:gd name="connsiteX18" fmla="*/ 3722 w 21600"/>
              <a:gd name="connsiteY18" fmla="*/ 11775 h 21600"/>
              <a:gd name="connsiteX19" fmla="*/ 0 w 21600"/>
              <a:gd name="connsiteY19" fmla="*/ 8615 h 21600"/>
              <a:gd name="connsiteX20" fmla="*/ 4627 w 21600"/>
              <a:gd name="connsiteY20" fmla="*/ 7617 h 21600"/>
              <a:gd name="connsiteX21" fmla="*/ 370 w 21600"/>
              <a:gd name="connsiteY21" fmla="*/ 2295 h 21600"/>
              <a:gd name="connsiteX22" fmla="*/ 7611 w 21600"/>
              <a:gd name="connsiteY22" fmla="*/ 6320 h 21600"/>
              <a:gd name="connsiteX23" fmla="*/ 8352 w 21600"/>
              <a:gd name="connsiteY23" fmla="*/ 2295 h 21600"/>
              <a:gd name="connsiteX24" fmla="*/ 10800 w 21600"/>
              <a:gd name="connsiteY24" fmla="*/ 5800 h 21600"/>
              <a:gd name="connsiteX0" fmla="*/ 10800 w 21600"/>
              <a:gd name="connsiteY0" fmla="*/ 3505 h 19305"/>
              <a:gd name="connsiteX1" fmla="*/ 14351 w 21600"/>
              <a:gd name="connsiteY1" fmla="*/ 306 h 19305"/>
              <a:gd name="connsiteX2" fmla="*/ 14155 w 21600"/>
              <a:gd name="connsiteY2" fmla="*/ 3030 h 19305"/>
              <a:gd name="connsiteX3" fmla="*/ 18380 w 21600"/>
              <a:gd name="connsiteY3" fmla="*/ 2162 h 19305"/>
              <a:gd name="connsiteX4" fmla="*/ 16702 w 21600"/>
              <a:gd name="connsiteY4" fmla="*/ 5020 h 19305"/>
              <a:gd name="connsiteX5" fmla="*/ 21097 w 21600"/>
              <a:gd name="connsiteY5" fmla="*/ 5842 h 19305"/>
              <a:gd name="connsiteX6" fmla="*/ 17607 w 21600"/>
              <a:gd name="connsiteY6" fmla="*/ 8180 h 19305"/>
              <a:gd name="connsiteX7" fmla="*/ 21600 w 21600"/>
              <a:gd name="connsiteY7" fmla="*/ 10995 h 19305"/>
              <a:gd name="connsiteX8" fmla="*/ 16837 w 21600"/>
              <a:gd name="connsiteY8" fmla="*/ 10647 h 19305"/>
              <a:gd name="connsiteX9" fmla="*/ 18145 w 21600"/>
              <a:gd name="connsiteY9" fmla="*/ 15800 h 19305"/>
              <a:gd name="connsiteX10" fmla="*/ 14020 w 21600"/>
              <a:gd name="connsiteY10" fmla="*/ 12162 h 19305"/>
              <a:gd name="connsiteX11" fmla="*/ 13247 w 21600"/>
              <a:gd name="connsiteY11" fmla="*/ 17442 h 19305"/>
              <a:gd name="connsiteX12" fmla="*/ 10532 w 21600"/>
              <a:gd name="connsiteY12" fmla="*/ 12640 h 19305"/>
              <a:gd name="connsiteX13" fmla="*/ 8485 w 21600"/>
              <a:gd name="connsiteY13" fmla="*/ 19305 h 19305"/>
              <a:gd name="connsiteX14" fmla="*/ 7715 w 21600"/>
              <a:gd name="connsiteY14" fmla="*/ 13332 h 19305"/>
              <a:gd name="connsiteX15" fmla="*/ 4762 w 21600"/>
              <a:gd name="connsiteY15" fmla="*/ 15322 h 19305"/>
              <a:gd name="connsiteX16" fmla="*/ 5667 w 21600"/>
              <a:gd name="connsiteY16" fmla="*/ 11642 h 19305"/>
              <a:gd name="connsiteX17" fmla="*/ 135 w 21600"/>
              <a:gd name="connsiteY17" fmla="*/ 12292 h 19305"/>
              <a:gd name="connsiteX18" fmla="*/ 3722 w 21600"/>
              <a:gd name="connsiteY18" fmla="*/ 9480 h 19305"/>
              <a:gd name="connsiteX19" fmla="*/ 0 w 21600"/>
              <a:gd name="connsiteY19" fmla="*/ 6320 h 19305"/>
              <a:gd name="connsiteX20" fmla="*/ 4627 w 21600"/>
              <a:gd name="connsiteY20" fmla="*/ 5322 h 19305"/>
              <a:gd name="connsiteX21" fmla="*/ 370 w 21600"/>
              <a:gd name="connsiteY21" fmla="*/ 0 h 19305"/>
              <a:gd name="connsiteX22" fmla="*/ 7611 w 21600"/>
              <a:gd name="connsiteY22" fmla="*/ 4025 h 19305"/>
              <a:gd name="connsiteX23" fmla="*/ 8352 w 21600"/>
              <a:gd name="connsiteY23" fmla="*/ 0 h 19305"/>
              <a:gd name="connsiteX24" fmla="*/ 10800 w 21600"/>
              <a:gd name="connsiteY24" fmla="*/ 3505 h 19305"/>
              <a:gd name="connsiteX0" fmla="*/ 10800 w 21600"/>
              <a:gd name="connsiteY0" fmla="*/ 3505 h 19305"/>
              <a:gd name="connsiteX1" fmla="*/ 14351 w 21600"/>
              <a:gd name="connsiteY1" fmla="*/ 306 h 19305"/>
              <a:gd name="connsiteX2" fmla="*/ 14155 w 21600"/>
              <a:gd name="connsiteY2" fmla="*/ 3030 h 19305"/>
              <a:gd name="connsiteX3" fmla="*/ 18380 w 21600"/>
              <a:gd name="connsiteY3" fmla="*/ 2162 h 19305"/>
              <a:gd name="connsiteX4" fmla="*/ 16702 w 21600"/>
              <a:gd name="connsiteY4" fmla="*/ 5020 h 19305"/>
              <a:gd name="connsiteX5" fmla="*/ 21097 w 21600"/>
              <a:gd name="connsiteY5" fmla="*/ 5842 h 19305"/>
              <a:gd name="connsiteX6" fmla="*/ 17607 w 21600"/>
              <a:gd name="connsiteY6" fmla="*/ 8180 h 19305"/>
              <a:gd name="connsiteX7" fmla="*/ 21600 w 21600"/>
              <a:gd name="connsiteY7" fmla="*/ 10995 h 19305"/>
              <a:gd name="connsiteX8" fmla="*/ 16837 w 21600"/>
              <a:gd name="connsiteY8" fmla="*/ 10647 h 19305"/>
              <a:gd name="connsiteX9" fmla="*/ 18145 w 21600"/>
              <a:gd name="connsiteY9" fmla="*/ 15800 h 19305"/>
              <a:gd name="connsiteX10" fmla="*/ 14020 w 21600"/>
              <a:gd name="connsiteY10" fmla="*/ 12162 h 19305"/>
              <a:gd name="connsiteX11" fmla="*/ 13247 w 21600"/>
              <a:gd name="connsiteY11" fmla="*/ 17442 h 19305"/>
              <a:gd name="connsiteX12" fmla="*/ 10532 w 21600"/>
              <a:gd name="connsiteY12" fmla="*/ 12640 h 19305"/>
              <a:gd name="connsiteX13" fmla="*/ 8485 w 21600"/>
              <a:gd name="connsiteY13" fmla="*/ 19305 h 19305"/>
              <a:gd name="connsiteX14" fmla="*/ 7715 w 21600"/>
              <a:gd name="connsiteY14" fmla="*/ 13332 h 19305"/>
              <a:gd name="connsiteX15" fmla="*/ 4762 w 21600"/>
              <a:gd name="connsiteY15" fmla="*/ 15322 h 19305"/>
              <a:gd name="connsiteX16" fmla="*/ 5667 w 21600"/>
              <a:gd name="connsiteY16" fmla="*/ 11642 h 19305"/>
              <a:gd name="connsiteX17" fmla="*/ 135 w 21600"/>
              <a:gd name="connsiteY17" fmla="*/ 12292 h 19305"/>
              <a:gd name="connsiteX18" fmla="*/ 3722 w 21600"/>
              <a:gd name="connsiteY18" fmla="*/ 9480 h 19305"/>
              <a:gd name="connsiteX19" fmla="*/ 0 w 21600"/>
              <a:gd name="connsiteY19" fmla="*/ 6320 h 19305"/>
              <a:gd name="connsiteX20" fmla="*/ 4627 w 21600"/>
              <a:gd name="connsiteY20" fmla="*/ 5322 h 19305"/>
              <a:gd name="connsiteX21" fmla="*/ 1948 w 21600"/>
              <a:gd name="connsiteY21" fmla="*/ 1066 h 19305"/>
              <a:gd name="connsiteX22" fmla="*/ 7611 w 21600"/>
              <a:gd name="connsiteY22" fmla="*/ 4025 h 19305"/>
              <a:gd name="connsiteX23" fmla="*/ 8352 w 21600"/>
              <a:gd name="connsiteY23" fmla="*/ 0 h 19305"/>
              <a:gd name="connsiteX24" fmla="*/ 10800 w 21600"/>
              <a:gd name="connsiteY24" fmla="*/ 3505 h 19305"/>
              <a:gd name="connsiteX0" fmla="*/ 10800 w 21600"/>
              <a:gd name="connsiteY0" fmla="*/ 3505 h 17855"/>
              <a:gd name="connsiteX1" fmla="*/ 14351 w 21600"/>
              <a:gd name="connsiteY1" fmla="*/ 306 h 17855"/>
              <a:gd name="connsiteX2" fmla="*/ 14155 w 21600"/>
              <a:gd name="connsiteY2" fmla="*/ 3030 h 17855"/>
              <a:gd name="connsiteX3" fmla="*/ 18380 w 21600"/>
              <a:gd name="connsiteY3" fmla="*/ 2162 h 17855"/>
              <a:gd name="connsiteX4" fmla="*/ 16702 w 21600"/>
              <a:gd name="connsiteY4" fmla="*/ 5020 h 17855"/>
              <a:gd name="connsiteX5" fmla="*/ 21097 w 21600"/>
              <a:gd name="connsiteY5" fmla="*/ 5842 h 17855"/>
              <a:gd name="connsiteX6" fmla="*/ 17607 w 21600"/>
              <a:gd name="connsiteY6" fmla="*/ 8180 h 17855"/>
              <a:gd name="connsiteX7" fmla="*/ 21600 w 21600"/>
              <a:gd name="connsiteY7" fmla="*/ 10995 h 17855"/>
              <a:gd name="connsiteX8" fmla="*/ 16837 w 21600"/>
              <a:gd name="connsiteY8" fmla="*/ 10647 h 17855"/>
              <a:gd name="connsiteX9" fmla="*/ 18145 w 21600"/>
              <a:gd name="connsiteY9" fmla="*/ 15800 h 17855"/>
              <a:gd name="connsiteX10" fmla="*/ 14020 w 21600"/>
              <a:gd name="connsiteY10" fmla="*/ 12162 h 17855"/>
              <a:gd name="connsiteX11" fmla="*/ 13247 w 21600"/>
              <a:gd name="connsiteY11" fmla="*/ 17442 h 17855"/>
              <a:gd name="connsiteX12" fmla="*/ 10532 w 21600"/>
              <a:gd name="connsiteY12" fmla="*/ 12640 h 17855"/>
              <a:gd name="connsiteX13" fmla="*/ 8442 w 21600"/>
              <a:gd name="connsiteY13" fmla="*/ 17855 h 17855"/>
              <a:gd name="connsiteX14" fmla="*/ 7715 w 21600"/>
              <a:gd name="connsiteY14" fmla="*/ 13332 h 17855"/>
              <a:gd name="connsiteX15" fmla="*/ 4762 w 21600"/>
              <a:gd name="connsiteY15" fmla="*/ 15322 h 17855"/>
              <a:gd name="connsiteX16" fmla="*/ 5667 w 21600"/>
              <a:gd name="connsiteY16" fmla="*/ 11642 h 17855"/>
              <a:gd name="connsiteX17" fmla="*/ 135 w 21600"/>
              <a:gd name="connsiteY17" fmla="*/ 12292 h 17855"/>
              <a:gd name="connsiteX18" fmla="*/ 3722 w 21600"/>
              <a:gd name="connsiteY18" fmla="*/ 9480 h 17855"/>
              <a:gd name="connsiteX19" fmla="*/ 0 w 21600"/>
              <a:gd name="connsiteY19" fmla="*/ 6320 h 17855"/>
              <a:gd name="connsiteX20" fmla="*/ 4627 w 21600"/>
              <a:gd name="connsiteY20" fmla="*/ 5322 h 17855"/>
              <a:gd name="connsiteX21" fmla="*/ 1948 w 21600"/>
              <a:gd name="connsiteY21" fmla="*/ 1066 h 17855"/>
              <a:gd name="connsiteX22" fmla="*/ 7611 w 21600"/>
              <a:gd name="connsiteY22" fmla="*/ 4025 h 17855"/>
              <a:gd name="connsiteX23" fmla="*/ 8352 w 21600"/>
              <a:gd name="connsiteY23" fmla="*/ 0 h 17855"/>
              <a:gd name="connsiteX24" fmla="*/ 10800 w 21600"/>
              <a:gd name="connsiteY24" fmla="*/ 3505 h 17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1600" h="17855">
                <a:moveTo>
                  <a:pt x="10800" y="3505"/>
                </a:moveTo>
                <a:lnTo>
                  <a:pt x="14351" y="306"/>
                </a:lnTo>
                <a:cubicBezTo>
                  <a:pt x="14229" y="2081"/>
                  <a:pt x="14277" y="1255"/>
                  <a:pt x="14155" y="3030"/>
                </a:cubicBezTo>
                <a:lnTo>
                  <a:pt x="18380" y="2162"/>
                </a:lnTo>
                <a:lnTo>
                  <a:pt x="16702" y="5020"/>
                </a:lnTo>
                <a:lnTo>
                  <a:pt x="21097" y="5842"/>
                </a:lnTo>
                <a:lnTo>
                  <a:pt x="17607" y="8180"/>
                </a:lnTo>
                <a:lnTo>
                  <a:pt x="21600" y="10995"/>
                </a:lnTo>
                <a:lnTo>
                  <a:pt x="16837" y="10647"/>
                </a:lnTo>
                <a:lnTo>
                  <a:pt x="18145" y="15800"/>
                </a:lnTo>
                <a:lnTo>
                  <a:pt x="14020" y="12162"/>
                </a:lnTo>
                <a:lnTo>
                  <a:pt x="13247" y="17442"/>
                </a:lnTo>
                <a:lnTo>
                  <a:pt x="10532" y="12640"/>
                </a:lnTo>
                <a:lnTo>
                  <a:pt x="8442" y="17855"/>
                </a:lnTo>
                <a:cubicBezTo>
                  <a:pt x="8185" y="15864"/>
                  <a:pt x="7972" y="15323"/>
                  <a:pt x="7715" y="13332"/>
                </a:cubicBezTo>
                <a:lnTo>
                  <a:pt x="4762" y="15322"/>
                </a:lnTo>
                <a:lnTo>
                  <a:pt x="5667" y="11642"/>
                </a:lnTo>
                <a:lnTo>
                  <a:pt x="135" y="12292"/>
                </a:lnTo>
                <a:lnTo>
                  <a:pt x="3722" y="9480"/>
                </a:lnTo>
                <a:lnTo>
                  <a:pt x="0" y="6320"/>
                </a:lnTo>
                <a:lnTo>
                  <a:pt x="4627" y="5322"/>
                </a:lnTo>
                <a:lnTo>
                  <a:pt x="1948" y="1066"/>
                </a:lnTo>
                <a:lnTo>
                  <a:pt x="7611" y="4025"/>
                </a:lnTo>
                <a:lnTo>
                  <a:pt x="8352" y="0"/>
                </a:lnTo>
                <a:lnTo>
                  <a:pt x="10800" y="3505"/>
                </a:lnTo>
                <a:close/>
              </a:path>
            </a:pathLst>
          </a:custGeom>
          <a:solidFill>
            <a:srgbClr val="AEE9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1466701"/>
            <a:ext cx="7776863" cy="882179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pc="-30" dirty="0">
                <a:solidFill>
                  <a:schemeClr val="tx1"/>
                </a:solidFill>
              </a:rPr>
              <a:t>To get the next clue, Kit, Sam and </a:t>
            </a:r>
            <a:r>
              <a:rPr lang="en-GB" spc="-30" dirty="0" err="1">
                <a:solidFill>
                  <a:schemeClr val="tx1"/>
                </a:solidFill>
              </a:rPr>
              <a:t>Asim</a:t>
            </a:r>
            <a:r>
              <a:rPr lang="en-GB" spc="-30" dirty="0">
                <a:solidFill>
                  <a:schemeClr val="tx1"/>
                </a:solidFill>
              </a:rPr>
              <a:t> must sort the jewelled cups</a:t>
            </a:r>
          </a:p>
          <a:p>
            <a:pPr algn="ctr">
              <a:defRPr/>
            </a:pPr>
            <a:r>
              <a:rPr lang="en-GB" spc="-30" dirty="0">
                <a:solidFill>
                  <a:schemeClr val="tx1"/>
                </a:solidFill>
              </a:rPr>
              <a:t>into </a:t>
            </a:r>
            <a:r>
              <a:rPr lang="en-GB" b="1" spc="-30" dirty="0">
                <a:solidFill>
                  <a:schemeClr val="tx1"/>
                </a:solidFill>
              </a:rPr>
              <a:t>c</a:t>
            </a:r>
            <a:r>
              <a:rPr lang="en-GB" spc="-30" dirty="0">
                <a:solidFill>
                  <a:schemeClr val="tx1"/>
                </a:solidFill>
              </a:rPr>
              <a:t> saying /c/ and </a:t>
            </a:r>
            <a:r>
              <a:rPr lang="en-GB" b="1" spc="-30" dirty="0">
                <a:solidFill>
                  <a:schemeClr val="tx1"/>
                </a:solidFill>
              </a:rPr>
              <a:t>c</a:t>
            </a:r>
            <a:r>
              <a:rPr lang="en-GB" spc="-30" dirty="0">
                <a:solidFill>
                  <a:schemeClr val="tx1"/>
                </a:solidFill>
              </a:rPr>
              <a:t> saying /s/ words.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98E89E5-000E-4703-8035-521C4AFA6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>
                <a:latin typeface="Twinkl" panose="020B0604020202020204" charset="0"/>
              </a:rPr>
              <a:t>c</a:t>
            </a:r>
            <a:r>
              <a:rPr lang="en-GB" altLang="en-US" dirty="0"/>
              <a:t> Cup Sort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2093DA-C15E-45D5-841C-B9A817A5A2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8181" y="2708920"/>
            <a:ext cx="1607638" cy="3340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95942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Picture 153">
            <a:extLst>
              <a:ext uri="{FF2B5EF4-FFF2-40B4-BE49-F238E27FC236}">
                <a16:creationId xmlns:a16="http://schemas.microsoft.com/office/drawing/2014/main" id="{47B7B68B-7817-4513-BC9A-315A3F43D71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451945" y="430924"/>
            <a:ext cx="8261131" cy="5980386"/>
          </a:xfrm>
          <a:prstGeom prst="roundRect">
            <a:avLst>
              <a:gd name="adj" fmla="val 3047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175" name="hard c board">
            <a:extLst>
              <a:ext uri="{FF2B5EF4-FFF2-40B4-BE49-F238E27FC236}">
                <a16:creationId xmlns:a16="http://schemas.microsoft.com/office/drawing/2014/main" id="{75678787-B76B-4388-AE40-14D527B3C14A}"/>
              </a:ext>
            </a:extLst>
          </p:cNvPr>
          <p:cNvGrpSpPr/>
          <p:nvPr/>
        </p:nvGrpSpPr>
        <p:grpSpPr>
          <a:xfrm>
            <a:off x="1533396" y="656984"/>
            <a:ext cx="2580218" cy="3821158"/>
            <a:chOff x="1533396" y="656984"/>
            <a:chExt cx="2580218" cy="3821158"/>
          </a:xfrm>
        </p:grpSpPr>
        <p:pic>
          <p:nvPicPr>
            <p:cNvPr id="173" name="Picture 172">
              <a:extLst>
                <a:ext uri="{FF2B5EF4-FFF2-40B4-BE49-F238E27FC236}">
                  <a16:creationId xmlns:a16="http://schemas.microsoft.com/office/drawing/2014/main" id="{55C11DB8-0C7E-4E87-9B9D-7635D0F94A7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912926" y="1277454"/>
              <a:ext cx="3821158" cy="2580218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391D4062-E36E-4D38-8FC5-78CDDF1DAD3A}"/>
                </a:ext>
              </a:extLst>
            </p:cNvPr>
            <p:cNvSpPr/>
            <p:nvPr/>
          </p:nvSpPr>
          <p:spPr>
            <a:xfrm>
              <a:off x="2459463" y="773840"/>
              <a:ext cx="728084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200" b="1" dirty="0"/>
                <a:t>/c/</a:t>
              </a:r>
            </a:p>
          </p:txBody>
        </p:sp>
      </p:grpSp>
      <p:grpSp>
        <p:nvGrpSpPr>
          <p:cNvPr id="176" name="soft c board">
            <a:extLst>
              <a:ext uri="{FF2B5EF4-FFF2-40B4-BE49-F238E27FC236}">
                <a16:creationId xmlns:a16="http://schemas.microsoft.com/office/drawing/2014/main" id="{B7F86B3A-C490-4DFC-A3A5-E52DC5A2F1B1}"/>
              </a:ext>
            </a:extLst>
          </p:cNvPr>
          <p:cNvGrpSpPr/>
          <p:nvPr/>
        </p:nvGrpSpPr>
        <p:grpSpPr>
          <a:xfrm>
            <a:off x="5215591" y="630328"/>
            <a:ext cx="2580218" cy="3821158"/>
            <a:chOff x="5215591" y="630328"/>
            <a:chExt cx="2580218" cy="3821158"/>
          </a:xfrm>
        </p:grpSpPr>
        <p:pic>
          <p:nvPicPr>
            <p:cNvPr id="174" name="Picture 173">
              <a:extLst>
                <a:ext uri="{FF2B5EF4-FFF2-40B4-BE49-F238E27FC236}">
                  <a16:creationId xmlns:a16="http://schemas.microsoft.com/office/drawing/2014/main" id="{35820ED2-0D51-4740-A726-E4032163ED5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595121" y="1250798"/>
              <a:ext cx="3821158" cy="2580218"/>
            </a:xfrm>
            <a:prstGeom prst="rect">
              <a:avLst/>
            </a:prstGeom>
          </p:spPr>
        </p:pic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790FDABF-335C-4FAA-8725-FD4B14D30529}"/>
                </a:ext>
              </a:extLst>
            </p:cNvPr>
            <p:cNvSpPr/>
            <p:nvPr/>
          </p:nvSpPr>
          <p:spPr>
            <a:xfrm>
              <a:off x="6145665" y="773840"/>
              <a:ext cx="72006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200" b="1" dirty="0"/>
                <a:t>/s/</a:t>
              </a:r>
            </a:p>
          </p:txBody>
        </p:sp>
      </p:grpSp>
      <p:grpSp>
        <p:nvGrpSpPr>
          <p:cNvPr id="89" name="crack">
            <a:extLst>
              <a:ext uri="{FF2B5EF4-FFF2-40B4-BE49-F238E27FC236}">
                <a16:creationId xmlns:a16="http://schemas.microsoft.com/office/drawing/2014/main" id="{7F8A5672-26D0-477F-92CF-4728582B0107}"/>
              </a:ext>
            </a:extLst>
          </p:cNvPr>
          <p:cNvGrpSpPr/>
          <p:nvPr/>
        </p:nvGrpSpPr>
        <p:grpSpPr>
          <a:xfrm>
            <a:off x="1447240" y="4975935"/>
            <a:ext cx="834807" cy="1108224"/>
            <a:chOff x="1789" y="4941168"/>
            <a:chExt cx="834807" cy="1108224"/>
          </a:xfrm>
        </p:grpSpPr>
        <p:pic>
          <p:nvPicPr>
            <p:cNvPr id="90" name="Picture 89">
              <a:extLst>
                <a:ext uri="{FF2B5EF4-FFF2-40B4-BE49-F238E27FC236}">
                  <a16:creationId xmlns:a16="http://schemas.microsoft.com/office/drawing/2014/main" id="{6CF9EE05-47D2-4349-BB15-47D6509E960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2521" y="4941168"/>
              <a:ext cx="533345" cy="1108224"/>
            </a:xfrm>
            <a:prstGeom prst="rect">
              <a:avLst/>
            </a:prstGeom>
          </p:spPr>
        </p:pic>
        <p:sp>
          <p:nvSpPr>
            <p:cNvPr id="91" name="Rectangle: Rounded Corners 90">
              <a:extLst>
                <a:ext uri="{FF2B5EF4-FFF2-40B4-BE49-F238E27FC236}">
                  <a16:creationId xmlns:a16="http://schemas.microsoft.com/office/drawing/2014/main" id="{683B84E0-FFFE-41A8-A470-B79BB21EDC2E}"/>
                </a:ext>
              </a:extLst>
            </p:cNvPr>
            <p:cNvSpPr/>
            <p:nvPr/>
          </p:nvSpPr>
          <p:spPr>
            <a:xfrm>
              <a:off x="1789" y="5471269"/>
              <a:ext cx="834807" cy="326709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700" b="1" dirty="0">
                  <a:solidFill>
                    <a:schemeClr val="tx1"/>
                  </a:solidFill>
                </a:rPr>
                <a:t>crack</a:t>
              </a:r>
            </a:p>
          </p:txBody>
        </p:sp>
      </p:grpSp>
      <p:grpSp>
        <p:nvGrpSpPr>
          <p:cNvPr id="119" name="cold">
            <a:extLst>
              <a:ext uri="{FF2B5EF4-FFF2-40B4-BE49-F238E27FC236}">
                <a16:creationId xmlns:a16="http://schemas.microsoft.com/office/drawing/2014/main" id="{B97AC66D-8160-4765-BDC2-3BF15716ADF0}"/>
              </a:ext>
            </a:extLst>
          </p:cNvPr>
          <p:cNvGrpSpPr/>
          <p:nvPr/>
        </p:nvGrpSpPr>
        <p:grpSpPr>
          <a:xfrm>
            <a:off x="4531514" y="4980503"/>
            <a:ext cx="834807" cy="1108224"/>
            <a:chOff x="1789" y="4941168"/>
            <a:chExt cx="834807" cy="1108224"/>
          </a:xfrm>
        </p:grpSpPr>
        <p:pic>
          <p:nvPicPr>
            <p:cNvPr id="120" name="Picture 119">
              <a:extLst>
                <a:ext uri="{FF2B5EF4-FFF2-40B4-BE49-F238E27FC236}">
                  <a16:creationId xmlns:a16="http://schemas.microsoft.com/office/drawing/2014/main" id="{909C24FC-F91C-4FEA-95BF-709FC109293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2521" y="4941168"/>
              <a:ext cx="533345" cy="1108224"/>
            </a:xfrm>
            <a:prstGeom prst="rect">
              <a:avLst/>
            </a:prstGeom>
          </p:spPr>
        </p:pic>
        <p:sp>
          <p:nvSpPr>
            <p:cNvPr id="121" name="Rectangle: Rounded Corners 120">
              <a:extLst>
                <a:ext uri="{FF2B5EF4-FFF2-40B4-BE49-F238E27FC236}">
                  <a16:creationId xmlns:a16="http://schemas.microsoft.com/office/drawing/2014/main" id="{ACB7C2F2-C949-47C4-99B4-C963B364D59F}"/>
                </a:ext>
              </a:extLst>
            </p:cNvPr>
            <p:cNvSpPr/>
            <p:nvPr/>
          </p:nvSpPr>
          <p:spPr>
            <a:xfrm>
              <a:off x="1789" y="5471269"/>
              <a:ext cx="834807" cy="326709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700" b="1" dirty="0">
                  <a:solidFill>
                    <a:schemeClr val="tx1"/>
                  </a:solidFill>
                </a:rPr>
                <a:t>cold</a:t>
              </a:r>
            </a:p>
          </p:txBody>
        </p:sp>
      </p:grpSp>
      <p:grpSp>
        <p:nvGrpSpPr>
          <p:cNvPr id="122" name="code">
            <a:extLst>
              <a:ext uri="{FF2B5EF4-FFF2-40B4-BE49-F238E27FC236}">
                <a16:creationId xmlns:a16="http://schemas.microsoft.com/office/drawing/2014/main" id="{F0C4CB1F-96E2-4917-8154-C49FDC334A68}"/>
              </a:ext>
            </a:extLst>
          </p:cNvPr>
          <p:cNvGrpSpPr/>
          <p:nvPr/>
        </p:nvGrpSpPr>
        <p:grpSpPr>
          <a:xfrm>
            <a:off x="2989377" y="4985072"/>
            <a:ext cx="834807" cy="1108224"/>
            <a:chOff x="1789" y="4941168"/>
            <a:chExt cx="834807" cy="1108224"/>
          </a:xfrm>
        </p:grpSpPr>
        <p:pic>
          <p:nvPicPr>
            <p:cNvPr id="123" name="Picture 122">
              <a:extLst>
                <a:ext uri="{FF2B5EF4-FFF2-40B4-BE49-F238E27FC236}">
                  <a16:creationId xmlns:a16="http://schemas.microsoft.com/office/drawing/2014/main" id="{C0F1C9B3-C563-4C04-A705-6F56718BC73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2521" y="4941168"/>
              <a:ext cx="533345" cy="1108224"/>
            </a:xfrm>
            <a:prstGeom prst="rect">
              <a:avLst/>
            </a:prstGeom>
          </p:spPr>
        </p:pic>
        <p:sp>
          <p:nvSpPr>
            <p:cNvPr id="124" name="Rectangle: Rounded Corners 123">
              <a:extLst>
                <a:ext uri="{FF2B5EF4-FFF2-40B4-BE49-F238E27FC236}">
                  <a16:creationId xmlns:a16="http://schemas.microsoft.com/office/drawing/2014/main" id="{DA67BCD7-FC51-453D-A206-0D5C6A969D04}"/>
                </a:ext>
              </a:extLst>
            </p:cNvPr>
            <p:cNvSpPr/>
            <p:nvPr/>
          </p:nvSpPr>
          <p:spPr>
            <a:xfrm>
              <a:off x="1789" y="5471269"/>
              <a:ext cx="834807" cy="326709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700" b="1" dirty="0">
                  <a:solidFill>
                    <a:schemeClr val="tx1"/>
                  </a:solidFill>
                </a:rPr>
                <a:t>code</a:t>
              </a:r>
            </a:p>
          </p:txBody>
        </p:sp>
      </p:grpSp>
      <p:grpSp>
        <p:nvGrpSpPr>
          <p:cNvPr id="125" name="city">
            <a:extLst>
              <a:ext uri="{FF2B5EF4-FFF2-40B4-BE49-F238E27FC236}">
                <a16:creationId xmlns:a16="http://schemas.microsoft.com/office/drawing/2014/main" id="{5D28176C-0BDC-460F-ABE6-13C45DA56659}"/>
              </a:ext>
            </a:extLst>
          </p:cNvPr>
          <p:cNvGrpSpPr/>
          <p:nvPr/>
        </p:nvGrpSpPr>
        <p:grpSpPr>
          <a:xfrm>
            <a:off x="2240455" y="4484866"/>
            <a:ext cx="834807" cy="1108224"/>
            <a:chOff x="1789" y="4941168"/>
            <a:chExt cx="834807" cy="1108224"/>
          </a:xfrm>
        </p:grpSpPr>
        <p:pic>
          <p:nvPicPr>
            <p:cNvPr id="126" name="Picture 125">
              <a:extLst>
                <a:ext uri="{FF2B5EF4-FFF2-40B4-BE49-F238E27FC236}">
                  <a16:creationId xmlns:a16="http://schemas.microsoft.com/office/drawing/2014/main" id="{2C4923C5-68FB-45F5-B410-2F358C204C8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2521" y="4941168"/>
              <a:ext cx="533345" cy="1108224"/>
            </a:xfrm>
            <a:prstGeom prst="rect">
              <a:avLst/>
            </a:prstGeom>
          </p:spPr>
        </p:pic>
        <p:sp>
          <p:nvSpPr>
            <p:cNvPr id="127" name="Rectangle: Rounded Corners 126">
              <a:extLst>
                <a:ext uri="{FF2B5EF4-FFF2-40B4-BE49-F238E27FC236}">
                  <a16:creationId xmlns:a16="http://schemas.microsoft.com/office/drawing/2014/main" id="{7CF216E4-612D-4374-8B06-28DF32053DF2}"/>
                </a:ext>
              </a:extLst>
            </p:cNvPr>
            <p:cNvSpPr/>
            <p:nvPr/>
          </p:nvSpPr>
          <p:spPr>
            <a:xfrm>
              <a:off x="1789" y="5471269"/>
              <a:ext cx="834807" cy="326709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700" b="1" dirty="0">
                  <a:solidFill>
                    <a:schemeClr val="tx1"/>
                  </a:solidFill>
                </a:rPr>
                <a:t>city</a:t>
              </a:r>
            </a:p>
          </p:txBody>
        </p:sp>
      </p:grpSp>
      <p:grpSp>
        <p:nvGrpSpPr>
          <p:cNvPr id="140" name="icy">
            <a:extLst>
              <a:ext uri="{FF2B5EF4-FFF2-40B4-BE49-F238E27FC236}">
                <a16:creationId xmlns:a16="http://schemas.microsoft.com/office/drawing/2014/main" id="{DE0674BA-9399-4DD9-ADF9-193A2C0E9616}"/>
              </a:ext>
            </a:extLst>
          </p:cNvPr>
          <p:cNvGrpSpPr/>
          <p:nvPr/>
        </p:nvGrpSpPr>
        <p:grpSpPr>
          <a:xfrm>
            <a:off x="3771483" y="4489087"/>
            <a:ext cx="834807" cy="1108224"/>
            <a:chOff x="1789" y="4941168"/>
            <a:chExt cx="834807" cy="1108224"/>
          </a:xfrm>
        </p:grpSpPr>
        <p:pic>
          <p:nvPicPr>
            <p:cNvPr id="141" name="Picture 140">
              <a:extLst>
                <a:ext uri="{FF2B5EF4-FFF2-40B4-BE49-F238E27FC236}">
                  <a16:creationId xmlns:a16="http://schemas.microsoft.com/office/drawing/2014/main" id="{488501FB-E74C-42D3-855D-024776D0567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2521" y="4941168"/>
              <a:ext cx="533345" cy="1108224"/>
            </a:xfrm>
            <a:prstGeom prst="rect">
              <a:avLst/>
            </a:prstGeom>
          </p:spPr>
        </p:pic>
        <p:sp>
          <p:nvSpPr>
            <p:cNvPr id="142" name="Rectangle: Rounded Corners 141">
              <a:extLst>
                <a:ext uri="{FF2B5EF4-FFF2-40B4-BE49-F238E27FC236}">
                  <a16:creationId xmlns:a16="http://schemas.microsoft.com/office/drawing/2014/main" id="{85B99AC5-B4C1-4DB8-AB0D-CBFA663AEA22}"/>
                </a:ext>
              </a:extLst>
            </p:cNvPr>
            <p:cNvSpPr/>
            <p:nvPr/>
          </p:nvSpPr>
          <p:spPr>
            <a:xfrm>
              <a:off x="1789" y="5471269"/>
              <a:ext cx="834807" cy="326709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700" b="1" dirty="0">
                  <a:solidFill>
                    <a:schemeClr val="tx1"/>
                  </a:solidFill>
                </a:rPr>
                <a:t>icy</a:t>
              </a:r>
            </a:p>
          </p:txBody>
        </p:sp>
      </p:grpSp>
      <p:grpSp>
        <p:nvGrpSpPr>
          <p:cNvPr id="146" name="central">
            <a:extLst>
              <a:ext uri="{FF2B5EF4-FFF2-40B4-BE49-F238E27FC236}">
                <a16:creationId xmlns:a16="http://schemas.microsoft.com/office/drawing/2014/main" id="{18F7E4B8-6F21-4226-93D2-274EC0C7D1B1}"/>
              </a:ext>
            </a:extLst>
          </p:cNvPr>
          <p:cNvGrpSpPr/>
          <p:nvPr/>
        </p:nvGrpSpPr>
        <p:grpSpPr>
          <a:xfrm>
            <a:off x="5302511" y="4486977"/>
            <a:ext cx="834807" cy="1108224"/>
            <a:chOff x="1789" y="4941168"/>
            <a:chExt cx="834807" cy="1108224"/>
          </a:xfrm>
        </p:grpSpPr>
        <p:pic>
          <p:nvPicPr>
            <p:cNvPr id="147" name="Picture 146">
              <a:extLst>
                <a:ext uri="{FF2B5EF4-FFF2-40B4-BE49-F238E27FC236}">
                  <a16:creationId xmlns:a16="http://schemas.microsoft.com/office/drawing/2014/main" id="{15D0C8A8-A918-476A-AF77-F409306656B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2521" y="4941168"/>
              <a:ext cx="533345" cy="1108224"/>
            </a:xfrm>
            <a:prstGeom prst="rect">
              <a:avLst/>
            </a:prstGeom>
          </p:spPr>
        </p:pic>
        <p:sp>
          <p:nvSpPr>
            <p:cNvPr id="148" name="Rectangle: Rounded Corners 147">
              <a:extLst>
                <a:ext uri="{FF2B5EF4-FFF2-40B4-BE49-F238E27FC236}">
                  <a16:creationId xmlns:a16="http://schemas.microsoft.com/office/drawing/2014/main" id="{B5849B46-BFF2-4DED-9F0D-7A2695048C85}"/>
                </a:ext>
              </a:extLst>
            </p:cNvPr>
            <p:cNvSpPr/>
            <p:nvPr/>
          </p:nvSpPr>
          <p:spPr>
            <a:xfrm>
              <a:off x="1789" y="5471269"/>
              <a:ext cx="834807" cy="326709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700" b="1" spc="-100" dirty="0">
                  <a:solidFill>
                    <a:schemeClr val="tx1"/>
                  </a:solidFill>
                </a:rPr>
                <a:t>central</a:t>
              </a:r>
            </a:p>
          </p:txBody>
        </p:sp>
      </p:grpSp>
      <p:grpSp>
        <p:nvGrpSpPr>
          <p:cNvPr id="155" name="clever">
            <a:extLst>
              <a:ext uri="{FF2B5EF4-FFF2-40B4-BE49-F238E27FC236}">
                <a16:creationId xmlns:a16="http://schemas.microsoft.com/office/drawing/2014/main" id="{A922734D-0F38-44A2-BB0F-1883191B4A2C}"/>
              </a:ext>
            </a:extLst>
          </p:cNvPr>
          <p:cNvGrpSpPr/>
          <p:nvPr/>
        </p:nvGrpSpPr>
        <p:grpSpPr>
          <a:xfrm>
            <a:off x="6073651" y="4971367"/>
            <a:ext cx="834807" cy="1108224"/>
            <a:chOff x="1789" y="4941168"/>
            <a:chExt cx="834807" cy="1108224"/>
          </a:xfrm>
        </p:grpSpPr>
        <p:pic>
          <p:nvPicPr>
            <p:cNvPr id="156" name="Picture 155">
              <a:extLst>
                <a:ext uri="{FF2B5EF4-FFF2-40B4-BE49-F238E27FC236}">
                  <a16:creationId xmlns:a16="http://schemas.microsoft.com/office/drawing/2014/main" id="{794BE38E-59A0-41EB-83D4-4204475180F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2521" y="4941168"/>
              <a:ext cx="533345" cy="1108224"/>
            </a:xfrm>
            <a:prstGeom prst="rect">
              <a:avLst/>
            </a:prstGeom>
          </p:spPr>
        </p:pic>
        <p:sp>
          <p:nvSpPr>
            <p:cNvPr id="157" name="Rectangle: Rounded Corners 156">
              <a:extLst>
                <a:ext uri="{FF2B5EF4-FFF2-40B4-BE49-F238E27FC236}">
                  <a16:creationId xmlns:a16="http://schemas.microsoft.com/office/drawing/2014/main" id="{E05CA636-DA42-48CE-BEF1-9BA4709CC2B4}"/>
                </a:ext>
              </a:extLst>
            </p:cNvPr>
            <p:cNvSpPr/>
            <p:nvPr/>
          </p:nvSpPr>
          <p:spPr>
            <a:xfrm>
              <a:off x="1789" y="5471269"/>
              <a:ext cx="834807" cy="326709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700" b="1" dirty="0">
                  <a:solidFill>
                    <a:schemeClr val="tx1"/>
                  </a:solidFill>
                </a:rPr>
                <a:t>clever</a:t>
              </a:r>
            </a:p>
          </p:txBody>
        </p:sp>
      </p:grpSp>
      <p:grpSp>
        <p:nvGrpSpPr>
          <p:cNvPr id="158" name="card">
            <a:extLst>
              <a:ext uri="{FF2B5EF4-FFF2-40B4-BE49-F238E27FC236}">
                <a16:creationId xmlns:a16="http://schemas.microsoft.com/office/drawing/2014/main" id="{B64EC095-AFEF-4098-BF1F-3DC70556279F}"/>
              </a:ext>
            </a:extLst>
          </p:cNvPr>
          <p:cNvGrpSpPr/>
          <p:nvPr/>
        </p:nvGrpSpPr>
        <p:grpSpPr>
          <a:xfrm>
            <a:off x="7615789" y="4975935"/>
            <a:ext cx="834807" cy="1108224"/>
            <a:chOff x="1789" y="4941168"/>
            <a:chExt cx="834807" cy="1108224"/>
          </a:xfrm>
        </p:grpSpPr>
        <p:pic>
          <p:nvPicPr>
            <p:cNvPr id="159" name="Picture 158">
              <a:extLst>
                <a:ext uri="{FF2B5EF4-FFF2-40B4-BE49-F238E27FC236}">
                  <a16:creationId xmlns:a16="http://schemas.microsoft.com/office/drawing/2014/main" id="{2B537623-A3CE-4E90-8EA6-AF4982B271B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2521" y="4941168"/>
              <a:ext cx="533345" cy="1108224"/>
            </a:xfrm>
            <a:prstGeom prst="rect">
              <a:avLst/>
            </a:prstGeom>
          </p:spPr>
        </p:pic>
        <p:sp>
          <p:nvSpPr>
            <p:cNvPr id="160" name="Rectangle: Rounded Corners 159">
              <a:extLst>
                <a:ext uri="{FF2B5EF4-FFF2-40B4-BE49-F238E27FC236}">
                  <a16:creationId xmlns:a16="http://schemas.microsoft.com/office/drawing/2014/main" id="{B7BCFFC0-48CC-4CBB-B516-CACA1C83DE4C}"/>
                </a:ext>
              </a:extLst>
            </p:cNvPr>
            <p:cNvSpPr/>
            <p:nvPr/>
          </p:nvSpPr>
          <p:spPr>
            <a:xfrm>
              <a:off x="1789" y="5471269"/>
              <a:ext cx="834807" cy="326709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700" b="1" dirty="0">
                  <a:solidFill>
                    <a:schemeClr val="tx1"/>
                  </a:solidFill>
                </a:rPr>
                <a:t>card</a:t>
              </a:r>
            </a:p>
          </p:txBody>
        </p:sp>
      </p:grpSp>
      <p:grpSp>
        <p:nvGrpSpPr>
          <p:cNvPr id="161" name="cent">
            <a:extLst>
              <a:ext uri="{FF2B5EF4-FFF2-40B4-BE49-F238E27FC236}">
                <a16:creationId xmlns:a16="http://schemas.microsoft.com/office/drawing/2014/main" id="{A1BB0923-087A-4F8B-AC76-9F82CF3DE770}"/>
              </a:ext>
            </a:extLst>
          </p:cNvPr>
          <p:cNvGrpSpPr/>
          <p:nvPr/>
        </p:nvGrpSpPr>
        <p:grpSpPr>
          <a:xfrm>
            <a:off x="6833537" y="4484866"/>
            <a:ext cx="834807" cy="1108224"/>
            <a:chOff x="1789" y="4941168"/>
            <a:chExt cx="834807" cy="1108224"/>
          </a:xfrm>
        </p:grpSpPr>
        <p:pic>
          <p:nvPicPr>
            <p:cNvPr id="162" name="Picture 161">
              <a:extLst>
                <a:ext uri="{FF2B5EF4-FFF2-40B4-BE49-F238E27FC236}">
                  <a16:creationId xmlns:a16="http://schemas.microsoft.com/office/drawing/2014/main" id="{69EC2EE3-1D17-4C4B-9055-3B963577DDC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2521" y="4941168"/>
              <a:ext cx="533345" cy="1108224"/>
            </a:xfrm>
            <a:prstGeom prst="rect">
              <a:avLst/>
            </a:prstGeom>
          </p:spPr>
        </p:pic>
        <p:sp>
          <p:nvSpPr>
            <p:cNvPr id="163" name="Rectangle: Rounded Corners 162">
              <a:extLst>
                <a:ext uri="{FF2B5EF4-FFF2-40B4-BE49-F238E27FC236}">
                  <a16:creationId xmlns:a16="http://schemas.microsoft.com/office/drawing/2014/main" id="{7150BB4B-A97F-42B2-9807-71B82DCEE042}"/>
                </a:ext>
              </a:extLst>
            </p:cNvPr>
            <p:cNvSpPr/>
            <p:nvPr/>
          </p:nvSpPr>
          <p:spPr>
            <a:xfrm>
              <a:off x="1789" y="5471269"/>
              <a:ext cx="834807" cy="326709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700" b="1" dirty="0">
                  <a:solidFill>
                    <a:schemeClr val="tx1"/>
                  </a:solidFill>
                </a:rPr>
                <a:t>cent</a:t>
              </a:r>
            </a:p>
          </p:txBody>
        </p:sp>
      </p:grpSp>
      <p:grpSp>
        <p:nvGrpSpPr>
          <p:cNvPr id="167" name="cell">
            <a:extLst>
              <a:ext uri="{FF2B5EF4-FFF2-40B4-BE49-F238E27FC236}">
                <a16:creationId xmlns:a16="http://schemas.microsoft.com/office/drawing/2014/main" id="{AA7D2ABD-6777-479A-A87A-20073FB357C5}"/>
              </a:ext>
            </a:extLst>
          </p:cNvPr>
          <p:cNvGrpSpPr/>
          <p:nvPr/>
        </p:nvGrpSpPr>
        <p:grpSpPr>
          <a:xfrm>
            <a:off x="709427" y="4484866"/>
            <a:ext cx="834807" cy="1108224"/>
            <a:chOff x="1789" y="4941168"/>
            <a:chExt cx="834807" cy="1108224"/>
          </a:xfrm>
        </p:grpSpPr>
        <p:pic>
          <p:nvPicPr>
            <p:cNvPr id="168" name="Picture 167">
              <a:extLst>
                <a:ext uri="{FF2B5EF4-FFF2-40B4-BE49-F238E27FC236}">
                  <a16:creationId xmlns:a16="http://schemas.microsoft.com/office/drawing/2014/main" id="{B03FD5DF-70F9-408A-A8CC-1FF8749BD33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2521" y="4941168"/>
              <a:ext cx="533345" cy="1108224"/>
            </a:xfrm>
            <a:prstGeom prst="rect">
              <a:avLst/>
            </a:prstGeom>
          </p:spPr>
        </p:pic>
        <p:sp>
          <p:nvSpPr>
            <p:cNvPr id="169" name="Rectangle: Rounded Corners 168">
              <a:extLst>
                <a:ext uri="{FF2B5EF4-FFF2-40B4-BE49-F238E27FC236}">
                  <a16:creationId xmlns:a16="http://schemas.microsoft.com/office/drawing/2014/main" id="{4BAF149E-8B70-4191-B868-74B7F1BF0CC0}"/>
                </a:ext>
              </a:extLst>
            </p:cNvPr>
            <p:cNvSpPr/>
            <p:nvPr/>
          </p:nvSpPr>
          <p:spPr>
            <a:xfrm>
              <a:off x="1789" y="5471269"/>
              <a:ext cx="834807" cy="326709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700" b="1" dirty="0">
                  <a:solidFill>
                    <a:schemeClr val="tx1"/>
                  </a:solidFill>
                </a:rPr>
                <a:t>cell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61123794"/>
      </p:ext>
    </p:extLst>
  </p:cSld>
  <p:clrMapOvr>
    <a:masterClrMapping/>
  </p:clrMapOvr>
  <p:transition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restart="whenNotActive" fill="hold" evtFilter="cancelBubble" nodeType="interactiveSeq">
                    <p:stCondLst>
                      <p:cond evt="onClick" delay="0">
                        <p:tgtEl>
                          <p:spTgt spid="16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" fill="hold">
                          <p:stCondLst>
                            <p:cond delay="0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path" presetSubtype="0" fill="hold" nodeType="click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2.22222E-6 L 0.50521 -0.45416 " pathEditMode="relative" rAng="0" ptsTypes="AA" p14:bounceEnd="44000">
                                          <p:cBhvr>
                                            <p:cTn id="6" dur="500" fill="hold"/>
                                            <p:tgtEl>
                                              <p:spTgt spid="16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5260" y="-2270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67"/>
                      </p:tgtEl>
                    </p:cond>
                  </p:nextCondLst>
                </p:seq>
                <p:seq concurrent="1" nextAc="seek">
                  <p:cTn id="7" restart="whenNotActive" fill="hold" evtFilter="cancelBubble" nodeType="interactiveSeq">
                    <p:stCondLst>
                      <p:cond evt="onClick" delay="0">
                        <p:tgtEl>
                          <p:spTgt spid="8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" fill="hold">
                          <p:stCondLst>
                            <p:cond delay="0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42" presetClass="path" presetSubtype="0" fill="hold" nodeType="click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05556E-6 0 L 0.02431 -0.53079 " pathEditMode="relative" rAng="0" ptsTypes="AA" p14:bounceEnd="54000">
                                          <p:cBhvr>
                                            <p:cTn id="11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215" y="-2655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89"/>
                      </p:tgtEl>
                    </p:cond>
                  </p:nextCondLst>
                </p:seq>
                <p:seq concurrent="1" nextAc="seek">
                  <p:cTn id="12" restart="whenNotActive" fill="hold" evtFilter="cancelBubble" nodeType="interactiveSeq">
                    <p:stCondLst>
                      <p:cond evt="onClick" delay="0">
                        <p:tgtEl>
                          <p:spTgt spid="12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3" fill="hold">
                          <p:stCondLst>
                            <p:cond delay="0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42" presetClass="path" presetSubtype="0" fill="hold" nodeType="click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-2.22222E-6 L 0.42223 -0.35023 " pathEditMode="relative" rAng="0" ptsTypes="AA" p14:bounceEnd="54000">
                                          <p:cBhvr>
                                            <p:cTn id="16" dur="500" fill="hold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111" y="-17523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5"/>
                      </p:tgtEl>
                    </p:cond>
                  </p:nextCondLst>
                </p:seq>
                <p:seq concurrent="1" nextAc="seek">
                  <p:cTn id="17" restart="whenNotActive" fill="hold" evtFilter="cancelBubble" nodeType="interactiveSeq">
                    <p:stCondLst>
                      <p:cond evt="onClick" delay="0">
                        <p:tgtEl>
                          <p:spTgt spid="1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8" fill="hold">
                          <p:stCondLst>
                            <p:cond delay="0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42" presetClass="path" presetSubtype="0" fill="hold" nodeType="click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1.11111E-6 L -0.06406 -0.43357 " pathEditMode="relative" rAng="0" ptsTypes="AA" p14:bounceEnd="54000">
                                          <p:cBhvr>
                                            <p:cTn id="21" dur="5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3212" y="-2169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2"/>
                      </p:tgtEl>
                    </p:cond>
                  </p:nextCondLst>
                </p:seq>
                <p:seq concurrent="1" nextAc="seek">
                  <p:cTn id="22" restart="whenNotActive" fill="hold" evtFilter="cancelBubble" nodeType="interactiveSeq">
                    <p:stCondLst>
                      <p:cond evt="onClick" delay="0">
                        <p:tgtEl>
                          <p:spTgt spid="1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3" fill="hold">
                          <p:stCondLst>
                            <p:cond delay="0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42" presetClass="path" presetSubtype="0" fill="hold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77778E-7 3.33333E-6 L 0.33455 -0.45834 " pathEditMode="relative" rAng="0" ptsTypes="AA" p14:bounceEnd="50000">
                                          <p:cBhvr>
                                            <p:cTn id="26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6719" y="-22917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0"/>
                      </p:tgtEl>
                    </p:cond>
                  </p:nextCondLst>
                </p:seq>
                <p:seq concurrent="1" nextAc="seek">
                  <p:cTn id="27" restart="whenNotActive" fill="hold" evtFilter="cancelBubble" nodeType="interactiveSeq">
                    <p:stCondLst>
                      <p:cond evt="onClick" delay="0">
                        <p:tgtEl>
                          <p:spTgt spid="14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8" fill="hold">
                          <p:stCondLst>
                            <p:cond delay="0"/>
                          </p:stCondLst>
                          <p:childTnLst>
                            <p:par>
                              <p:cTn id="2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0" presetID="42" presetClass="path" presetSubtype="0" fill="hold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8.33333E-7 -3.7037E-6 L 0.02066 -0.21389 " pathEditMode="relative" rAng="0" ptsTypes="AA" p14:bounceEnd="50000">
                                          <p:cBhvr>
                                            <p:cTn id="31" dur="5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24" y="-1069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6"/>
                      </p:tgtEl>
                    </p:cond>
                  </p:nextCondLst>
                </p:seq>
                <p:seq concurrent="1" nextAc="seek">
                  <p:cTn id="32" restart="whenNotActive" fill="hold" evtFilter="cancelBubble" nodeType="interactiveSeq">
                    <p:stCondLst>
                      <p:cond evt="onClick" delay="0">
                        <p:tgtEl>
                          <p:spTgt spid="11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3" fill="hold">
                          <p:stCondLst>
                            <p:cond delay="0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42" presetClass="path" presetSubtype="0" fill="hold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16667E-6 -4.44444E-6 L -0.30226 -0.28588 " pathEditMode="relative" rAng="0" ptsTypes="AA" p14:bounceEnd="50000">
                                          <p:cBhvr>
                                            <p:cTn id="36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5122" y="-143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9"/>
                      </p:tgtEl>
                    </p:cond>
                  </p:nextCondLst>
                </p:seq>
                <p:seq concurrent="1" nextAc="seek">
                  <p:cTn id="37" restart="whenNotActive" fill="hold" evtFilter="cancelBubble" nodeType="interactiveSeq">
                    <p:stCondLst>
                      <p:cond evt="onClick" delay="0">
                        <p:tgtEl>
                          <p:spTgt spid="15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8" fill="hold">
                          <p:stCondLst>
                            <p:cond delay="0"/>
                          </p:stCondLst>
                          <p:childTnLst>
                            <p:par>
                              <p:cTn id="3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0" presetID="42" presetClass="path" presetSubtype="0" fill="hold" nodeType="click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16667E-6 2.96296E-6 L -0.33976 -0.27431 " pathEditMode="relative" rAng="0" ptsTypes="AA" p14:bounceEnd="52000">
                                          <p:cBhvr>
                                            <p:cTn id="41" dur="5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6997" y="-13727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5"/>
                      </p:tgtEl>
                    </p:cond>
                  </p:nextCondLst>
                </p:seq>
                <p:seq concurrent="1" nextAc="seek">
                  <p:cTn id="42" restart="whenNotActive" fill="hold" evtFilter="cancelBubble" nodeType="interactiveSeq">
                    <p:stCondLst>
                      <p:cond evt="onClick" delay="0">
                        <p:tgtEl>
                          <p:spTgt spid="16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3" fill="hold">
                          <p:stCondLst>
                            <p:cond delay="0"/>
                          </p:stCondLst>
                          <p:childTnLst>
                            <p:par>
                              <p:cTn id="4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5" presetID="42" presetClass="path" presetSubtype="0" fill="hold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94444E-6 -2.22222E-6 L -0.01267 -0.21366 " pathEditMode="relative" rAng="0" ptsTypes="AA" p14:bounceEnd="50000">
                                          <p:cBhvr>
                                            <p:cTn id="46" dur="50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42" y="-1069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61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158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42" presetClass="path" presetSubtype="0" fill="hold" nodeType="click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22222E-6 0 L -0.49653 -0.53079 " pathEditMode="relative" rAng="0" ptsTypes="AA" p14:bounceEnd="48000">
                                          <p:cBhvr>
                                            <p:cTn id="51" dur="5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4826" y="-2655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8"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restart="whenNotActive" fill="hold" evtFilter="cancelBubble" nodeType="interactiveSeq">
                    <p:stCondLst>
                      <p:cond evt="onClick" delay="0">
                        <p:tgtEl>
                          <p:spTgt spid="16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" fill="hold">
                          <p:stCondLst>
                            <p:cond delay="0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pat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2.22222E-6 L 0.50521 -0.45416 " pathEditMode="relative" rAng="0" ptsTypes="AA">
                                          <p:cBhvr>
                                            <p:cTn id="6" dur="500" fill="hold"/>
                                            <p:tgtEl>
                                              <p:spTgt spid="16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5260" y="-2270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67"/>
                      </p:tgtEl>
                    </p:cond>
                  </p:nextCondLst>
                </p:seq>
                <p:seq concurrent="1" nextAc="seek">
                  <p:cTn id="7" restart="whenNotActive" fill="hold" evtFilter="cancelBubble" nodeType="interactiveSeq">
                    <p:stCondLst>
                      <p:cond evt="onClick" delay="0">
                        <p:tgtEl>
                          <p:spTgt spid="8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" fill="hold">
                          <p:stCondLst>
                            <p:cond delay="0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42" presetClass="pat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05556E-6 0 L 0.02431 -0.53079 " pathEditMode="relative" rAng="0" ptsTypes="AA">
                                          <p:cBhvr>
                                            <p:cTn id="11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215" y="-2655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89"/>
                      </p:tgtEl>
                    </p:cond>
                  </p:nextCondLst>
                </p:seq>
                <p:seq concurrent="1" nextAc="seek">
                  <p:cTn id="12" restart="whenNotActive" fill="hold" evtFilter="cancelBubble" nodeType="interactiveSeq">
                    <p:stCondLst>
                      <p:cond evt="onClick" delay="0">
                        <p:tgtEl>
                          <p:spTgt spid="12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3" fill="hold">
                          <p:stCondLst>
                            <p:cond delay="0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42" presetClass="pat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-2.22222E-6 L 0.42223 -0.35023 " pathEditMode="relative" rAng="0" ptsTypes="AA">
                                          <p:cBhvr>
                                            <p:cTn id="16" dur="500" fill="hold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111" y="-17523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5"/>
                      </p:tgtEl>
                    </p:cond>
                  </p:nextCondLst>
                </p:seq>
                <p:seq concurrent="1" nextAc="seek">
                  <p:cTn id="17" restart="whenNotActive" fill="hold" evtFilter="cancelBubble" nodeType="interactiveSeq">
                    <p:stCondLst>
                      <p:cond evt="onClick" delay="0">
                        <p:tgtEl>
                          <p:spTgt spid="1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8" fill="hold">
                          <p:stCondLst>
                            <p:cond delay="0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42" presetClass="pat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1.11111E-6 L -0.06406 -0.43357 " pathEditMode="relative" rAng="0" ptsTypes="AA">
                                          <p:cBhvr>
                                            <p:cTn id="21" dur="5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3212" y="-2169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22"/>
                      </p:tgtEl>
                    </p:cond>
                  </p:nextCondLst>
                </p:seq>
                <p:seq concurrent="1" nextAc="seek">
                  <p:cTn id="22" restart="whenNotActive" fill="hold" evtFilter="cancelBubble" nodeType="interactiveSeq">
                    <p:stCondLst>
                      <p:cond evt="onClick" delay="0">
                        <p:tgtEl>
                          <p:spTgt spid="1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3" fill="hold">
                          <p:stCondLst>
                            <p:cond delay="0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42" presetClass="pat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77778E-7 3.33333E-6 L 0.33455 -0.45834 " pathEditMode="relative" rAng="0" ptsTypes="AA">
                                          <p:cBhvr>
                                            <p:cTn id="26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6719" y="-22917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0"/>
                      </p:tgtEl>
                    </p:cond>
                  </p:nextCondLst>
                </p:seq>
                <p:seq concurrent="1" nextAc="seek">
                  <p:cTn id="27" restart="whenNotActive" fill="hold" evtFilter="cancelBubble" nodeType="interactiveSeq">
                    <p:stCondLst>
                      <p:cond evt="onClick" delay="0">
                        <p:tgtEl>
                          <p:spTgt spid="14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8" fill="hold">
                          <p:stCondLst>
                            <p:cond delay="0"/>
                          </p:stCondLst>
                          <p:childTnLst>
                            <p:par>
                              <p:cTn id="2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0" presetID="42" presetClass="pat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8.33333E-7 -3.7037E-6 L 0.02066 -0.21389 " pathEditMode="relative" rAng="0" ptsTypes="AA">
                                          <p:cBhvr>
                                            <p:cTn id="31" dur="5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24" y="-1069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6"/>
                      </p:tgtEl>
                    </p:cond>
                  </p:nextCondLst>
                </p:seq>
                <p:seq concurrent="1" nextAc="seek">
                  <p:cTn id="32" restart="whenNotActive" fill="hold" evtFilter="cancelBubble" nodeType="interactiveSeq">
                    <p:stCondLst>
                      <p:cond evt="onClick" delay="0">
                        <p:tgtEl>
                          <p:spTgt spid="11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3" fill="hold">
                          <p:stCondLst>
                            <p:cond delay="0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42" presetClass="pat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16667E-6 -4.44444E-6 L -0.30226 -0.28588 " pathEditMode="relative" rAng="0" ptsTypes="AA">
                                          <p:cBhvr>
                                            <p:cTn id="36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5122" y="-143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9"/>
                      </p:tgtEl>
                    </p:cond>
                  </p:nextCondLst>
                </p:seq>
                <p:seq concurrent="1" nextAc="seek">
                  <p:cTn id="37" restart="whenNotActive" fill="hold" evtFilter="cancelBubble" nodeType="interactiveSeq">
                    <p:stCondLst>
                      <p:cond evt="onClick" delay="0">
                        <p:tgtEl>
                          <p:spTgt spid="15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8" fill="hold">
                          <p:stCondLst>
                            <p:cond delay="0"/>
                          </p:stCondLst>
                          <p:childTnLst>
                            <p:par>
                              <p:cTn id="3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0" presetID="42" presetClass="pat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16667E-6 2.96296E-6 L -0.33976 -0.27431 " pathEditMode="relative" rAng="0" ptsTypes="AA">
                                          <p:cBhvr>
                                            <p:cTn id="41" dur="5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6997" y="-13727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5"/>
                      </p:tgtEl>
                    </p:cond>
                  </p:nextCondLst>
                </p:seq>
                <p:seq concurrent="1" nextAc="seek">
                  <p:cTn id="42" restart="whenNotActive" fill="hold" evtFilter="cancelBubble" nodeType="interactiveSeq">
                    <p:stCondLst>
                      <p:cond evt="onClick" delay="0">
                        <p:tgtEl>
                          <p:spTgt spid="16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3" fill="hold">
                          <p:stCondLst>
                            <p:cond delay="0"/>
                          </p:stCondLst>
                          <p:childTnLst>
                            <p:par>
                              <p:cTn id="4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5" presetID="42" presetClass="pat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94444E-6 -2.22222E-6 L -0.01267 -0.21366 " pathEditMode="relative" rAng="0" ptsTypes="AA">
                                          <p:cBhvr>
                                            <p:cTn id="46" dur="50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42" y="-1069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61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158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42" presetClass="pat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22222E-6 0 L -0.49653 -0.53079 " pathEditMode="relative" rAng="0" ptsTypes="AA">
                                          <p:cBhvr>
                                            <p:cTn id="51" dur="5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4826" y="-2655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58"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A31F77F-0D00-4850-B526-D3E64F0164F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459551" y="372314"/>
            <a:ext cx="8229458" cy="6028485"/>
          </a:xfrm>
          <a:prstGeom prst="roundRect">
            <a:avLst>
              <a:gd name="adj" fmla="val 3211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26843EB7-4E12-4A1B-AACD-2141EDB24B3E}"/>
              </a:ext>
            </a:extLst>
          </p:cNvPr>
          <p:cNvSpPr/>
          <p:nvPr/>
        </p:nvSpPr>
        <p:spPr>
          <a:xfrm>
            <a:off x="683569" y="5013176"/>
            <a:ext cx="7776863" cy="1163787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spc="-30" dirty="0">
                <a:solidFill>
                  <a:schemeClr val="tx1"/>
                </a:solidFill>
              </a:rPr>
              <a:t>They </a:t>
            </a:r>
            <a:r>
              <a:rPr lang="en-GB" sz="2000" spc="-3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finished</a:t>
            </a:r>
            <a:r>
              <a:rPr lang="en-GB" sz="2000" spc="-30" dirty="0">
                <a:solidFill>
                  <a:schemeClr val="tx1"/>
                </a:solidFill>
              </a:rPr>
              <a:t> and a </a:t>
            </a:r>
            <a:r>
              <a:rPr lang="en-GB" sz="2000" spc="-30" dirty="0">
                <a:solidFill>
                  <a:schemeClr val="bg1">
                    <a:lumMod val="50000"/>
                  </a:schemeClr>
                </a:solidFill>
              </a:rPr>
              <a:t>wall moved </a:t>
            </a:r>
            <a:r>
              <a:rPr lang="en-GB" sz="2000" spc="-30" dirty="0">
                <a:solidFill>
                  <a:schemeClr val="tx1"/>
                </a:solidFill>
              </a:rPr>
              <a:t>to rev</a:t>
            </a:r>
            <a:r>
              <a:rPr lang="en-GB" sz="2000" u="sng" spc="-30" dirty="0">
                <a:solidFill>
                  <a:schemeClr val="tx1"/>
                </a:solidFill>
              </a:rPr>
              <a:t>ea</a:t>
            </a:r>
            <a:r>
              <a:rPr lang="en-GB" sz="2000" spc="-30" dirty="0">
                <a:solidFill>
                  <a:schemeClr val="tx1"/>
                </a:solidFill>
              </a:rPr>
              <a:t>l the gem behind the b</a:t>
            </a:r>
            <a:r>
              <a:rPr lang="en-GB" sz="2000" u="sng" spc="-30" dirty="0">
                <a:solidFill>
                  <a:schemeClr val="tx1"/>
                </a:solidFill>
              </a:rPr>
              <a:t>ar</a:t>
            </a:r>
            <a:r>
              <a:rPr lang="en-GB" sz="2000" spc="-30" dirty="0">
                <a:solidFill>
                  <a:schemeClr val="tx1"/>
                </a:solidFill>
              </a:rPr>
              <a:t>s of a cell. But just as </a:t>
            </a:r>
            <a:r>
              <a:rPr lang="en-GB" sz="2000" spc="-30" dirty="0" err="1">
                <a:solidFill>
                  <a:schemeClr val="tx1"/>
                </a:solidFill>
              </a:rPr>
              <a:t>Asim</a:t>
            </a:r>
            <a:r>
              <a:rPr lang="en-GB" sz="2000" spc="-30" dirty="0">
                <a:solidFill>
                  <a:schemeClr val="tx1"/>
                </a:solidFill>
              </a:rPr>
              <a:t> </a:t>
            </a:r>
            <a:r>
              <a:rPr lang="en-GB" sz="2000" spc="-30" dirty="0">
                <a:solidFill>
                  <a:schemeClr val="bg1">
                    <a:lumMod val="50000"/>
                  </a:schemeClr>
                </a:solidFill>
              </a:rPr>
              <a:t>reached</a:t>
            </a:r>
            <a:r>
              <a:rPr lang="en-GB" sz="2000" spc="-30" dirty="0">
                <a:solidFill>
                  <a:schemeClr val="tx1"/>
                </a:solidFill>
              </a:rPr>
              <a:t> </a:t>
            </a:r>
            <a:r>
              <a:rPr lang="en-GB" sz="2000" u="sng" spc="-30" dirty="0">
                <a:solidFill>
                  <a:schemeClr val="tx1"/>
                </a:solidFill>
              </a:rPr>
              <a:t>ou</a:t>
            </a:r>
            <a:r>
              <a:rPr lang="en-GB" sz="2000" spc="-30" dirty="0">
                <a:solidFill>
                  <a:schemeClr val="tx1"/>
                </a:solidFill>
              </a:rPr>
              <a:t>t to open the cell </a:t>
            </a:r>
            <a:r>
              <a:rPr lang="en-GB" sz="2000" spc="-30" dirty="0">
                <a:solidFill>
                  <a:schemeClr val="bg1">
                    <a:lumMod val="50000"/>
                  </a:schemeClr>
                </a:solidFill>
              </a:rPr>
              <a:t>door</a:t>
            </a:r>
            <a:r>
              <a:rPr lang="en-GB" sz="2000" spc="-30" dirty="0">
                <a:solidFill>
                  <a:schemeClr val="tx1"/>
                </a:solidFill>
              </a:rPr>
              <a:t>, his wi</a:t>
            </a:r>
            <a:r>
              <a:rPr lang="en-GB" sz="2000" u="sng" spc="-30" dirty="0">
                <a:solidFill>
                  <a:schemeClr val="tx1"/>
                </a:solidFill>
              </a:rPr>
              <a:t>ck</a:t>
            </a:r>
            <a:r>
              <a:rPr lang="en-GB" sz="2000" spc="-30" dirty="0">
                <a:solidFill>
                  <a:schemeClr val="tx1"/>
                </a:solidFill>
              </a:rPr>
              <a:t>ed </a:t>
            </a:r>
            <a:r>
              <a:rPr lang="en-GB" sz="2000" spc="-30" dirty="0">
                <a:solidFill>
                  <a:schemeClr val="bg1">
                    <a:lumMod val="50000"/>
                  </a:schemeClr>
                </a:solidFill>
              </a:rPr>
              <a:t>uncle</a:t>
            </a:r>
            <a:r>
              <a:rPr lang="en-GB" sz="2000" spc="-30" dirty="0">
                <a:solidFill>
                  <a:schemeClr val="tx1"/>
                </a:solidFill>
              </a:rPr>
              <a:t> came in!</a:t>
            </a:r>
          </a:p>
        </p:txBody>
      </p:sp>
      <p:sp>
        <p:nvSpPr>
          <p:cNvPr id="7" name="Arc 6">
            <a:extLst>
              <a:ext uri="{FF2B5EF4-FFF2-40B4-BE49-F238E27FC236}">
                <a16:creationId xmlns:a16="http://schemas.microsoft.com/office/drawing/2014/main" id="{471C8B2B-ECF4-4996-9B04-3A07E86B2E88}"/>
              </a:ext>
            </a:extLst>
          </p:cNvPr>
          <p:cNvSpPr/>
          <p:nvPr/>
        </p:nvSpPr>
        <p:spPr>
          <a:xfrm rot="7906188">
            <a:off x="1617316" y="5666287"/>
            <a:ext cx="377713" cy="417158"/>
          </a:xfrm>
          <a:prstGeom prst="arc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45974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6" name="Title 1">
            <a:extLst>
              <a:ext uri="{FF2B5EF4-FFF2-40B4-BE49-F238E27FC236}">
                <a16:creationId xmlns:a16="http://schemas.microsoft.com/office/drawing/2014/main" id="{54520B1A-0F52-4D8F-AC34-514CDB02A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Sentence Time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9D136B3-7093-4876-ACA9-977630C4475E}"/>
              </a:ext>
            </a:extLst>
          </p:cNvPr>
          <p:cNvSpPr/>
          <p:nvPr/>
        </p:nvSpPr>
        <p:spPr>
          <a:xfrm>
            <a:off x="1907704" y="1466701"/>
            <a:ext cx="6552728" cy="882179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pc="-30" dirty="0">
                <a:solidFill>
                  <a:schemeClr val="tx1"/>
                </a:solidFill>
              </a:rPr>
              <a:t>What will Prince </a:t>
            </a:r>
            <a:r>
              <a:rPr lang="en-GB" spc="-30" dirty="0" err="1">
                <a:solidFill>
                  <a:schemeClr val="tx1"/>
                </a:solidFill>
              </a:rPr>
              <a:t>Asim’s</a:t>
            </a:r>
            <a:r>
              <a:rPr lang="en-GB" spc="-30" dirty="0">
                <a:solidFill>
                  <a:schemeClr val="tx1"/>
                </a:solidFill>
              </a:rPr>
              <a:t> wicked uncle do? </a:t>
            </a:r>
            <a:br>
              <a:rPr lang="en-GB" spc="-30" dirty="0">
                <a:solidFill>
                  <a:schemeClr val="tx1"/>
                </a:solidFill>
              </a:rPr>
            </a:br>
            <a:r>
              <a:rPr lang="en-GB" spc="-30" dirty="0">
                <a:solidFill>
                  <a:schemeClr val="tx1"/>
                </a:solidFill>
              </a:rPr>
              <a:t>Read the sentence then click ‘Show’ to reveal the answer!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CB16F7-9DBB-434C-B2BF-9CC5F6BED1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2454654"/>
            <a:ext cx="2735718" cy="376840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9CD4EF3-7C43-40AE-A211-E42A658EE7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63" y="897223"/>
            <a:ext cx="2284753" cy="532583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E70F0C3-C476-41C5-8EC2-8689276D69F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2454654"/>
            <a:ext cx="1201063" cy="373710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B974260-BDF3-4C9A-B1C4-18D3032C2C8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2460476"/>
            <a:ext cx="1288119" cy="3725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739065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CCBC928C-622B-4643-AA70-5B20026483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" r="701"/>
          <a:stretch/>
        </p:blipFill>
        <p:spPr>
          <a:xfrm>
            <a:off x="539749" y="547668"/>
            <a:ext cx="8064501" cy="5783656"/>
          </a:xfrm>
          <a:prstGeom prst="roundRect">
            <a:avLst>
              <a:gd name="adj" fmla="val 1845"/>
            </a:avLst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9ED38E2-6C6B-4F2A-B58F-992888950AA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" r="701"/>
          <a:stretch/>
        </p:blipFill>
        <p:spPr>
          <a:xfrm>
            <a:off x="434482" y="417866"/>
            <a:ext cx="8245491" cy="5993444"/>
          </a:xfrm>
          <a:prstGeom prst="roundRect">
            <a:avLst>
              <a:gd name="adj" fmla="val 1845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0B5428CF-9DDA-483C-8E0A-4D3DCD1B0557}"/>
              </a:ext>
            </a:extLst>
          </p:cNvPr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FAB001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6699DCA3-68AF-4101-9304-03F0672812FE}"/>
                </a:ext>
              </a:extLst>
            </p:cNvPr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565AA5EA-5AFE-4590-9489-36B1771D0AD0}"/>
                </a:ext>
              </a:extLst>
            </p:cNvPr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DA7315D1-AFA5-4DDD-9A29-816C53C2615F}"/>
              </a:ext>
            </a:extLst>
          </p:cNvPr>
          <p:cNvGrpSpPr/>
          <p:nvPr/>
        </p:nvGrpSpPr>
        <p:grpSpPr>
          <a:xfrm>
            <a:off x="2843808" y="1319261"/>
            <a:ext cx="5626443" cy="3909939"/>
            <a:chOff x="2843808" y="1319261"/>
            <a:chExt cx="5626443" cy="3909939"/>
          </a:xfrm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81BF7243-134D-49DA-9694-09599CAE3199}"/>
                </a:ext>
              </a:extLst>
            </p:cNvPr>
            <p:cNvGrpSpPr/>
            <p:nvPr/>
          </p:nvGrpSpPr>
          <p:grpSpPr>
            <a:xfrm>
              <a:off x="4308802" y="2285251"/>
              <a:ext cx="4161449" cy="2873565"/>
              <a:chOff x="4308802" y="2285251"/>
              <a:chExt cx="4161449" cy="2873565"/>
            </a:xfrm>
          </p:grpSpPr>
          <p:pic>
            <p:nvPicPr>
              <p:cNvPr id="52" name="Picture 51">
                <a:extLst>
                  <a:ext uri="{FF2B5EF4-FFF2-40B4-BE49-F238E27FC236}">
                    <a16:creationId xmlns:a16="http://schemas.microsoft.com/office/drawing/2014/main" id="{9F5021AD-7FE2-485C-ABFA-3FC465EC0B0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08802" y="2292747"/>
                <a:ext cx="2080655" cy="2866069"/>
              </a:xfrm>
              <a:prstGeom prst="rect">
                <a:avLst/>
              </a:prstGeom>
            </p:spPr>
          </p:pic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id="{0FF31064-5887-4358-AF3C-CFF37C96F4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44208" y="2285251"/>
                <a:ext cx="913471" cy="2842261"/>
              </a:xfrm>
              <a:prstGeom prst="rect">
                <a:avLst/>
              </a:prstGeom>
            </p:spPr>
          </p:pic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id="{5D918FEB-014E-4554-BA2E-DFC2057E7A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90570" y="2288307"/>
                <a:ext cx="979681" cy="2833476"/>
              </a:xfrm>
              <a:prstGeom prst="rect">
                <a:avLst/>
              </a:prstGeom>
            </p:spPr>
          </p:pic>
        </p:grp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68DA4E4A-E869-4249-9B9E-371F8440667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336"/>
            <a:stretch/>
          </p:blipFill>
          <p:spPr>
            <a:xfrm>
              <a:off x="2843808" y="1319261"/>
              <a:ext cx="1440160" cy="3909939"/>
            </a:xfrm>
            <a:prstGeom prst="rect">
              <a:avLst/>
            </a:prstGeom>
          </p:spPr>
        </p:pic>
      </p:grp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8422E00A-DF6B-4DB1-9A26-3CDF327E4207}"/>
              </a:ext>
            </a:extLst>
          </p:cNvPr>
          <p:cNvSpPr/>
          <p:nvPr/>
        </p:nvSpPr>
        <p:spPr>
          <a:xfrm>
            <a:off x="684213" y="5305542"/>
            <a:ext cx="7775575" cy="947738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spc="-50" dirty="0">
                <a:solidFill>
                  <a:schemeClr val="tx1"/>
                </a:solidFill>
              </a:rPr>
              <a:t>“I will let the giant out of the cell,” he </a:t>
            </a:r>
            <a:r>
              <a:rPr lang="en-GB" sz="2800" spc="-50" dirty="0">
                <a:solidFill>
                  <a:srgbClr val="DE1E5A"/>
                </a:solidFill>
              </a:rPr>
              <a:t>laughed</a:t>
            </a:r>
            <a:r>
              <a:rPr lang="en-GB" sz="2800" spc="-50" dirty="0">
                <a:solidFill>
                  <a:schemeClr val="tx1"/>
                </a:solidFill>
              </a:rPr>
              <a:t>.</a:t>
            </a:r>
          </a:p>
        </p:txBody>
      </p:sp>
      <p:grpSp>
        <p:nvGrpSpPr>
          <p:cNvPr id="18" name="Show button">
            <a:extLst>
              <a:ext uri="{FF2B5EF4-FFF2-40B4-BE49-F238E27FC236}">
                <a16:creationId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6914614" y="4454935"/>
            <a:ext cx="1499293" cy="666848"/>
            <a:chOff x="6914614" y="5534675"/>
            <a:chExt cx="1499293" cy="666848"/>
          </a:xfrm>
        </p:grpSpPr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rgbClr val="FAB00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solidFill>
                    <a:schemeClr val="bg1"/>
                  </a:solidFill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1"/>
              </a:solidFill>
            </a:ln>
          </p:spPr>
        </p:pic>
      </p:grpSp>
      <p:grpSp>
        <p:nvGrpSpPr>
          <p:cNvPr id="21" name="Kit's teachings">
            <a:extLst>
              <a:ext uri="{FF2B5EF4-FFF2-40B4-BE49-F238E27FC236}">
                <a16:creationId xmlns:a16="http://schemas.microsoft.com/office/drawing/2014/main" id="{FE9CAD5E-FB5E-4977-8773-D07105383C5A}"/>
              </a:ext>
            </a:extLst>
          </p:cNvPr>
          <p:cNvGrpSpPr/>
          <p:nvPr/>
        </p:nvGrpSpPr>
        <p:grpSpPr>
          <a:xfrm>
            <a:off x="684213" y="4329455"/>
            <a:ext cx="3454153" cy="848600"/>
            <a:chOff x="683568" y="5157192"/>
            <a:chExt cx="4103436" cy="1008112"/>
          </a:xfrm>
        </p:grpSpPr>
        <p:sp>
          <p:nvSpPr>
            <p:cNvPr id="22" name="Rectangle: Rounded Corners 9">
              <a:extLst>
                <a:ext uri="{FF2B5EF4-FFF2-40B4-BE49-F238E27FC236}">
                  <a16:creationId xmlns:a16="http://schemas.microsoft.com/office/drawing/2014/main" id="{F799FAA8-9843-471F-9D0D-FA1161CA1E4A}"/>
                </a:ext>
              </a:extLst>
            </p:cNvPr>
            <p:cNvSpPr/>
            <p:nvPr/>
          </p:nvSpPr>
          <p:spPr>
            <a:xfrm>
              <a:off x="1475656" y="5517231"/>
              <a:ext cx="3311348" cy="432048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  </a:t>
              </a:r>
              <a:r>
                <a:rPr lang="en-GB" dirty="0">
                  <a:solidFill>
                    <a:schemeClr val="bg1"/>
                  </a:solidFill>
                  <a:latin typeface="Twinkl SemiBold" pitchFamily="2" charset="0"/>
                </a:rPr>
                <a:t>Sound Buttons On/Off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67B47687-BFF5-4AD0-B507-328F80C02D7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1" cy="100811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</p:pic>
      </p:grp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2EFB0AE-8220-4930-9760-FD9E54C80304}"/>
              </a:ext>
            </a:extLst>
          </p:cNvPr>
          <p:cNvSpPr/>
          <p:nvPr/>
        </p:nvSpPr>
        <p:spPr>
          <a:xfrm>
            <a:off x="4026877" y="5961385"/>
            <a:ext cx="311842" cy="59482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</p:spTree>
    <p:extLst>
      <p:ext uri="{BB962C8B-B14F-4D97-AF65-F5344CB8AC3E}">
        <p14:creationId xmlns:p14="http://schemas.microsoft.com/office/powerpoint/2010/main" val="1935284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D4D83F4-8832-4D6F-9113-140CEE0DAD5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" r="523"/>
          <a:stretch/>
        </p:blipFill>
        <p:spPr>
          <a:xfrm>
            <a:off x="441433" y="414300"/>
            <a:ext cx="8250621" cy="6007521"/>
          </a:xfrm>
          <a:prstGeom prst="roundRect">
            <a:avLst>
              <a:gd name="adj" fmla="val 1625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0B5428CF-9DDA-483C-8E0A-4D3DCD1B0557}"/>
              </a:ext>
            </a:extLst>
          </p:cNvPr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FAB001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6699DCA3-68AF-4101-9304-03F0672812FE}"/>
                </a:ext>
              </a:extLst>
            </p:cNvPr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565AA5EA-5AFE-4590-9489-36B1771D0AD0}"/>
                </a:ext>
              </a:extLst>
            </p:cNvPr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2387F18F-FFF6-4C03-B087-EA2CB2A1DD1D}"/>
              </a:ext>
            </a:extLst>
          </p:cNvPr>
          <p:cNvSpPr/>
          <p:nvPr/>
        </p:nvSpPr>
        <p:spPr>
          <a:xfrm>
            <a:off x="684213" y="5059680"/>
            <a:ext cx="7775575" cy="111728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spc="-50" dirty="0">
                <a:solidFill>
                  <a:schemeClr val="tx1"/>
                </a:solidFill>
              </a:rPr>
              <a:t>As the giant came </a:t>
            </a:r>
            <a:r>
              <a:rPr lang="en-GB" sz="2000" u="sng" spc="-50" dirty="0">
                <a:solidFill>
                  <a:schemeClr val="tx1"/>
                </a:solidFill>
              </a:rPr>
              <a:t>ou</a:t>
            </a:r>
            <a:r>
              <a:rPr lang="en-GB" sz="2000" spc="-50" dirty="0">
                <a:solidFill>
                  <a:schemeClr val="tx1"/>
                </a:solidFill>
              </a:rPr>
              <a:t>t, </a:t>
            </a:r>
            <a:r>
              <a:rPr lang="en-GB" sz="2000" spc="-50" dirty="0">
                <a:solidFill>
                  <a:schemeClr val="bg1">
                    <a:lumMod val="50000"/>
                  </a:schemeClr>
                </a:solidFill>
              </a:rPr>
              <a:t>Prince</a:t>
            </a:r>
            <a:r>
              <a:rPr lang="en-GB" sz="2000" spc="-50" dirty="0">
                <a:solidFill>
                  <a:schemeClr val="tx1"/>
                </a:solidFill>
              </a:rPr>
              <a:t> </a:t>
            </a:r>
            <a:r>
              <a:rPr lang="en-GB" sz="2000" spc="-50" dirty="0" err="1">
                <a:solidFill>
                  <a:schemeClr val="tx1"/>
                </a:solidFill>
              </a:rPr>
              <a:t>Asim</a:t>
            </a:r>
            <a:r>
              <a:rPr lang="en-GB" sz="2000" spc="-50" dirty="0">
                <a:solidFill>
                  <a:schemeClr val="tx1"/>
                </a:solidFill>
              </a:rPr>
              <a:t> </a:t>
            </a:r>
            <a:r>
              <a:rPr lang="en-GB" sz="2000" spc="-50" dirty="0">
                <a:solidFill>
                  <a:schemeClr val="bg1">
                    <a:lumMod val="50000"/>
                  </a:schemeClr>
                </a:solidFill>
              </a:rPr>
              <a:t>grabbed</a:t>
            </a:r>
            <a:r>
              <a:rPr lang="en-GB" sz="2000" spc="-50" dirty="0">
                <a:solidFill>
                  <a:schemeClr val="tx1"/>
                </a:solidFill>
              </a:rPr>
              <a:t> the gem from the cell. Sam </a:t>
            </a:r>
            <a:r>
              <a:rPr lang="en-GB" sz="2000" spc="-50" dirty="0">
                <a:solidFill>
                  <a:schemeClr val="bg1">
                    <a:lumMod val="50000"/>
                  </a:schemeClr>
                </a:solidFill>
              </a:rPr>
              <a:t>unrolled</a:t>
            </a:r>
            <a:r>
              <a:rPr lang="en-GB" sz="2000" spc="-50" dirty="0">
                <a:solidFill>
                  <a:schemeClr val="tx1"/>
                </a:solidFill>
              </a:rPr>
              <a:t> the magic c</a:t>
            </a:r>
            <a:r>
              <a:rPr lang="en-GB" sz="2000" u="sng" spc="-50" dirty="0">
                <a:solidFill>
                  <a:schemeClr val="tx1"/>
                </a:solidFill>
              </a:rPr>
              <a:t>ar</a:t>
            </a:r>
            <a:r>
              <a:rPr lang="en-GB" sz="2000" spc="-50" dirty="0">
                <a:solidFill>
                  <a:schemeClr val="tx1"/>
                </a:solidFill>
              </a:rPr>
              <a:t>pet and they fl</a:t>
            </a:r>
            <a:r>
              <a:rPr lang="en-GB" sz="2000" u="sng" spc="-50" dirty="0">
                <a:solidFill>
                  <a:schemeClr val="tx1"/>
                </a:solidFill>
              </a:rPr>
              <a:t>ew</a:t>
            </a:r>
            <a:r>
              <a:rPr lang="en-GB" sz="2000" spc="-50" dirty="0">
                <a:solidFill>
                  <a:schemeClr val="tx1"/>
                </a:solidFill>
              </a:rPr>
              <a:t> </a:t>
            </a:r>
            <a:r>
              <a:rPr lang="en-GB" sz="2000" u="sng" spc="-50" dirty="0">
                <a:solidFill>
                  <a:schemeClr val="tx1"/>
                </a:solidFill>
              </a:rPr>
              <a:t>ou</a:t>
            </a:r>
            <a:r>
              <a:rPr lang="en-GB" sz="2000" spc="-50" dirty="0">
                <a:solidFill>
                  <a:schemeClr val="tx1"/>
                </a:solidFill>
              </a:rPr>
              <a:t>t of the </a:t>
            </a:r>
            <a:r>
              <a:rPr lang="en-GB" sz="2000" spc="-50" dirty="0">
                <a:solidFill>
                  <a:schemeClr val="bg1">
                    <a:lumMod val="50000"/>
                  </a:schemeClr>
                </a:solidFill>
              </a:rPr>
              <a:t>door</a:t>
            </a:r>
            <a:r>
              <a:rPr lang="en-GB" sz="2000" spc="-50" dirty="0">
                <a:solidFill>
                  <a:schemeClr val="tx1"/>
                </a:solidFill>
              </a:rPr>
              <a:t> as fast as they could!</a:t>
            </a:r>
          </a:p>
        </p:txBody>
      </p:sp>
      <p:sp>
        <p:nvSpPr>
          <p:cNvPr id="10" name="Arc 9">
            <a:extLst>
              <a:ext uri="{FF2B5EF4-FFF2-40B4-BE49-F238E27FC236}">
                <a16:creationId xmlns:a16="http://schemas.microsoft.com/office/drawing/2014/main" id="{B5E1C24F-0DA4-4A11-8565-081A20B5F946}"/>
              </a:ext>
            </a:extLst>
          </p:cNvPr>
          <p:cNvSpPr/>
          <p:nvPr/>
        </p:nvSpPr>
        <p:spPr>
          <a:xfrm rot="7906188">
            <a:off x="2325229" y="5094284"/>
            <a:ext cx="366749" cy="400881"/>
          </a:xfrm>
          <a:prstGeom prst="arc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2903439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13015C4B-4D49-4CDB-BF1B-82022CB22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Today, we have learnt…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387FAB-2940-4988-8E65-FF419658FDD6}"/>
              </a:ext>
            </a:extLst>
          </p:cNvPr>
          <p:cNvSpPr txBox="1"/>
          <p:nvPr/>
        </p:nvSpPr>
        <p:spPr>
          <a:xfrm>
            <a:off x="2636071" y="2124882"/>
            <a:ext cx="3862331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ln w="57150">
                  <a:noFill/>
                </a:ln>
                <a:latin typeface="Twinkl" panose="020B0604020202020204" charset="0"/>
              </a:rPr>
              <a:t>c</a:t>
            </a:r>
          </a:p>
          <a:p>
            <a:pPr algn="ctr"/>
            <a:r>
              <a:rPr lang="en-GB" sz="5400" dirty="0">
                <a:ln w="57150">
                  <a:noFill/>
                </a:ln>
                <a:latin typeface="Twinkl" panose="020B0604020202020204" charset="0"/>
              </a:rPr>
              <a:t>saying /s/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F604EA4-63F8-4F5F-BE2F-AB78F63DD3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1335212"/>
            <a:ext cx="1866166" cy="471866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422C1E1-6000-401C-9572-E3D816A08B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473200"/>
            <a:ext cx="1480325" cy="460736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27AB0C9-E4BF-4712-8B9D-D550248EFCC4}"/>
              </a:ext>
            </a:extLst>
          </p:cNvPr>
          <p:cNvSpPr/>
          <p:nvPr/>
        </p:nvSpPr>
        <p:spPr>
          <a:xfrm>
            <a:off x="2519995" y="5678066"/>
            <a:ext cx="39437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adventure continues next lesson!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25AB2986-5574-45A2-BF7E-681B7DC8C31E}" vid="{9AE52945-30AF-4BF8-9DC2-03422E2D27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1777</TotalTime>
  <Words>467</Words>
  <Application>Microsoft Office PowerPoint</Application>
  <PresentationFormat>On-screen Show (4:3)</PresentationFormat>
  <Paragraphs>117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Tuffy-TTF</vt:lpstr>
      <vt:lpstr>Arial</vt:lpstr>
      <vt:lpstr>Twinkl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 Cup Sort</vt:lpstr>
      <vt:lpstr>PowerPoint Presentation</vt:lpstr>
      <vt:lpstr>PowerPoint Presentation</vt:lpstr>
      <vt:lpstr>Sentence Time</vt:lpstr>
      <vt:lpstr>PowerPoint Presentation</vt:lpstr>
      <vt:lpstr>PowerPoint Presentation</vt:lpstr>
      <vt:lpstr>Today, we have learnt…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Phonics</dc:title>
  <dc:creator>Cris Lima</dc:creator>
  <cp:lastModifiedBy>Emily Holden</cp:lastModifiedBy>
  <cp:revision>154</cp:revision>
  <dcterms:created xsi:type="dcterms:W3CDTF">2018-06-07T15:07:33Z</dcterms:created>
  <dcterms:modified xsi:type="dcterms:W3CDTF">2019-01-25T13:04:14Z</dcterms:modified>
</cp:coreProperties>
</file>