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67" r:id="rId34"/>
  </p:sldIdLst>
  <p:sldSz cx="9144000" cy="6858000" type="screen4x3"/>
  <p:notesSz cx="6858000" cy="9144000"/>
  <p:embeddedFontLst>
    <p:embeddedFont>
      <p:font typeface="Twinkl" pitchFamily="2" charset="0"/>
      <p:regular r:id="rId37"/>
      <p:bold r:id="rId38"/>
    </p:embeddedFont>
    <p:embeddedFont>
      <p:font typeface="Tuffy-TTF" panose="020B0603060100000000" pitchFamily="34" charset="0"/>
      <p:regular r:id="rId39"/>
      <p:bold r:id="rId40"/>
      <p:italic r:id="rId41"/>
      <p:boldItalic r:id="rId42"/>
    </p:embeddedFont>
    <p:embeddedFont>
      <p:font typeface="Twinkl SemiBold" pitchFamily="2" charset="0"/>
      <p:bold r:id="rId4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78F"/>
    <a:srgbClr val="DE1E5A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0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2116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2463800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1063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and write words that contain </a:t>
            </a:r>
            <a:r>
              <a:rPr lang="en-GB" sz="2400" b="1" dirty="0" err="1">
                <a:solidFill>
                  <a:schemeClr val="tx1"/>
                </a:solidFill>
              </a:rPr>
              <a:t>ph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saying /f/.</a:t>
            </a:r>
            <a:endParaRPr lang="en-GB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2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045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606425"/>
          </a:xfrm>
          <a:prstGeom prst="wedgeRoundRectCallout">
            <a:avLst>
              <a:gd name="adj1" fmla="val 40898"/>
              <a:gd name="adj2" fmla="val 8898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all of this weeks focus words.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820321" y="2813917"/>
            <a:ext cx="2638757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phone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639633" y="2843539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dolphin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833247" y="3556062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elephant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639632" y="3551425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alphabet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833247" y="2133363"/>
            <a:ext cx="28449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Wednesday</a:t>
            </a:r>
            <a:endParaRPr lang="en-GB" sz="48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639633" y="2133363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Thursday</a:t>
            </a:r>
            <a:endParaRPr lang="en-GB" sz="48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833247" y="4259311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photo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480067" y="4259311"/>
            <a:ext cx="29578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microphone</a:t>
            </a:r>
            <a:endParaRPr lang="en-GB" sz="54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833247" y="4969487"/>
            <a:ext cx="263875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graph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3480067" y="4969487"/>
            <a:ext cx="29578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4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orphan</a:t>
            </a:r>
            <a:endParaRPr lang="en-GB" sz="54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15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606425"/>
          </a:xfrm>
          <a:prstGeom prst="wedgeRoundRectCallout">
            <a:avLst>
              <a:gd name="adj1" fmla="val 40898"/>
              <a:gd name="adj2" fmla="val 8898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2079625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17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724632" y="1261960"/>
            <a:ext cx="7694735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Wednesday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35004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141" y="1352319"/>
            <a:ext cx="710150" cy="707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419" y="1687815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7" y="1092069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908" y="1392607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08" y="1687814"/>
            <a:ext cx="710150" cy="70793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700" y="1392607"/>
            <a:ext cx="710150" cy="70793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003" y="1392606"/>
            <a:ext cx="710150" cy="70793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407" y="1392606"/>
            <a:ext cx="710150" cy="70793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386" y="1352318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0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3.7037E-7 L 0.02414 0.1294 L 0.02831 0.12893 L 0.03456 0.11968 L 0.05695 0.00231 L 0.08664 0.13009 L 0.08907 0.1294 L 0.11789 0.00694 L 0.11789 0.00694 " pathEditMode="relative" ptsTypes="AAAAAAAAA">
                                      <p:cBhvr>
                                        <p:cTn id="16" dur="3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01441 -0.00139 L 0.02691 -0.00649 L 0.03212 -0.01737 L 0.0335 -0.02848 C 0.0335 -0.02987 0.03333 -0.03125 0.03316 -0.03264 C 0.03316 -0.03403 0.03246 -0.03635 0.03212 -0.03727 C 0.03212 -0.03774 0.03212 -0.03843 0.03177 -0.03866 L 0.03038 -0.04051 C 0.03021 -0.04098 0.03003 -0.04144 0.02968 -0.04144 L 0.02864 -0.0419 C 0.0283 -0.04237 0.02795 -0.0426 0.0276 -0.04283 C 0.02708 -0.04329 0.02569 -0.04352 0.02517 -0.04375 C 0.02448 -0.04422 0.02378 -0.04468 0.02309 -0.04468 C 0.01962 -0.04538 0.02118 -0.04514 0.01823 -0.04561 C 0.01597 -0.04561 0.01371 -0.04561 0.01163 -0.04514 C 0.01093 -0.04514 0.01041 -0.04491 0.00972 -0.04468 C 0.00903 -0.04445 0.00764 -0.04375 0.00764 -0.04352 C 0.00729 -0.04352 0.00694 -0.04306 0.00659 -0.04283 C 0.00625 -0.0426 0.0059 -0.0426 0.00555 -0.04237 C 0.00538 -0.04213 0.00521 -0.04167 0.00486 -0.04144 C 0.00451 -0.04121 0.00416 -0.04121 0.00382 -0.04098 C 0.00347 -0.04075 0.00312 -0.04051 0.00278 -0.04005 C 0.00191 -0.03681 0.0033 -0.04075 0.00104 -0.03774 C -0.00087 -0.03519 0.00243 -0.03727 -0.00035 -0.03588 C -0.00087 -0.03519 -0.00139 -0.03426 -0.00209 -0.03357 C -0.00295 -0.03288 -0.0033 -0.03264 -0.00382 -0.03172 C -0.00417 -0.03125 -0.00434 -0.03079 -0.00452 -0.03033 C -0.00469 -0.02987 -0.00469 -0.0294 -0.00486 -0.02894 C -0.00504 -0.02848 -0.00538 -0.02848 -0.00556 -0.02801 C -0.00816 -0.0213 -0.00486 -0.02801 -0.00695 -0.02385 L -0.00764 -0.02107 C -0.00782 -0.02061 -0.00799 -0.02014 -0.00799 -0.01968 C -0.00816 -0.01899 -0.00834 -0.01829 -0.00834 -0.01783 C -0.00868 -0.0169 -0.00886 -0.01598 -0.00903 -0.01482 C -0.0092 -0.01436 -0.00938 -0.01366 -0.00938 -0.01297 C -0.00955 -0.0125 -0.00972 -0.01204 -0.00972 -0.01158 C -0.0099 -0.01088 -0.01007 -0.01019 -0.01007 -0.00926 C -0.01042 -0.00533 -0.01042 -0.00417 -0.01077 -0.00093 C -0.01129 0.00208 -0.01111 4.81481E-6 -0.01146 0.00231 C -0.01233 0.00601 -0.01216 0.00555 -0.0125 0.00879 C -0.01198 0.02083 -0.01285 0.01319 -0.01181 0.01782 C -0.01181 0.01828 -0.01181 0.01898 -0.01146 0.01967 C -0.01146 0.02013 -0.01111 0.0206 -0.01077 0.02106 C -0.0099 0.02337 -0.01111 0.02152 -0.00972 0.02337 C -0.00972 0.02384 -0.00955 0.0243 -0.00938 0.02476 C -0.0092 0.025 -0.00886 0.02523 -0.00868 0.02569 C -0.00834 0.02662 -0.00851 0.02754 -0.00799 0.02847 L -0.00591 0.03263 C -0.00556 0.03333 -0.00504 0.03449 -0.00452 0.03495 C -0.00417 0.03518 -0.00382 0.03541 -0.00347 0.03541 C -0.0033 0.03587 -0.00313 0.03634 -0.00278 0.0368 C -0.00226 0.03796 -0.00052 0.03935 2.77778E-6 0.03958 L 0.00104 0.04004 C 0.00121 0.0405 0.00139 0.04097 0.00173 0.04097 C 0.00225 0.04143 0.00278 0.04143 0.00312 0.04143 C 0.00382 0.04189 0.00451 0.04212 0.00521 0.04236 L 0.00729 0.04328 C 0.00833 0.04375 0.00955 0.04421 0.01041 0.04421 C 0.01163 0.04444 0.01284 0.04467 0.01406 0.0449 C 0.0151 0.04467 0.01614 0.04444 0.01718 0.04421 C 0.01753 0.04421 0.01788 0.04398 0.01823 0.04375 C 0.01857 0.04375 0.01909 0.04351 0.01962 0.04328 C 0.01996 0.04305 0.02031 0.04282 0.02066 0.04236 C 0.021 0.04212 0.02135 0.04236 0.0217 0.04189 C 0.02205 0.04166 0.02205 0.0412 0.02239 0.04097 C 0.02274 0.04074 0.02309 0.04074 0.02343 0.0405 C 0.02378 0.04027 0.02413 0.03981 0.02448 0.03958 C 0.02517 0.03935 0.02604 0.03935 0.02656 0.03865 C 0.02812 0.0375 0.02725 0.03796 0.02899 0.03726 C 0.03107 0.03472 0.03003 0.03541 0.03177 0.03449 C 0.03212 0.03402 0.03229 0.03356 0.03246 0.0331 C 0.03281 0.03287 0.03316 0.03287 0.0335 0.03263 C 0.03385 0.03263 0.03403 0.0324 0.03437 0.03217 L 0.03437 0.0324 " pathEditMode="relative" rAng="0" ptsTypes="AAA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9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0184 -0.00463 C -0.01962 -0.0044 -0.02083 -0.0044 -0.02205 -0.00417 C -0.02292 -0.00394 -0.02379 -0.00347 -0.02483 -0.00324 L -0.02622 -0.00278 L -0.02899 -0.00185 L -0.03212 -0.00046 L -0.03316 3.7037E-7 C -0.03333 0.00046 -0.03351 0.00069 -0.03385 0.00093 C -0.0342 0.00139 -0.03472 0.00116 -0.0349 0.00139 C -0.03559 0.00231 -0.03576 0.00347 -0.03629 0.0044 L -0.03698 0.00532 C -0.03802 0.00926 -0.03663 0.0044 -0.03802 0.00764 C -0.0382 0.0081 -0.0382 0.00856 -0.03837 0.00903 C -0.03854 0.00949 -0.03889 0.00995 -0.03906 0.01042 L -0.03976 0.01319 C -0.03993 0.01366 -0.03993 0.01412 -0.0401 0.01458 L -0.04045 0.01551 L -0.04254 0.03935 L -0.03941 0.06736 L -0.03316 0.08218 L -0.0276 0.08518 L -0.01632 0.08449 L 0.0026 0.06412 L 0.0092 -0.05347 L 0.00781 0.07986 C 0.00868 0.08079 0.00937 0.08194 0.01024 0.08264 C 0.01059 0.0831 0.01094 0.08356 0.01128 0.08356 C 0.01267 0.08403 0.01406 0.08403 0.01545 0.08403 C 0.01667 0.08403 0.01788 0.08403 0.01892 0.08356 C 0.01979 0.08356 0.02031 0.0831 0.02101 0.08264 C 0.0224 0.08218 0.02187 0.08241 0.02292 0.08171 L 0.02292 0.08194 " pathEditMode="relative" rAng="0" ptsTypes="AAAAAAAAAAAAAAAAAAAAAAAAAAAAAAAAA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9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4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9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0139 0.08611 L 0.0066 0.02361 C 0.00712 0.02246 0.00764 0.02107 0.00833 0.01991 C 0.00851 0.01945 0.00903 0.01945 0.00937 0.01898 C 0.00972 0.01852 0.00972 0.01806 0.01007 0.0176 C 0.01059 0.0169 0.01146 0.01644 0.01215 0.01574 C 0.01267 0.01505 0.01319 0.01412 0.01389 0.01343 C 0.01458 0.01273 0.01545 0.01227 0.01597 0.01158 C 0.01701 0.01019 0.01632 0.01065 0.01771 0.01019 C 0.01788 0.00972 0.01788 0.00903 0.01806 0.0088 C 0.0184 0.00834 0.01875 0.00857 0.0191 0.00834 C 0.01944 0.0081 0.01962 0.00764 0.01979 0.00741 C 0.02014 0.00718 0.02205 0.00648 0.02222 0.00648 C 0.02257 0.00602 0.02292 0.00579 0.02326 0.00556 C 0.025 0.0044 0.02517 0.00463 0.02674 0.00417 C 0.02743 0.00371 0.02882 0.00324 0.02882 0.00347 C 0.03177 0.00324 0.03455 0.00324 0.03733 0.00371 C 0.03802 0.00371 0.04045 0.00486 0.0408 0.0051 L 0.04184 0.00556 C 0.04271 0.00672 0.04375 0.00764 0.04427 0.00926 C 0.04566 0.01297 0.04323 0.0081 0.04531 0.01204 C 0.04549 0.0125 0.04549 0.01297 0.04566 0.01343 C 0.04583 0.01412 0.04618 0.01459 0.04635 0.01528 C 0.0467 0.01644 0.04687 0.01898 0.04705 0.01991 C 0.04687 0.02778 0.04705 0.03588 0.0467 0.04375 C 0.0467 0.04468 0.04601 0.04653 0.04601 0.04676 C 0.04583 0.04769 0.04583 0.04908 0.04566 0.05023 C 0.04566 0.0507 0.04531 0.05116 0.04531 0.05162 C 0.04514 0.05278 0.04479 0.05672 0.04462 0.05764 C 0.04479 0.06158 0.04479 0.06528 0.04497 0.06898 C 0.04497 0.06945 0.04549 0.07431 0.04566 0.075 C 0.04566 0.07547 0.04583 0.07593 0.04601 0.07639 C 0.04687 0.08195 0.04566 0.07639 0.04705 0.08195 C 0.04722 0.08241 0.04722 0.0831 0.0474 0.08334 C 0.04757 0.0838 0.04792 0.08426 0.04809 0.08472 C 0.04826 0.08519 0.04826 0.08588 0.04844 0.08611 C 0.04878 0.08658 0.04913 0.08681 0.04948 0.08704 C 0.05191 0.09005 0.05017 0.08912 0.05226 0.09005 C 0.05469 0.08982 0.05712 0.08982 0.05955 0.08935 C 0.06076 0.08935 0.06059 0.08889 0.06128 0.08797 C 0.06163 0.08773 0.06215 0.0875 0.06233 0.08704 L 0.06389 0.08519 L 0.06389 0.08542 " pathEditMode="relative" rAng="0" ptsTypes="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9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4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9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1441 -0.00139 L 0.02691 -0.00649 L 0.03212 -0.01737 L 0.03351 -0.02848 C 0.03351 -0.02987 0.03333 -0.03125 0.03316 -0.03264 C 0.03316 -0.03403 0.03246 -0.03635 0.03212 -0.03727 C 0.03212 -0.03774 0.03212 -0.03843 0.03177 -0.03866 L 0.03038 -0.04051 C 0.03021 -0.04098 0.03003 -0.04144 0.02969 -0.04144 L 0.02865 -0.0419 C 0.0283 -0.04237 0.02795 -0.0426 0.0276 -0.04283 C 0.02708 -0.04329 0.02569 -0.04352 0.02517 -0.04375 C 0.02448 -0.04422 0.02378 -0.04468 0.02309 -0.04468 C 0.01962 -0.04538 0.02118 -0.04514 0.01823 -0.04561 C 0.01597 -0.04561 0.01371 -0.04561 0.01163 -0.04514 C 0.01094 -0.04514 0.01042 -0.04491 0.00972 -0.04468 C 0.00903 -0.04445 0.00764 -0.04375 0.00764 -0.04352 C 0.00729 -0.04352 0.00694 -0.04306 0.0066 -0.04283 C 0.00625 -0.0426 0.0059 -0.0426 0.00555 -0.04237 C 0.00538 -0.04213 0.00521 -0.04167 0.00486 -0.04144 C 0.00451 -0.04121 0.00417 -0.04121 0.00382 -0.04098 C 0.00347 -0.04075 0.00312 -0.04051 0.00278 -0.04005 C 0.00191 -0.03681 0.0033 -0.04075 0.00104 -0.03774 C -0.00087 -0.03519 0.00243 -0.03727 -0.00035 -0.03588 C -0.00087 -0.03519 -0.00139 -0.03426 -0.00208 -0.03357 C -0.00295 -0.03288 -0.0033 -0.03264 -0.00382 -0.03172 C -0.00417 -0.03125 -0.00434 -0.03079 -0.00451 -0.03033 C -0.00469 -0.02987 -0.00469 -0.0294 -0.00486 -0.02894 C -0.00504 -0.02848 -0.00538 -0.02848 -0.00556 -0.02801 C -0.00816 -0.0213 -0.00486 -0.02801 -0.00695 -0.02385 L -0.00764 -0.02107 C -0.00781 -0.02061 -0.00799 -0.02014 -0.00799 -0.01968 C -0.00816 -0.01899 -0.00833 -0.01829 -0.00833 -0.01783 C -0.00868 -0.0169 -0.00885 -0.01598 -0.00903 -0.01482 C -0.0092 -0.01436 -0.00938 -0.01366 -0.00938 -0.01297 C -0.00955 -0.0125 -0.00972 -0.01204 -0.00972 -0.01158 C -0.0099 -0.01088 -0.01007 -0.01019 -0.01007 -0.00926 C -0.01042 -0.00533 -0.01042 -0.00417 -0.01076 -0.00093 C -0.01129 0.00208 -0.01111 4.81481E-6 -0.01146 0.00231 C -0.01233 0.00601 -0.01215 0.00555 -0.0125 0.00879 C -0.01198 0.02083 -0.01285 0.01319 -0.01181 0.01782 C -0.01181 0.01828 -0.01181 0.01898 -0.01146 0.01967 C -0.01146 0.02013 -0.01111 0.0206 -0.01076 0.02106 C -0.0099 0.02337 -0.01111 0.02152 -0.00972 0.02337 C -0.00972 0.02384 -0.00955 0.0243 -0.00938 0.02476 C -0.0092 0.025 -0.00885 0.02523 -0.00868 0.02569 C -0.00833 0.02662 -0.00851 0.02754 -0.00799 0.02847 L -0.0059 0.03263 C -0.00556 0.03333 -0.00504 0.03449 -0.00451 0.03495 C -0.00417 0.03518 -0.00382 0.03541 -0.00347 0.03541 C -0.0033 0.03587 -0.00313 0.03634 -0.00278 0.0368 C -0.00226 0.03796 -0.00052 0.03935 8.33333E-7 0.03958 L 0.00104 0.04004 C 0.00121 0.0405 0.00139 0.04097 0.00174 0.04097 C 0.00226 0.04143 0.00278 0.04143 0.00312 0.04143 C 0.00382 0.04189 0.00451 0.04212 0.00521 0.04236 L 0.00729 0.04328 C 0.00833 0.04375 0.00955 0.04421 0.01042 0.04421 C 0.01163 0.04444 0.01285 0.04467 0.01406 0.0449 C 0.0151 0.04467 0.01615 0.04444 0.01719 0.04421 C 0.01753 0.04421 0.01788 0.04398 0.01823 0.04375 C 0.01858 0.04375 0.0191 0.04351 0.01962 0.04328 C 0.01996 0.04305 0.02031 0.04282 0.02066 0.04236 C 0.02101 0.04212 0.02135 0.04236 0.0217 0.04189 C 0.02205 0.04166 0.02205 0.0412 0.0224 0.04097 C 0.02274 0.04074 0.02309 0.04074 0.02344 0.0405 C 0.02378 0.04027 0.02413 0.03981 0.02448 0.03958 C 0.02517 0.03935 0.02604 0.03935 0.02656 0.03865 C 0.02812 0.0375 0.02726 0.03796 0.02899 0.03726 C 0.03108 0.03472 0.03003 0.03541 0.03177 0.03449 C 0.03212 0.03402 0.03229 0.03356 0.03246 0.0331 C 0.03281 0.03287 0.03316 0.03287 0.03351 0.03263 C 0.03385 0.03263 0.03403 0.0324 0.03437 0.03217 L 0.03437 0.0324 " pathEditMode="relative" rAng="0" ptsTypes="AAAAAAAAAAAAAAAAAAAAAAAAAAAAAAAAAAAAAAAAAAAAAAAAAAAAAAAAAAAAAAAAAAAAAAAAAAA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9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4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9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3.7037E-7 L -0.01094 -0.00463 C -0.0132 -0.00463 -0.01563 -0.00463 -0.01789 -0.00417 C -0.01893 -0.00417 -0.01945 -0.0037 -0.02032 -0.00324 C -0.02101 -0.00324 -0.02153 -0.00301 -0.02206 -0.00278 C -0.02275 -0.00255 -0.02344 -0.00232 -0.02414 -0.00185 L -0.0264 -0.00093 L -0.02744 -0.00046 L -0.02848 3.7037E-7 C -0.03022 0.00231 -0.02796 -0.00046 -0.03022 0.00139 C -0.03195 0.00278 -0.02952 0.00185 -0.03195 0.00324 C -0.03351 0.00417 -0.03299 0.00324 -0.03438 0.00417 C -0.03473 0.0044 -0.03508 0.00463 -0.03542 0.00509 C -0.03594 0.00555 -0.03681 0.00694 -0.03681 0.00694 L -0.03785 0.01111 L -0.0382 0.0125 C -0.03803 0.01412 -0.03803 0.01597 -0.03785 0.01759 C -0.03768 0.01921 -0.03716 0.0206 -0.03647 0.02176 C -0.03629 0.02222 -0.03594 0.02245 -0.03577 0.02268 L -0.03542 0.02407 L -0.02674 0.03542 L -0.0106 0.04236 L -0.00157 0.04792 L -7.22222E-6 0.06389 L -0.00504 0.07685 L -0.01407 0.08333 L -0.01754 0.08426 C -0.01824 0.08449 -0.01893 0.08495 -0.01962 0.08495 C -0.02188 0.08495 -0.02414 0.08449 -0.0264 0.08426 C -0.02709 0.08426 -0.02778 0.08403 -0.02848 0.0838 C -0.02883 0.0838 -0.02935 0.08356 -0.02987 0.08333 C -0.03178 0.08287 -0.0316 0.0831 -0.03334 0.08241 C -0.03438 0.08218 -0.03542 0.08148 -0.03647 0.08102 L -0.03959 0.07963 C -0.03994 0.07963 -0.04028 0.0794 -0.04063 0.07917 C -0.04202 0.07801 -0.04133 0.07847 -0.04272 0.07778 C -0.04289 0.07755 -0.04341 0.07731 -0.04341 0.07685 C -0.04376 0.07523 -0.04306 0.07546 -0.04237 0.07546 L -0.04237 0.07546 " pathEditMode="relative" ptsTypes="AAAAAAAAAAAAAAAAAAAAAAAAAAAAAAAAAAAAAAA">
                                      <p:cBhvr>
                                        <p:cTn id="71" dur="2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6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1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60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184 -0.00463 C -0.01961 -0.0044 -0.02083 -0.0044 -0.02205 -0.00417 C -0.02291 -0.00394 -0.02378 -0.00347 -0.02482 -0.00324 L -0.02621 -0.00278 L -0.02899 -0.00185 L -0.03211 -0.00046 L -0.03316 3.7037E-7 C -0.03333 0.00046 -0.0335 0.00069 -0.03385 0.00093 C -0.0342 0.00139 -0.03472 0.00116 -0.03489 0.00139 C -0.03559 0.00231 -0.03576 0.00347 -0.03628 0.0044 L -0.03698 0.00532 C -0.03802 0.00926 -0.03663 0.0044 -0.03802 0.00764 C -0.03819 0.0081 -0.03819 0.00856 -0.03836 0.00903 C -0.03854 0.00949 -0.03889 0.00995 -0.03906 0.01042 L -0.03975 0.01319 C -0.03993 0.01366 -0.03993 0.01412 -0.0401 0.01458 L -0.04045 0.01551 L -0.04253 0.03935 L -0.03941 0.06736 L -0.03316 0.08218 L -0.0276 0.08518 L -0.01632 0.08449 L 0.00261 0.06412 L 0.0092 -0.05347 L 0.00782 0.07986 C 0.00868 0.08079 0.00938 0.08194 0.01025 0.08264 C 0.01059 0.0831 0.01094 0.08356 0.01129 0.08356 C 0.01268 0.08403 0.01407 0.08403 0.01545 0.08403 C 0.01667 0.08403 0.01789 0.08403 0.01893 0.08356 C 0.01979 0.08356 0.02032 0.0831 0.02101 0.08264 C 0.0224 0.08218 0.02188 0.08241 0.02292 0.08171 L 0.02292 0.08194 " pathEditMode="relative" rAng="0" ptsTypes="AAAAAAAAAAAAAAAAAAAAAAAAAAAAAAAAA">
                                      <p:cBhvr>
                                        <p:cTn id="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76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81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6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01649 -0.00556 L -0.02656 -0.00324 L -0.03593 0.00602 L -0.04288 0.02616 L -0.04218 0.05648 L -0.03559 0.075 L -0.03038 0.08055 L -0.02343 0.08148 L -0.01128 0.0787 L -0.00278 0.06759 L 0.00174 0.05833 L 0.00417 0.04977 L 0.00799 -0.00417 L 0.00556 0.075 C 0.00573 0.07639 0.00573 0.07801 0.00625 0.07916 C 0.0066 0.07986 0.00712 0.08009 0.00764 0.08055 C 0.00886 0.08171 0.00851 0.08148 0.00972 0.08217 C 0.01129 0.08194 0.01285 0.08194 0.01424 0.08148 C 0.01632 0.08125 0.01528 0.08079 0.01771 0.08009 L 0.01979 0.07963 C 0.02049 0.07963 0.0217 0.07916 0.0217 0.07916 L 0.0217 0.07916 " pathEditMode="relative" ptsTypes="AAAAAAAAAAAAAAAAAAAAAAA">
                                      <p:cBhvr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16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21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2600"/>
                            </p:stCondLst>
                            <p:childTnLst>
                              <p:par>
                                <p:cTn id="10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00087 0.07176 C -0.00052 0.07639 -0.00087 0.07431 3.61111E-6 0.07801 C 0.00017 0.07847 0.00017 0.07894 0.00034 0.0794 L 0.00156 0.08195 C 0.00173 0.08218 0.00191 0.08287 0.00225 0.0831 C 0.00243 0.08334 0.00399 0.08496 0.00451 0.08519 C 0.00503 0.08565 0.00573 0.08588 0.00642 0.08611 C 0.00659 0.08611 0.00694 0.08634 0.00729 0.08658 C 0.00781 0.08658 0.00833 0.08681 0.00885 0.08704 C 0.00937 0.08704 0.00972 0.08727 0.01024 0.08727 C 0.01163 0.0875 0.01284 0.08773 0.01423 0.08773 C 0.01458 0.08796 0.01493 0.0882 0.01528 0.0882 C 0.01892 0.08889 0.01909 0.08866 0.02326 0.0882 C 0.02396 0.08796 0.02448 0.08773 0.02517 0.08704 C 0.02534 0.08658 0.02534 0.08588 0.02569 0.08565 C 0.02639 0.08519 0.02708 0.08519 0.0276 0.08472 L 0.02864 0.08449 C 0.0309 0.08241 0.02986 0.0831 0.03177 0.08195 C 0.03316 0.07986 0.03159 0.08195 0.03333 0.08056 C 0.03403 0.08009 0.03524 0.07894 0.03524 0.07894 C 0.03559 0.07847 0.03576 0.07801 0.03594 0.07755 C 0.03611 0.07732 0.03646 0.07709 0.03663 0.07685 C 0.03698 0.07593 0.03784 0.07431 0.03784 0.07431 L 0.03871 0.07037 C 0.03889 0.06991 0.03906 0.06945 0.03906 0.06921 C 0.03923 0.06852 0.03923 0.06806 0.03941 0.06736 C 0.03958 0.06644 0.03993 0.06574 0.0401 0.06482 L 0.04097 0.06111 L 0.04132 0.05972 C 0.04149 0.05926 0.04149 0.05903 0.04166 0.05857 C 0.04184 0.05787 0.04184 0.05741 0.04201 0.05671 C 0.04219 0.05602 0.04253 0.05417 0.04253 0.05417 C 0.0434 0.04699 0.04253 0.05394 0.04323 0.05 C 0.04409 0.04584 0.04323 0.04954 0.04392 0.04653 C 0.04392 0.04537 0.04409 0.04421 0.04427 0.04329 C 0.04427 0.04283 0.04444 0.04236 0.04444 0.0419 C 0.04462 0.04028 0.04462 0.03889 0.04479 0.03727 C 0.04496 0.03658 0.04514 0.03611 0.04514 0.03565 C 0.04531 0.03449 0.04531 0.03334 0.04548 0.03218 C 0.04566 0.03079 0.04583 0.02963 0.04618 0.02824 C 0.04618 0.02685 0.04635 0.02546 0.04635 0.02408 C 0.04653 0.02338 0.0467 0.02269 0.0467 0.02199 C 0.04687 0.01621 0.0467 0.01065 0.0467 0.00509 L 0.04323 0.1125 C 0.04288 0.11343 0.04271 0.11482 0.04236 0.11574 C 0.04219 0.11621 0.04184 0.11667 0.04166 0.11713 C 0.04149 0.11759 0.04149 0.11829 0.04132 0.11875 C 0.04132 0.11921 0.04114 0.11968 0.04097 0.12014 C 0.04097 0.1206 0.0408 0.1213 0.04062 0.12176 C 0.04062 0.12222 0.04045 0.12269 0.04045 0.12292 C 0.04028 0.12361 0.04028 0.12408 0.0401 0.12477 C 0.03993 0.1257 0.03958 0.12639 0.03941 0.12732 C 0.03941 0.12778 0.03923 0.12824 0.03906 0.12847 L 0.03784 0.13102 C 0.03767 0.13148 0.03767 0.13195 0.0375 0.13241 C 0.03732 0.13287 0.03576 0.13426 0.03559 0.13449 C 0.03507 0.13519 0.03437 0.13588 0.03368 0.13611 C 0.03333 0.13634 0.03281 0.13634 0.03246 0.13658 C 0.03212 0.13681 0.03177 0.13704 0.03142 0.13704 C 0.03055 0.13727 0.02951 0.13727 0.02864 0.1375 C 0.02656 0.13773 0.02673 0.13773 0.02482 0.13843 L 0.01024 0.13796 C 0.00955 0.13796 0.00885 0.1375 0.00833 0.1375 C 0.00746 0.13727 0.00659 0.13727 0.00573 0.13704 C 0.00486 0.13681 0.00399 0.13658 0.00312 0.13611 C 0.00278 0.13611 0.0026 0.13588 0.00225 0.13565 C 0.00173 0.13565 0.00139 0.13542 0.00087 0.13542 C 0.00034 0.13519 -0.00087 0.13449 -0.00087 0.13449 L -0.00087 0.13449 " pathEditMode="relative" ptsTypes="AAAAAAAAAAAAAAAAAAAAAAAAAAAAAAAAAAAAAAAAAAAAAAAAAAAAAAAAAAAAAAAAAAAAAA">
                                      <p:cBhvr>
                                        <p:cTn id="104" dur="3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60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361826" y="1261960"/>
            <a:ext cx="6420347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Thursday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35004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880" y="1392607"/>
            <a:ext cx="710150" cy="70793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40" y="1392606"/>
            <a:ext cx="710150" cy="70793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307" y="1392606"/>
            <a:ext cx="710150" cy="70793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286" y="1352318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000" y="1099069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819" y="1136595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86" y="998349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40" y="1352317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008" y="135231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3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0.07292 4.44444E-6 " pathEditMode="relative" rAng="0" ptsTypes="AA">
                                      <p:cBhvr>
                                        <p:cTn id="16" dur="1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5E-6 0.115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3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6.93889E-18 L -0.00156 0.13704 L 0.00313 0.07894 L 0.00973 0.06898 L 0.02032 0.05764 L 0.02952 0.05417 C 0.03056 0.05417 0.03143 0.05371 0.03247 0.05371 C 0.03594 0.05371 0.03733 0.05371 0.04011 0.05463 C 0.04046 0.05486 0.04063 0.05486 0.04098 0.05509 C 0.04115 0.05533 0.04132 0.05556 0.04167 0.05602 C 0.04202 0.05625 0.04237 0.05648 0.04254 0.05672 C 0.04428 0.05972 0.04115 0.05648 0.04393 0.0588 C 0.0441 0.05972 0.04428 0.06065 0.04445 0.06134 C 0.04497 0.06273 0.04514 0.06297 0.04549 0.06435 C 0.04619 0.06806 0.04601 0.06736 0.04636 0.07084 C 0.04705 0.09954 0.04636 0.06459 0.04636 0.10972 C 0.04636 0.11759 0.04653 0.12547 0.04671 0.1331 C 0.04671 0.13357 0.04688 0.13403 0.04705 0.13449 C 0.0474 0.13496 0.04827 0.13588 0.04862 0.13611 C 0.05139 0.1382 0.04862 0.13588 0.05087 0.13797 L 0.0566 0.1375 C 0.05764 0.13727 0.05869 0.13727 0.05973 0.13704 C 0.06025 0.13681 0.06146 0.13658 0.06146 0.13658 L 0.06146 0.13658 " pathEditMode="relative" ptsTypes="AAAAAAAAAAAAAAAAAAAAAAAA">
                                      <p:cBhvr>
                                        <p:cTn id="38" dur="2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1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6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3.33333E-6 L -0.00277 0.07824 C -0.0026 0.07917 -0.00225 0.08032 -0.0019 0.08148 C -0.00173 0.08218 -0.0019 0.08287 -0.00155 0.08333 C -0.00138 0.08356 -0.00086 0.0838 -0.00069 0.08403 C 0.00157 0.08657 -0.0019 0.0831 0.00088 0.08588 C 0.00122 0.08611 0.00122 0.0868 0.00157 0.08704 C 0.00209 0.0875 0.00261 0.08727 0.00313 0.0875 C 0.00556 0.08819 0.00504 0.08796 0.00661 0.08889 C 0.0099 0.08866 0.0132 0.08866 0.0165 0.08843 C 0.01754 0.08819 0.01858 0.0875 0.01945 0.08657 C 0.02032 0.08565 0.01963 0.08588 0.02102 0.08495 C 0.02136 0.08472 0.02171 0.08472 0.02188 0.08449 C 0.02345 0.08264 0.02171 0.08472 0.02362 0.08333 C 0.02674 0.08079 0.02431 0.08218 0.0264 0.08102 C 0.02779 0.07917 0.02605 0.08125 0.02796 0.07986 C 0.02865 0.0794 0.02917 0.0787 0.02987 0.07824 C 0.03022 0.07778 0.03056 0.07755 0.03091 0.07731 C 0.03143 0.07662 0.03178 0.07569 0.03247 0.07523 L 0.03438 0.07338 C 0.03473 0.07315 0.03508 0.07292 0.03525 0.07268 C 0.0356 0.07222 0.03577 0.07199 0.03595 0.07176 C 0.03647 0.07083 0.03664 0.06968 0.03716 0.06921 L 0.0382 0.06829 C 0.0389 0.06505 0.03786 0.06898 0.03942 0.0662 C 0.03959 0.06597 0.03959 0.06528 0.03977 0.06505 C 0.03994 0.06458 0.04011 0.06412 0.04046 0.06366 C 0.04115 0.06065 0.04029 0.06435 0.04098 0.06065 C 0.04133 0.05903 0.04133 0.05949 0.04167 0.05764 C 0.04185 0.05671 0.04185 0.05579 0.04202 0.05486 C 0.04202 0.0537 0.0422 0.05255 0.04237 0.05139 C 0.04237 0.05093 0.04254 0.05046 0.04254 0.05 C 0.04289 0.04815 0.04289 0.04606 0.04324 0.04421 C 0.04358 0.04236 0.04376 0.0419 0.04393 0.03981 C 0.04515 0.025 0.04411 0.03611 0.0448 0.02847 C 0.0448 0.02546 0.04463 0.02268 0.04445 0.01991 C 0.04445 0.01921 0.04428 0.01852 0.04428 0.01782 C 0.04411 0.0169 0.04393 0.01597 0.04393 0.01528 C 0.04358 0.01319 0.04358 0.01319 0.04324 0.01134 L 0.04358 0.0037 L 0.04445 0.08495 C 0.04532 0.08565 0.04602 0.08634 0.04671 0.08704 C 0.04706 0.08727 0.04879 0.08773 0.04897 0.08796 C 0.05192 0.08773 0.05279 0.08796 0.05504 0.08704 C 0.05574 0.0868 0.05626 0.08657 0.05695 0.08611 C 0.0573 0.08611 0.05765 0.08611 0.05782 0.08588 C 0.05904 0.08472 0.05852 0.08495 0.05956 0.08495 L 0.05956 0.08495 " pathEditMode="relative" ptsTypes="AAAA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6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6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-0.00122 0.08611 L 0.00416 0.02523 L 0.01493 0.01227 C 0.01771 0.00949 0.01614 0.01041 0.01892 0.00926 L 0.02083 0.00833 L 0.02187 0.00787 C 0.02291 0.00648 0.02222 0.00717 0.0243 0.00625 L 0.02621 0.00532 L 0.0276 0.00486 C 0.03055 0.00509 0.03385 0.00509 0.0368 0.00625 C 0.03871 0.00694 0.03819 0.00648 0.03906 0.00741 L 0.03906 0.00741 " pathEditMode="relative" ptsTypes="AAAAAAAAAAAAA">
                                      <p:cBhvr>
                                        <p:cTn id="60" dur="2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1094 -0.00463 C -0.0132 -0.00463 -0.01563 -0.00463 -0.01789 -0.00417 C -0.01893 -0.00417 -0.01945 -0.0037 -0.02032 -0.00324 C -0.02101 -0.00324 -0.02153 -0.00301 -0.02205 -0.00278 C -0.02275 -0.00255 -0.02344 -0.00232 -0.02414 -0.00185 L -0.02639 -0.00093 L -0.02743 -0.00046 L -0.02848 3.7037E-7 C -0.03021 0.00231 -0.02795 -0.00046 -0.03021 0.00139 C -0.03195 0.00278 -0.02952 0.00185 -0.03195 0.00324 C -0.03351 0.00417 -0.03299 0.00324 -0.03438 0.00417 C -0.03473 0.0044 -0.03507 0.00463 -0.03542 0.00509 C -0.03594 0.00556 -0.03681 0.00694 -0.03681 0.00718 L -0.03785 0.01111 L -0.0382 0.0125 C -0.03802 0.01412 -0.03802 0.01597 -0.03785 0.01759 C -0.03768 0.01921 -0.03716 0.0206 -0.03646 0.02176 C -0.03629 0.02222 -0.03594 0.02245 -0.03577 0.02268 L -0.03542 0.02407 L -0.02674 0.03542 L -0.01059 0.04236 L -0.00157 0.04792 L 3.33333E-6 0.06389 L -0.00504 0.07685 L -0.01407 0.08333 L -0.01754 0.08426 C -0.01823 0.08449 -0.01893 0.08495 -0.01962 0.08495 C -0.02188 0.08495 -0.02414 0.08449 -0.02639 0.08426 C -0.02709 0.08426 -0.02778 0.08403 -0.02848 0.0838 C -0.02882 0.0838 -0.02934 0.08356 -0.02986 0.08333 C -0.03177 0.08287 -0.0316 0.0831 -0.03334 0.08241 C -0.03438 0.08218 -0.03542 0.08148 -0.03646 0.08102 L -0.03959 0.07963 C -0.03993 0.07963 -0.04028 0.0794 -0.04063 0.07917 C -0.04202 0.07801 -0.04132 0.07847 -0.04271 0.07778 C -0.04289 0.07755 -0.04341 0.07731 -0.04341 0.07685 C -0.04375 0.07523 -0.04306 0.07546 -0.04236 0.07546 L -0.04236 0.07569 " pathEditMode="relative" rAng="0" ptsTypes="AAAAAAAAAAAAAAAAAAAAAAAAAAAAAAAAAAAAAAA">
                                      <p:cBhvr>
                                        <p:cTn id="71" dur="2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7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2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70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0184 -0.00463 C -0.01962 -0.0044 -0.02083 -0.0044 -0.02205 -0.00417 C -0.02291 -0.00394 -0.02378 -0.00347 -0.02482 -0.00324 L -0.02621 -0.00278 L -0.02899 -0.00185 L -0.03212 -0.00046 L -0.03316 3.7037E-7 C -0.03333 0.00046 -0.0335 0.00069 -0.03385 0.00093 C -0.0342 0.00139 -0.03472 0.00116 -0.03489 0.00139 C -0.03559 0.00231 -0.03576 0.00347 -0.03628 0.0044 L -0.03698 0.00532 C -0.03802 0.00926 -0.03663 0.0044 -0.03802 0.00764 C -0.03819 0.0081 -0.03819 0.00856 -0.03837 0.00903 C -0.03854 0.00949 -0.03889 0.00995 -0.03906 0.01042 L -0.03975 0.01319 C -0.03993 0.01366 -0.03993 0.01412 -0.0401 0.01458 L -0.04045 0.01551 L -0.04253 0.03935 L -0.03941 0.06736 L -0.03316 0.08218 L -0.0276 0.08518 L -0.01632 0.08449 L 0.00261 0.06412 L 0.0092 -0.05347 L 0.00782 0.07986 C 0.00868 0.08079 0.00938 0.08194 0.01025 0.08264 C 0.01059 0.0831 0.01094 0.08356 0.01129 0.08356 C 0.01268 0.08403 0.01407 0.08403 0.01545 0.08403 C 0.01667 0.08403 0.01788 0.08403 0.01893 0.08356 C 0.01979 0.08356 0.02032 0.0831 0.02101 0.08264 C 0.0224 0.08218 0.02188 0.08241 0.02292 0.08171 L 0.02292 0.08194 " pathEditMode="relative" rAng="0" ptsTypes="AAAAAAAAAAAAAAAAAAAAAAAAAAAAAAAAA">
                                      <p:cBhvr>
                                        <p:cTn id="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37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47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0.01649 -0.00556 L -0.02656 -0.00324 L -0.03593 0.00602 L -0.04288 0.02616 L -0.04218 0.05648 L -0.03559 0.075 L -0.03038 0.08056 L -0.02343 0.08148 L -0.01128 0.0787 L -0.00277 0.06759 L 0.00174 0.05833 L 0.00417 0.04977 L 0.00799 -0.00417 L 0.00556 0.075 C 0.00573 0.07639 0.00573 0.07801 0.00625 0.07917 C 0.0066 0.07986 0.00712 0.08009 0.00764 0.08056 C 0.00886 0.08171 0.00851 0.08148 0.00973 0.08218 C 0.01129 0.08194 0.01285 0.08194 0.01424 0.08148 C 0.01632 0.08125 0.01528 0.08079 0.01771 0.08009 L 0.0198 0.07963 C 0.02049 0.07963 0.02171 0.07917 0.02171 0.0794 L 0.02171 0.07917 " pathEditMode="relative" rAng="0" ptsTypes="AAAAAAAAAAAAAAAAAAAAAAA">
                                      <p:cBhvr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7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82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8700"/>
                            </p:stCondLst>
                            <p:childTnLst>
                              <p:par>
                                <p:cTn id="10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00087 0.07176 C -0.00052 0.07639 -0.00087 0.07431 5.55556E-7 0.07801 C 0.00017 0.07847 0.00017 0.07894 0.00035 0.0794 L 0.00156 0.08195 C 0.00174 0.08218 0.00191 0.08287 0.00226 0.0831 C 0.00243 0.08334 0.00399 0.08496 0.00451 0.08519 C 0.00503 0.08565 0.00573 0.08588 0.00642 0.08611 C 0.0066 0.08611 0.00694 0.08635 0.00729 0.08658 C 0.00781 0.08658 0.00833 0.08681 0.00885 0.08704 C 0.00937 0.08704 0.00972 0.08727 0.01024 0.08727 C 0.01163 0.0875 0.01285 0.08773 0.01424 0.08773 C 0.01458 0.08797 0.01493 0.0882 0.01528 0.0882 C 0.01892 0.08889 0.0191 0.08866 0.02326 0.0882 C 0.02396 0.08797 0.02448 0.08773 0.02517 0.08704 C 0.02535 0.08658 0.02535 0.08588 0.02569 0.08565 C 0.02639 0.08519 0.02708 0.08519 0.0276 0.08472 L 0.02865 0.08449 C 0.0309 0.08241 0.02986 0.0831 0.03177 0.08195 C 0.03316 0.07986 0.0316 0.08195 0.03333 0.08056 C 0.03403 0.0801 0.03524 0.07894 0.03524 0.07917 C 0.03559 0.07847 0.03576 0.07801 0.03594 0.07755 C 0.03611 0.07732 0.03646 0.07709 0.03663 0.07685 C 0.03698 0.07593 0.03785 0.07431 0.03785 0.07454 L 0.03871 0.07037 C 0.03889 0.06991 0.03906 0.06945 0.03906 0.06922 C 0.03924 0.06852 0.03924 0.06806 0.03941 0.06736 C 0.03958 0.06644 0.03993 0.06574 0.0401 0.06482 L 0.04097 0.06111 L 0.04132 0.05972 C 0.04149 0.05926 0.04149 0.05903 0.04167 0.05857 C 0.04184 0.05787 0.04184 0.05741 0.04201 0.05672 C 0.04219 0.05602 0.04253 0.05417 0.04253 0.0544 C 0.0434 0.04699 0.04253 0.05394 0.04323 0.05 C 0.0441 0.04584 0.04323 0.04954 0.04392 0.04653 C 0.04392 0.04537 0.0441 0.04422 0.04427 0.04329 C 0.04427 0.04283 0.04444 0.04236 0.04444 0.0419 C 0.04462 0.04028 0.04462 0.03889 0.04479 0.03727 C 0.04496 0.03658 0.04514 0.03611 0.04514 0.03565 C 0.04531 0.03449 0.04531 0.03334 0.04549 0.03218 C 0.04566 0.03079 0.04583 0.02963 0.04618 0.02824 C 0.04618 0.02685 0.04635 0.02547 0.04635 0.02408 C 0.04653 0.02338 0.0467 0.02269 0.0467 0.02199 C 0.04687 0.01621 0.0467 0.01065 0.0467 0.0051 L 0.04323 0.1125 C 0.04288 0.11343 0.04271 0.11482 0.04236 0.11574 C 0.04219 0.11621 0.04184 0.11667 0.04167 0.11713 C 0.04149 0.1176 0.04149 0.11829 0.04132 0.11875 C 0.04132 0.11922 0.04115 0.11968 0.04097 0.12014 C 0.04097 0.1206 0.0408 0.1213 0.04062 0.12176 C 0.04062 0.12222 0.04045 0.12269 0.04045 0.12292 C 0.04028 0.12361 0.04028 0.12408 0.0401 0.12477 C 0.03993 0.1257 0.03958 0.12639 0.03941 0.12732 C 0.03941 0.12778 0.03924 0.12824 0.03906 0.12847 L 0.03785 0.13102 C 0.03767 0.13148 0.03767 0.13195 0.0375 0.13241 C 0.03733 0.13287 0.03576 0.13426 0.03559 0.13449 C 0.03507 0.13519 0.03437 0.13588 0.03368 0.13611 C 0.03333 0.13635 0.03281 0.13635 0.03246 0.13658 C 0.03212 0.13681 0.03177 0.13704 0.03142 0.13704 C 0.03056 0.13727 0.02951 0.13727 0.02865 0.1375 C 0.02656 0.13773 0.02674 0.13773 0.02483 0.13843 L 0.01024 0.13797 C 0.00955 0.13797 0.00885 0.1375 0.00833 0.1375 C 0.00746 0.13727 0.0066 0.13727 0.00573 0.13704 C 0.00486 0.13681 0.00399 0.13658 0.00312 0.13611 C 0.00278 0.13611 0.0026 0.13588 0.00226 0.13565 C 0.00174 0.13565 0.00139 0.13542 0.00087 0.13542 C 0.00035 0.13519 -0.00087 0.13449 -0.00087 0.13472 L -0.00087 0.13449 " pathEditMode="relative" rAng="0" ptsTypes="AAAAAAAAAAAAAAAAAAAAAAAAAAAAAAAAAAAAAAAAAAAAAAAAAAAAAAAAAAAAAAAAAAAAAA">
                                      <p:cBhvr>
                                        <p:cTn id="104" dur="3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2" y="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1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17382" y="1916252"/>
            <a:ext cx="5897768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phone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161" y="2807149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802" y="2382827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869" y="1848286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135" y="234588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391" y="2364353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1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0017 0.0625 0.00052 0.125 0.00086 0.18774 L 0.00086 0.06667 L 0.00364 0.05556 L 0.01389 0.02338 L 0.02673 0.00741 L 0.04895 -0.00486 L 0.0592 -0.00254 L 0.07118 0.01737 L 0.075 0.06181 L 0.06753 0.09514 L 0.05729 0.11598 L 0.03784 0.12338 L 0.01284 0.11227 " pathEditMode="relative" rAng="0" ptsTypes="AAAAAAAAAAAAAA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00503 0.20625 L 0.00157 0.12084 C 0.00243 0.11806 0.00295 0.11482 0.00417 0.11204 C 0.00469 0.11065 0.00573 0.10973 0.0066 0.10857 C 0.00816 0.10695 0.0092 0.10625 0.01077 0.10533 L 0.02848 0.08959 L 0.03611 0.08727 C 0.0375 0.08681 0.03889 0.08635 0.04028 0.08612 C 0.04323 0.08565 0.04636 0.08542 0.04948 0.08519 C 0.05122 0.08542 0.05295 0.08542 0.05452 0.08612 C 0.05556 0.08658 0.05608 0.08774 0.05712 0.08843 C 0.05782 0.08889 0.05868 0.08913 0.05955 0.08959 C 0.06007 0.09028 0.06077 0.09098 0.06129 0.0919 C 0.06181 0.09283 0.06233 0.09399 0.06285 0.09514 C 0.06372 0.09676 0.06459 0.09815 0.06545 0.09954 C 0.06684 0.10556 0.06632 0.10186 0.06632 0.11088 L 0.06129 0.18936 C 0.06216 0.19237 0.06302 0.19538 0.06372 0.19838 C 0.06407 0.19931 0.06389 0.20093 0.06459 0.20163 C 0.06545 0.20255 0.06684 0.20232 0.06789 0.20278 L 0.08316 0.20163 " pathEditMode="relative" rAng="0" ptsTypes="AAAAAAAAAAAAAAAAAAAAAA">
                                      <p:cBhvr>
                                        <p:cTn id="2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112E-17 L 1.11111E-6 0.00023 C -0.00504 5.55112E-17 -0.01007 0.00023 -0.01511 0.00046 C -0.01563 0.00046 -0.01615 0.00093 -0.01667 0.00116 C -0.01719 0.00139 -0.01754 0.00208 -0.01806 0.00231 C -0.01892 0.00301 -0.01997 0.00301 -0.02083 0.0037 C -0.02986 0.01157 -0.02014 0.00347 -0.02517 0.00694 C -0.0257 0.00718 -0.02604 0.00787 -0.02656 0.0081 C -0.02708 0.00833 -0.02761 0.00833 -0.02795 0.0088 C -0.02899 0.00949 -0.0309 0.01134 -0.0309 0.01157 C -0.03108 0.01181 -0.03142 0.0125 -0.03177 0.01319 C -0.03299 0.01505 -0.03316 0.01505 -0.03455 0.0162 C -0.0349 0.0169 -0.03524 0.01759 -0.03559 0.01829 C -0.03594 0.01875 -0.03663 0.01875 -0.03698 0.01944 C -0.03733 0.02014 -0.03715 0.0213 -0.0375 0.02199 C -0.03802 0.02338 -0.03906 0.02431 -0.03941 0.02569 L -0.0408 0.03148 C -0.04097 0.03218 -0.04115 0.03264 -0.04132 0.03333 C -0.04236 0.03935 -0.04167 0.03681 -0.04323 0.04097 C -0.04323 0.04468 -0.04358 0.04861 -0.04358 0.05231 C -0.04392 0.05926 -0.04375 0.06528 -0.04462 0.07199 C -0.04462 0.07269 -0.04497 0.07361 -0.04497 0.07454 C -0.04497 0.08056 -0.04479 0.08657 -0.04462 0.09282 C -0.04445 0.09375 -0.04445 0.09491 -0.0441 0.09583 C -0.04392 0.09653 -0.0434 0.09722 -0.04323 0.09769 C -0.04306 0.09884 -0.04288 0.1 -0.04271 0.10093 C -0.04236 0.10231 -0.04201 0.10347 -0.04167 0.10486 C -0.04063 0.11111 -0.04115 0.1081 -0.03976 0.11366 C -0.03976 0.11412 -0.03958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8 0.13009 C -0.02465 0.13079 -0.0257 0.13032 -0.02379 0.13125 C -0.02205 0.13356 -0.02344 0.13194 -0.02031 0.1331 C -0.01458 0.13542 -0.02101 0.13403 -0.01285 0.13519 L 0.00764 0.13449 C 0.00885 0.13426 0.01024 0.13426 0.01146 0.1338 C 0.0118 0.13356 0.01198 0.13287 0.01233 0.13264 C 0.01354 0.13194 0.01493 0.13171 0.01614 0.13125 C 0.01858 0.13056 0.01736 0.13102 0.01944 0.13009 L 0.02222 0.12755 C 0.02274 0.12708 0.02326 0.12685 0.02378 0.12616 C 0.02604 0.12315 0.02483 0.12431 0.02708 0.12245 C 0.02917 0.11806 0.02812 0.11968 0.02986 0.11736 C 0.03003 0.11644 0.03003 0.11574 0.03038 0.11481 C 0.03055 0.11435 0.03108 0.11412 0.03125 0.11366 C 0.03472 0.10764 0.03177 0.11181 0.03455 0.10787 C 0.03628 0.10093 0.03368 0.11157 0.03611 0.10417 C 0.03646 0.10301 0.03663 0.10162 0.03698 0.10023 L 0.0375 0.09838 C 0.03767 0.09769 0.03785 0.09722 0.03802 0.09653 C 0.03802 0.0956 0.03819 0.09491 0.03837 0.09398 C 0.03871 0.09282 0.03941 0.09028 0.03941 0.09051 C 0.03958 0.08889 0.03993 0.08773 0.03993 0.08634 C 0.03993 0.07593 0.03958 0.06528 0.03941 0.05486 C 0.03941 0.0537 0.03802 0.04884 0.03802 0.04861 C 0.03785 0.04792 0.03767 0.04722 0.0375 0.04653 C 0.03715 0.04606 0.0368 0.04537 0.03646 0.04468 C 0.03611 0.04352 0.03594 0.04213 0.03559 0.04097 L 0.03507 0.03912 C 0.03489 0.03843 0.03472 0.03773 0.03455 0.03727 C 0.03455 0.03634 0.03437 0.03542 0.0342 0.03472 C 0.03368 0.03333 0.03299 0.03241 0.03229 0.03148 L 0.03125 0.02778 C 0.03108 0.02708 0.03108 0.02639 0.0309 0.02569 L 0.02986 0.02384 C 0.02969 0.02315 0.02969 0.02222 0.02934 0.0213 C 0.02899 0.0206 0.02847 0.02014 0.02795 0.01944 C 0.0276 0.01898 0.02743 0.01806 0.02708 0.01759 C 0.02621 0.0162 0.02569 0.01597 0.02465 0.01505 C 0.0243 0.01435 0.02413 0.01366 0.02378 0.01319 C 0.01979 0.00856 0.02222 0.01181 0.01944 0.00995 C 0.0158 0.00764 0.02014 0.00972 0.01667 0.0081 C 0.01632 0.00787 0.01389 0.00532 0.01337 0.00486 C 0.01233 0.0044 0.01146 0.00417 0.01042 0.0037 C 0.00989 0.00347 0.00955 0.00324 0.00903 0.00301 C 0.00833 0.00255 0.00781 0.00208 0.00712 0.00185 C 0.00625 0.00139 0.00521 0.00093 0.00434 0.00046 L 1.11111E-6 5.55112E-17 Z " pathEditMode="relative" rAng="0" ptsTypes="AAAAAAAAAA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C -1.66667E-6 0.03935 0.00018 0.07916 0.00035 0.11875 L 0.00938 0.03148 C 0.01042 0.03009 0.01163 0.02893 0.01268 0.02777 C 0.01563 0.02384 0.01059 0.02731 0.01649 0.02199 C 0.01997 0.01875 0.01563 0.02291 0.01927 0.01875 C 0.01979 0.01828 0.02031 0.01805 0.02084 0.01759 C 0.02136 0.01689 0.02188 0.01574 0.02257 0.01504 C 0.02604 0.01203 0.02188 0.01574 0.02604 0.0118 C 0.02639 0.01134 0.02691 0.01088 0.02743 0.01064 C 0.02778 0.01041 0.0283 0.01018 0.02882 0.00995 C 0.02952 0.00972 0.03004 0.00926 0.03073 0.00879 C 0.03125 0.00833 0.0316 0.00787 0.03212 0.0074 C 0.03299 0.00694 0.03403 0.00671 0.0349 0.00625 L 0.03646 0.00555 L 0.03785 0.00486 C 0.03837 0.00463 0.03872 0.00439 0.03924 0.00439 C 0.03993 0.00416 0.04045 0.00393 0.04115 0.0037 C 0.04202 0.00324 0.04306 0.00277 0.04393 0.00231 C 0.04445 0.00231 0.04497 0.00185 0.04531 0.00185 C 0.04774 0.00092 0.0467 0.00139 0.04879 0.00046 C 0.05174 0.00069 0.05469 0.00046 0.05764 0.00115 C 0.05886 0.00139 0.05955 0.00277 0.06059 0.0037 C 0.06111 0.00416 0.06163 0.00439 0.06198 0.00486 L 0.06441 0.0081 C 0.06563 0.01342 0.06389 0.00694 0.0658 0.01134 C 0.06597 0.0118 0.06597 0.0125 0.06632 0.01319 C 0.06649 0.01389 0.06684 0.01435 0.06719 0.01504 C 0.06736 0.01574 0.06754 0.0162 0.06771 0.01689 C 0.06806 0.01851 0.06823 0.02037 0.06858 0.02199 C 0.06962 0.02592 0.06962 0.02453 0.06962 0.02639 L 0.06771 0.08518 C 0.06684 0.0956 0.06684 0.09213 0.06771 0.10717 C 0.06771 0.10949 0.06858 0.11296 0.06997 0.11412 C 0.07049 0.11458 0.07101 0.11504 0.07153 0.11551 C 0.07188 0.11574 0.07205 0.11643 0.0724 0.11666 C 0.07396 0.11782 0.07587 0.11828 0.07761 0.11875 C 0.08021 0.11851 0.08264 0.11828 0.08524 0.11805 C 0.08577 0.11782 0.08646 0.11759 0.08715 0.11736 C 0.08768 0.11713 0.08906 0.1162 0.08906 0.11643 " pathEditMode="relative" rAng="0" ptsTypes="AAAAAAAAAAAAAAAAAAAAAAAAAAAAAAAAAAAAAAAA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2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 0.00023 C 0.00712 -0.00116 0.00156 -0.00023 0.00712 -0.00139 C 0.00816 -0.00162 0.0092 -0.00162 0.01042 -0.00208 C 0.01198 -0.00232 0.01354 -0.00255 0.0151 -0.00324 C 0.01597 -0.0037 0.01701 -0.0044 0.01788 -0.0044 L 0.0217 -0.00509 L 0.02604 -0.00694 C 0.02639 -0.00718 0.02691 -0.00764 0.02743 -0.00764 C 0.0283 -0.00787 0.03021 -0.00833 0.03125 -0.00903 C 0.0316 -0.00926 0.03212 -0.00995 0.03264 -0.01019 C 0.03316 -0.01065 0.03385 -0.01065 0.03455 -0.01088 C 0.0349 -0.01111 0.03542 -0.01134 0.03594 -0.01157 C 0.03681 -0.01227 0.03767 -0.01343 0.03872 -0.01389 C 0.03924 -0.01412 0.03976 -0.01435 0.0401 -0.01458 C 0.04444 -0.01782 0.04167 -0.01597 0.04444 -0.01898 C 0.04479 -0.01944 0.04549 -0.01991 0.04583 -0.02037 C 0.04653 -0.02107 0.04774 -0.02292 0.04774 -0.02269 C 0.04792 -0.02361 0.04792 -0.02454 0.04826 -0.02546 C 0.04983 -0.03032 0.04861 -0.02431 0.04965 -0.02917 C 0.05 -0.03079 0.05035 -0.03241 0.05052 -0.03426 C 0.05087 -0.03681 0.05104 -0.03935 0.05156 -0.0419 C 0.05156 -0.04236 0.05191 -0.04306 0.05208 -0.04375 C 0.05191 -0.04884 0.05191 -0.0537 0.05156 -0.0588 C 0.05139 -0.06019 0.05052 -0.06319 0.04965 -0.06458 C 0.04931 -0.06505 0.04861 -0.06528 0.04826 -0.06574 C 0.04774 -0.06644 0.0474 -0.06736 0.04688 -0.06759 C 0.04583 -0.06829 0.04497 -0.06852 0.04392 -0.06898 L 0.04115 -0.07014 C 0.04063 -0.07037 0.0401 -0.07083 0.03976 -0.07083 C 0.03438 -0.07176 0.03715 -0.0713 0.03125 -0.07199 C 0.02743 -0.07176 0.02396 -0.07199 0.02031 -0.07083 C 0.01979 -0.0706 0.01927 -0.07037 0.01892 -0.07014 C 0.01806 -0.06991 0.01736 -0.06991 0.01649 -0.06968 C 0.01528 -0.06921 0.01267 -0.06829 0.01267 -0.06806 C 0.01233 -0.06782 0.01215 -0.06736 0.01181 -0.06713 C 0.01094 -0.06644 0.00816 -0.06597 0.00747 -0.06574 C 0.00347 -0.06389 0.00833 -0.06644 0.00521 -0.06389 C 0.00469 -0.06366 0.00417 -0.06343 0.00365 -0.06319 C 0.0033 -0.06273 0.00278 -0.06227 0.00226 -0.06204 C 0.00174 -0.06157 0.00104 -0.06134 0.00035 -0.06065 C -0.00035 -0.05995 -0.00069 -0.0588 -0.00156 -0.0581 L -0.00295 -0.05694 C -0.00538 -0.05185 -0.00208 -0.0581 -0.00521 -0.0537 C -0.00608 -0.05278 -0.0066 -0.05069 -0.00712 -0.04931 C -0.00868 -0.04583 -0.00851 -0.0463 -0.01007 -0.04421 C -0.01024 -0.04259 -0.01076 -0.04097 -0.01094 -0.03935 C -0.01163 -0.0338 -0.01128 -0.03681 -0.01181 -0.03032 C -0.01181 -0.0169 -0.01181 -0.00347 -0.01146 0.00995 C -0.01128 0.01412 -0.01146 0.01829 -0.01042 0.02199 C -0.0099 0.02407 -0.0099 0.02431 -0.00955 0.02639 C -0.00937 0.02755 -0.0092 0.02847 -0.00903 0.02963 C -0.00885 0.03079 -0.00833 0.03218 -0.00816 0.03333 C -0.00799 0.03403 -0.00747 0.03819 -0.00712 0.03912 C -0.00694 0.03981 -0.0066 0.04028 -0.00625 0.04097 C -0.00608 0.04167 -0.0059 0.04236 -0.00573 0.04282 C -0.00521 0.04468 -0.00434 0.04653 -0.0033 0.04792 C -0.00295 0.04838 -0.00243 0.04861 -0.00191 0.04907 C -0.00156 0.04954 -0.00139 0.05023 -0.00104 0.05046 C 0.00052 0.05139 0.00208 0.05185 0.00365 0.05231 C 0.00503 0.05278 0.00573 0.05347 0.00712 0.0537 C 0.00868 0.05393 0.01059 0.05393 0.01233 0.05417 C 0.01267 0.0544 0.01319 0.05463 0.01372 0.05486 C 0.01493 0.05532 0.01753 0.05579 0.01892 0.05625 C 0.02153 0.05579 0.0224 0.05579 0.02448 0.05486 C 0.02552 0.0544 0.02639 0.0537 0.02743 0.0537 L 0.0316 0.05301 C 0.03385 0.05255 0.03819 0.05162 0.03819 0.05185 C 0.03906 0.05139 0.03976 0.05069 0.04063 0.05046 C 0.04167 0.05 0.04375 0.05 0.04497 0.04907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874513" y="1142357"/>
            <a:ext cx="7394973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dolphin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815" y="162536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966" y="1542317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945" y="1066674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208" y="1622354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452" y="1066673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52" y="1188348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986" y="1584566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428" y="158456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-0.01944 -0.00857 C -0.02222 -0.0081 -0.025 -0.00834 -0.02778 -0.00741 C -0.02882 -0.00695 -0.02951 -0.00556 -0.03056 -0.00486 C -0.03142 -0.00417 -0.03246 -0.00417 -0.03333 -0.00371 C -0.03524 -0.00209 -0.03698 -0.00023 -0.03889 0.00139 L -0.04167 0.0037 L -0.04444 0.00625 C -0.04496 0.0074 -0.04549 0.00879 -0.04618 0.00995 C -0.05156 0.01875 -0.04427 0.00463 -0.05 0.0162 C -0.05226 0.025 -0.05069 0.02129 -0.05365 0.02731 C -0.05399 0.03102 -0.05469 0.03796 -0.05556 0.04213 C -0.05556 0.04236 -0.05781 0.05139 -0.05833 0.05324 C -0.05868 0.0544 -0.05903 0.05555 -0.0592 0.05694 L -0.06007 0.0618 C -0.0599 0.06666 -0.05972 0.07176 -0.0592 0.07662 C -0.05903 0.07778 -0.05851 0.07893 -0.05833 0.08032 C -0.05573 0.09421 -0.05955 0.07801 -0.05556 0.09398 L -0.05451 0.09768 C -0.05434 0.09884 -0.05451 0.10046 -0.05365 0.10139 L -0.05087 0.1037 C -0.05052 0.10509 -0.05069 0.10671 -0.05 0.1074 C -0.04844 0.10903 -0.04618 0.10903 -0.04444 0.10995 L -0.04167 0.11111 C -0.04062 0.11157 -0.03976 0.11203 -0.03889 0.1125 C -0.03767 0.11273 -0.03628 0.11319 -0.03507 0.11365 C -0.0342 0.11389 -0.03333 0.11481 -0.03229 0.11481 C -0.03021 0.11504 -0.02812 0.11481 -0.02587 0.11481 L -0.00729 0.10879 C 0.00278 0.0993 -0.00174 0.10162 0.00469 0.09884 C 0.00556 0.09768 0.00642 0.09629 0.00747 0.09514 C 0.00833 0.09421 0.00955 0.09375 0.01024 0.09259 C 0.01337 0.08865 0.01076 0.08889 0.01302 0.08889 L 0.0158 0.07407 L 0.01944 -0.07755 L 0.01667 0.1037 C 0.01979 0.10949 0.02014 0.11203 0.02413 0.11481 C 0.025 0.11551 0.02604 0.11574 0.02691 0.1162 C 0.02951 0.11574 0.0349 0.11574 0.03802 0.11365 C 0.03837 0.11342 0.03872 0.11273 0.03906 0.1125 " pathEditMode="relative" rAng="0" ptsTypes="AAAAAAAAAAAAAAAAAAAAAAAAAAAAAAAAAAAAAAAA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1.94444E-6 0.00023 C -0.00504 1.11111E-6 -0.01007 0.00023 -0.01511 0.00046 C -0.01563 0.00046 -0.01615 0.00092 -0.01667 0.00116 C -0.01719 0.00139 -0.01754 0.00208 -0.01806 0.00231 C -0.01893 0.00301 -0.01997 0.00301 -0.02084 0.0037 C -0.02986 0.01157 -0.02014 0.00347 -0.02518 0.00694 C -0.0257 0.00717 -0.02604 0.00787 -0.02656 0.0081 C -0.02709 0.00833 -0.02761 0.00833 -0.02795 0.0088 C -0.02899 0.00949 -0.0309 0.01134 -0.0309 0.01157 C -0.03108 0.0118 -0.03143 0.0125 -0.03177 0.01319 C -0.03299 0.01505 -0.03316 0.01505 -0.03455 0.0162 C -0.0349 0.0169 -0.03524 0.01759 -0.03559 0.01829 C -0.03594 0.01875 -0.03663 0.01875 -0.03698 0.01944 C -0.03733 0.02014 -0.03715 0.0213 -0.0375 0.02199 C -0.03802 0.02338 -0.03906 0.0243 -0.03941 0.02569 L -0.0408 0.03148 C -0.04097 0.03217 -0.04115 0.03264 -0.04132 0.03333 C -0.04236 0.03935 -0.04167 0.0368 -0.04323 0.04097 C -0.04323 0.04467 -0.04358 0.04861 -0.04358 0.05231 C -0.04393 0.05926 -0.04375 0.06528 -0.04462 0.07199 C -0.04462 0.07268 -0.04497 0.07361 -0.04497 0.07454 C -0.04497 0.08055 -0.04479 0.08657 -0.04462 0.09282 C -0.04445 0.09375 -0.04445 0.09491 -0.0441 0.09583 C -0.04393 0.09653 -0.0434 0.09722 -0.04323 0.09768 C -0.04306 0.09884 -0.04288 0.1 -0.04271 0.10092 C -0.04236 0.10231 -0.04202 0.10347 -0.04167 0.10486 C -0.04063 0.11111 -0.04115 0.1081 -0.03976 0.11366 C -0.03976 0.11412 -0.03959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9 0.13009 C -0.02465 0.13079 -0.0257 0.13032 -0.02379 0.13125 C -0.02205 0.13356 -0.02344 0.13194 -0.02031 0.1331 C -0.01459 0.13542 -0.02101 0.13403 -0.01285 0.13518 L 0.00764 0.13449 C 0.00885 0.13426 0.01024 0.13426 0.01146 0.1338 C 0.0118 0.13356 0.01198 0.13287 0.01232 0.13264 C 0.01354 0.13194 0.01493 0.13171 0.01614 0.13125 C 0.01857 0.13055 0.01736 0.13102 0.01944 0.13009 L 0.02222 0.12755 C 0.02274 0.12708 0.02326 0.12685 0.02378 0.12616 C 0.02604 0.12315 0.02482 0.1243 0.02708 0.12245 C 0.02916 0.11805 0.02812 0.11967 0.02986 0.11736 C 0.03003 0.11643 0.03003 0.11574 0.03038 0.11481 C 0.03055 0.11435 0.03107 0.11412 0.03125 0.11366 C 0.03472 0.10764 0.03177 0.1118 0.03455 0.10787 C 0.03628 0.10092 0.03368 0.11157 0.03611 0.10417 C 0.03646 0.10301 0.03663 0.10162 0.03698 0.10023 L 0.0375 0.09838 C 0.03767 0.09768 0.03785 0.09722 0.03802 0.09653 C 0.03802 0.0956 0.03819 0.09491 0.03837 0.09398 C 0.03871 0.09282 0.03941 0.09028 0.03941 0.09051 C 0.03958 0.08889 0.03993 0.08773 0.03993 0.08634 C 0.03993 0.07592 0.03958 0.06528 0.03941 0.05486 C 0.03941 0.0537 0.03802 0.04884 0.03802 0.04861 C 0.03785 0.04792 0.03767 0.04722 0.0375 0.04653 C 0.03715 0.04606 0.0368 0.04537 0.03646 0.04467 C 0.03611 0.04352 0.03594 0.04213 0.03559 0.04097 L 0.03507 0.03912 C 0.03489 0.03842 0.03472 0.03773 0.03455 0.03727 C 0.03455 0.03634 0.03437 0.03542 0.0342 0.03472 C 0.03368 0.03333 0.03298 0.03241 0.03229 0.03148 L 0.03125 0.02778 C 0.03107 0.02708 0.03107 0.02639 0.0309 0.02569 L 0.02986 0.02384 C 0.02969 0.02315 0.02969 0.02222 0.02934 0.0213 C 0.02899 0.0206 0.02847 0.02014 0.02795 0.01944 C 0.0276 0.01898 0.02743 0.01805 0.02708 0.01759 C 0.02621 0.0162 0.02569 0.01597 0.02465 0.01505 C 0.0243 0.01435 0.02413 0.01366 0.02378 0.01319 C 0.01979 0.00856 0.02222 0.0118 0.01944 0.00995 C 0.0158 0.00764 0.02014 0.00972 0.01666 0.0081 C 0.01632 0.00787 0.01389 0.00532 0.01337 0.00486 C 0.01232 0.0044 0.01146 0.00417 0.01041 0.0037 C 0.00989 0.00347 0.00955 0.00324 0.00903 0.00301 C 0.00833 0.00255 0.00781 0.00208 0.00712 0.00185 C 0.00625 0.00139 0.00521 0.00092 0.00434 0.00046 L 1.94444E-6 1.11111E-6 Z " pathEditMode="relative" rAng="0" ptsTypes="AAAAAAAAAA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0.00329 0.17615 C -0.00329 0.17662 -0.00034 0.19213 0.00348 0.19305 C 0.0073 0.19375 0.01112 0.19189 0.01493 0.19143 C 0.01945 0.18935 0.01754 0.19097 0.02084 0.1868 " pathEditMode="relative" rAng="0" ptsTypes="AAAAA">
                                      <p:cBhvr>
                                        <p:cTn id="3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C 0.00018 0.0625 0.00052 0.125 0.00087 0.18774 L 0.00087 0.06667 L 0.00365 0.05556 L 0.01389 0.02338 L 0.02674 0.00741 L 0.04896 -0.00486 L 0.0592 -0.00254 L 0.07118 0.01737 L 0.075 0.06181 L 0.06754 0.09514 L 0.05729 0.11598 L 0.03785 0.12338 L 0.01285 0.11227 " pathEditMode="relative" rAng="0" ptsTypes="AAAAAAAAAAAAAA">
                                      <p:cBhvr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-0.00503 0.20625 L 0.00157 0.12083 C 0.00244 0.11805 0.00296 0.11481 0.00417 0.11203 C 0.00469 0.11064 0.00573 0.10972 0.0066 0.10856 C 0.00816 0.10694 0.00921 0.10625 0.01077 0.10532 L 0.02848 0.08958 L 0.03612 0.08726 C 0.0375 0.0868 0.03889 0.08634 0.04028 0.08611 C 0.04323 0.08564 0.04636 0.08541 0.04948 0.08518 C 0.05122 0.08541 0.05296 0.08541 0.05452 0.08611 C 0.05556 0.08657 0.05608 0.08773 0.05712 0.08842 C 0.05782 0.08888 0.05869 0.08912 0.05955 0.08958 C 0.06007 0.09027 0.06077 0.09097 0.06129 0.09189 C 0.06181 0.09282 0.06233 0.09398 0.06285 0.09513 C 0.06372 0.09676 0.06459 0.09814 0.06546 0.09953 C 0.06684 0.10555 0.06632 0.10185 0.06632 0.11088 L 0.06129 0.18935 C 0.06216 0.19236 0.06303 0.19537 0.06372 0.19838 C 0.06407 0.1993 0.06389 0.20092 0.06459 0.20162 C 0.06546 0.20254 0.06684 0.20231 0.06789 0.20277 L 0.08316 0.20162 " pathEditMode="relative" rAng="0" ptsTypes="AAAAAAAAAAAAAAAAAAAAAA">
                                      <p:cBhvr>
                                        <p:cTn id="6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7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2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75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026 0.10116 C -0.00174 0.10486 -0.00122 0.1088 8.33333E-7 0.11227 C 0.00052 0.11342 0.00156 0.11389 0.00191 0.11481 C 0.00243 0.11597 0.00208 0.11759 0.00278 0.11852 C 0.00347 0.11944 0.00469 0.11944 0.00555 0.11991 C 0.00712 0.11967 0.01736 0.11875 0.01944 0.11597 L 0.02049 0.11481 " pathEditMode="relative" rAng="0" ptsTypes="AAAAAAAA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7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75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385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35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C 5.55556E-7 0.03935 0.00017 0.07917 0.00035 0.11875 L 0.00937 0.03148 C 0.01042 0.03009 0.01163 0.02893 0.01267 0.02778 C 0.01562 0.02384 0.01059 0.02731 0.01649 0.02199 C 0.01996 0.01875 0.01562 0.02292 0.01927 0.01875 C 0.01979 0.01829 0.02031 0.01805 0.02083 0.01759 C 0.02135 0.0169 0.02187 0.01574 0.02257 0.01505 C 0.02604 0.01204 0.02187 0.01574 0.02604 0.0118 C 0.02639 0.01134 0.02691 0.01088 0.02743 0.01065 C 0.02778 0.01042 0.0283 0.01018 0.02882 0.00995 C 0.02951 0.00972 0.03003 0.00926 0.03073 0.0088 C 0.03125 0.00833 0.0316 0.00787 0.03212 0.00741 C 0.03299 0.00694 0.03403 0.00671 0.0349 0.00625 L 0.03646 0.00555 L 0.03785 0.00486 C 0.03837 0.00463 0.03871 0.0044 0.03924 0.0044 C 0.03993 0.00417 0.04045 0.00393 0.04115 0.0037 C 0.04201 0.00324 0.04306 0.00278 0.04392 0.00231 C 0.04444 0.00231 0.04496 0.00185 0.04531 0.00185 C 0.04774 0.00092 0.0467 0.00139 0.04878 0.00046 C 0.05174 0.00069 0.05469 0.00046 0.05764 0.00116 C 0.05885 0.00139 0.05955 0.00278 0.06059 0.0037 C 0.06111 0.00417 0.06163 0.0044 0.06198 0.00486 L 0.06441 0.0081 C 0.06562 0.01342 0.06389 0.00694 0.0658 0.01134 C 0.06597 0.0118 0.06597 0.0125 0.06632 0.01319 C 0.06649 0.01389 0.06684 0.01435 0.06719 0.01505 C 0.06736 0.01574 0.06753 0.0162 0.06771 0.0169 C 0.06806 0.01852 0.06823 0.02037 0.06858 0.02199 C 0.06962 0.02592 0.06962 0.02454 0.06962 0.02639 L 0.06771 0.08518 C 0.06684 0.0956 0.06684 0.09213 0.06771 0.10717 C 0.06771 0.10949 0.06858 0.11296 0.06996 0.11412 C 0.07049 0.11458 0.07101 0.11505 0.07153 0.11551 C 0.07187 0.11574 0.07205 0.11643 0.0724 0.11667 C 0.07396 0.11782 0.07587 0.11829 0.0776 0.11875 C 0.08021 0.11852 0.08264 0.11829 0.08524 0.11805 C 0.08576 0.11782 0.08646 0.11759 0.08715 0.11736 C 0.08767 0.11713 0.08906 0.1162 0.08906 0.11643 " pathEditMode="relative" rAng="0" ptsTypes="AAAAAAAAAAAAAAAAAAAAAAAAAAAAAAAAAAAAAAAA">
                                      <p:cBhvr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735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03448" y="1632600"/>
            <a:ext cx="7010252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3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elephant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470" y="2234959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63" y="1431361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993" y="2234959"/>
            <a:ext cx="710150" cy="7079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602" y="1880990"/>
            <a:ext cx="710150" cy="7079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312" y="1414810"/>
            <a:ext cx="710150" cy="7079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125" y="1916159"/>
            <a:ext cx="710150" cy="707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760" y="1880989"/>
            <a:ext cx="710150" cy="70793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022" y="1632600"/>
            <a:ext cx="710150" cy="70793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570" y="18809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4.16667E-6 0.00023 C 0.00104 0.00069 0.00208 0.00208 0.00347 0.00231 C 0.00625 0.00277 0.00902 0.00208 0.01198 0.00185 C 0.01232 0.00162 0.01284 0.00139 0.01319 0.00115 C 0.01458 0.00069 0.01562 0.00046 0.01701 3.7037E-6 C 0.01753 -0.00024 0.01788 -0.00093 0.0184 -0.00116 C 0.01892 -0.00139 0.01944 -0.00139 0.02013 -0.00162 C 0.021 -0.00209 0.02187 -0.00232 0.02257 -0.00278 C 0.02309 -0.00301 0.02361 -0.00301 0.02395 -0.00348 C 0.0276 -0.00672 0.02291 -0.00278 0.02656 -0.0051 C 0.02986 -0.00718 0.02586 -0.00533 0.02899 -0.00672 C 0.02934 -0.00718 0.02968 -0.00741 0.02986 -0.00787 C 0.0302 -0.00834 0.03038 -0.00903 0.03073 -0.00973 C 0.03107 -0.01019 0.03159 -0.01042 0.03211 -0.01065 C 0.03541 -0.01459 0.03246 -0.01158 0.03454 -0.01482 C 0.03507 -0.01551 0.03576 -0.01621 0.03628 -0.01713 C 0.03663 -0.01736 0.03698 -0.0176 0.03715 -0.01806 C 0.03941 -0.02246 0.03854 -0.02037 0.03975 -0.025 L 0.04027 -0.02662 C 0.0401 -0.02894 0.03993 -0.03125 0.03975 -0.03357 C 0.03975 -0.03449 0.03906 -0.0375 0.03888 -0.03866 C 0.03871 -0.03982 0.03836 -0.04098 0.03767 -0.04213 C 0.03732 -0.0426 0.0368 -0.04283 0.03628 -0.04329 C 0.03524 -0.04445 0.03576 -0.04468 0.0342 -0.04537 C 0.03333 -0.04584 0.03246 -0.0463 0.03159 -0.04653 L 0.03038 -0.04723 C 0.02986 -0.04746 0.02951 -0.04815 0.02899 -0.04838 C 0.02795 -0.04885 0.02673 -0.04908 0.02569 -0.04954 C 0.02239 -0.05047 0.02448 -0.05 0.01927 -0.05047 C 0.01736 -0.05047 0.01545 -0.05024 0.01371 -0.05 C 0.0118 -0.04977 0.00989 -0.04861 0.00816 -0.04838 C 0.00729 -0.04815 0.00642 -0.04792 0.00555 -0.04769 C 0.00399 -0.04723 0.00295 -0.04676 0.00121 -0.04607 C 0.00086 -0.04584 0.00034 -0.04584 4.16667E-6 -0.04537 L -0.00261 -0.04329 C -0.00296 -0.04283 -0.00348 -0.04236 -0.00382 -0.04213 C -0.00434 -0.0419 -0.00469 -0.04167 -0.00521 -0.04144 C -0.0066 -0.04051 -0.00747 -0.03889 -0.00868 -0.0375 C -0.00886 -0.03704 -0.00921 -0.03681 -0.00938 -0.03635 L -0.01112 -0.03287 C -0.01146 -0.03241 -0.01181 -0.03195 -0.01198 -0.03125 C -0.01216 -0.03056 -0.01233 -0.0301 -0.0125 -0.02963 C -0.01268 -0.02871 -0.01302 -0.02639 -0.01337 -0.02547 C -0.01355 -0.025 -0.01389 -0.02431 -0.01424 -0.02385 C -0.01424 -0.02338 -0.01459 -0.02269 -0.01459 -0.02223 C -0.01476 -0.02061 -0.01493 -0.01922 -0.01493 -0.0176 C -0.01493 -0.0051 -0.01476 0.0074 -0.01459 0.0199 C -0.01441 0.02546 -0.01459 0.02453 -0.01372 0.02801 C -0.01355 0.03078 -0.01337 0.03402 -0.01285 0.03703 C -0.01285 0.0375 -0.01268 0.03819 -0.0125 0.03865 C -0.01233 0.03912 -0.01181 0.03958 -0.01164 0.03981 C -0.01077 0.04282 -0.01164 0.04051 -0.01025 0.04282 C -0.01007 0.04328 -0.0099 0.04398 -0.00938 0.04444 C -0.00903 0.0449 -0.00851 0.04514 -0.00816 0.0456 C -0.00782 0.04583 -0.00764 0.04629 -0.0073 0.04676 C -0.00695 0.04722 -0.00643 0.04745 -0.00608 0.04791 C -0.00573 0.04814 -0.00556 0.04861 -0.00521 0.04907 C -0.00487 0.0493 -0.00434 0.0493 -0.00382 0.04953 C -0.00348 0.05 -0.00296 0.05023 -0.00261 0.05069 C -0.00226 0.05092 -0.00209 0.05162 -0.00174 0.05185 C -0.00139 0.05208 -0.00087 0.05208 -0.00052 0.05231 C 4.16667E-6 0.05277 0.00034 0.05324 0.00086 0.05347 C 0.00156 0.05393 0.00416 0.05439 0.00468 0.05463 C 0.00555 0.05486 0.00642 0.05555 0.00729 0.05578 L 0.00902 0.05648 C 0.01336 0.05625 0.01788 0.05625 0.02222 0.05578 C 0.02257 0.05578 0.02586 0.05463 0.02691 0.05416 C 0.03055 0.05208 0.02691 0.0537 0.02986 0.05231 C 0.03055 0.05162 0.0309 0.05069 0.03159 0.05 C 0.03211 0.04976 0.03281 0.04953 0.03333 0.04907 C 0.0342 0.04814 0.03472 0.04699 0.03541 0.04606 C 0.03593 0.0456 0.03645 0.04514 0.0368 0.04444 C 0.03698 0.04375 0.03732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-0.0033 0.1625 C -0.00295 0.16412 -0.00278 0.16597 -0.00208 0.16759 C -0.00191 0.16805 -0.00121 0.16828 -0.00087 0.16875 C -0.00052 0.16898 -0.00035 0.16967 -1.11111E-6 0.1699 C 0.00052 0.17014 0.00122 0.17014 0.00174 0.17037 C 0.00208 0.1706 0.00261 0.17083 0.00295 0.17106 C 0.00538 0.17083 0.00781 0.17083 0.01024 0.17037 C 0.01267 0.1699 0.01215 0.16921 0.01406 0.16875 C 0.01858 0.16736 0.01702 0.16828 0.01927 0.16689 L 0.01927 0.16713 " pathEditMode="relative" rAng="0" ptsTypes="AAA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4.44444E-6 0.00023 C 0.00104 0.00069 0.00208 0.00208 0.00347 0.00231 C 0.00625 0.00277 0.00902 0.00208 0.01197 0.00185 C 0.01232 0.00162 0.01284 0.00139 0.01319 0.00115 C 0.01458 0.00069 0.01562 0.00046 0.01701 3.7037E-6 C 0.01753 -0.00024 0.01788 -0.00093 0.0184 -0.00116 C 0.01892 -0.00139 0.01944 -0.00139 0.02013 -0.00162 C 0.021 -0.00209 0.02187 -0.00232 0.02257 -0.00278 C 0.02309 -0.00301 0.02361 -0.00301 0.02395 -0.00348 C 0.0276 -0.00672 0.02291 -0.00278 0.02656 -0.0051 C 0.02986 -0.00718 0.02586 -0.00533 0.02899 -0.00672 C 0.02934 -0.00718 0.02968 -0.00741 0.02986 -0.00787 C 0.0302 -0.00834 0.03038 -0.00903 0.03072 -0.00973 C 0.03107 -0.01019 0.03159 -0.01042 0.03211 -0.01065 C 0.03541 -0.01459 0.03246 -0.01158 0.03454 -0.01482 C 0.03507 -0.01551 0.03576 -0.01621 0.03628 -0.01713 C 0.03663 -0.01736 0.03697 -0.0176 0.03715 -0.01806 C 0.03941 -0.02246 0.03854 -0.02037 0.03975 -0.025 L 0.04027 -0.02662 C 0.0401 -0.02894 0.03993 -0.03125 0.03975 -0.03357 C 0.03975 -0.03449 0.03906 -0.0375 0.03888 -0.03866 C 0.03871 -0.03982 0.03836 -0.04098 0.03767 -0.04213 C 0.03732 -0.0426 0.0368 -0.04283 0.03628 -0.04329 C 0.03524 -0.04445 0.03576 -0.04468 0.0342 -0.04537 C 0.03333 -0.04584 0.03246 -0.0463 0.03159 -0.04653 L 0.03038 -0.04723 C 0.02986 -0.04746 0.02951 -0.04815 0.02899 -0.04838 C 0.02795 -0.04885 0.02673 -0.04908 0.02569 -0.04954 C 0.02239 -0.05047 0.02447 -0.05 0.01927 -0.05047 C 0.01736 -0.05047 0.01545 -0.05024 0.01371 -0.05 C 0.0118 -0.04977 0.00989 -0.04861 0.00816 -0.04838 C 0.00729 -0.04815 0.00642 -0.04792 0.00555 -0.04769 C 0.00399 -0.04723 0.00295 -0.04676 0.00121 -0.04607 C 0.00086 -0.04584 0.00034 -0.04584 4.44444E-6 -0.04537 L -0.00261 -0.04329 C -0.00296 -0.04283 -0.00348 -0.04236 -0.00382 -0.04213 C -0.00434 -0.0419 -0.00469 -0.04167 -0.00521 -0.04144 C -0.0066 -0.04051 -0.00747 -0.03889 -0.00868 -0.0375 C -0.00886 -0.03704 -0.00921 -0.03681 -0.00938 -0.03635 L -0.01112 -0.03287 C -0.01146 -0.03241 -0.01181 -0.03195 -0.01198 -0.03125 C -0.01216 -0.03056 -0.01233 -0.0301 -0.0125 -0.02963 C -0.01268 -0.02871 -0.01303 -0.02639 -0.01337 -0.02547 C -0.01355 -0.025 -0.01389 -0.02431 -0.01424 -0.02385 C -0.01424 -0.02338 -0.01459 -0.02269 -0.01459 -0.02223 C -0.01476 -0.02061 -0.01493 -0.01922 -0.01493 -0.0176 C -0.01493 -0.0051 -0.01476 0.0074 -0.01459 0.0199 C -0.01441 0.02546 -0.01459 0.02453 -0.01372 0.02801 C -0.01355 0.03078 -0.01337 0.03402 -0.01285 0.03703 C -0.01285 0.0375 -0.01268 0.03819 -0.0125 0.03865 C -0.01233 0.03912 -0.01181 0.03958 -0.01164 0.03981 C -0.01077 0.04282 -0.01164 0.04051 -0.01025 0.04282 C -0.01007 0.04328 -0.0099 0.04398 -0.00938 0.04444 C -0.00903 0.0449 -0.00851 0.04514 -0.00816 0.0456 C -0.00782 0.04583 -0.00764 0.04629 -0.0073 0.04676 C -0.00695 0.04722 -0.00643 0.04745 -0.00608 0.04791 C -0.00573 0.04814 -0.00556 0.04861 -0.00521 0.04907 C -0.00487 0.0493 -0.00434 0.0493 -0.00382 0.04953 C -0.00348 0.05 -0.00296 0.05023 -0.00261 0.05069 C -0.00226 0.05092 -0.00209 0.05162 -0.00174 0.05185 C -0.00139 0.05208 -0.00087 0.05208 -0.00053 0.05231 C 4.44444E-6 0.05277 0.00034 0.05324 0.00086 0.05347 C 0.00156 0.05393 0.00416 0.05439 0.00468 0.05463 C 0.00555 0.05486 0.00642 0.05555 0.00729 0.05578 L 0.00902 0.05648 C 0.01336 0.05625 0.01788 0.05625 0.02222 0.05578 C 0.02257 0.05578 0.02586 0.05463 0.02691 0.05416 C 0.03055 0.05208 0.02691 0.0537 0.02986 0.05231 C 0.03055 0.05162 0.0309 0.05069 0.03159 0.05 C 0.03211 0.04976 0.03281 0.04953 0.03333 0.04907 C 0.0342 0.04814 0.03472 0.04699 0.03541 0.04606 C 0.03593 0.0456 0.03645 0.04514 0.0368 0.04444 C 0.03697 0.04375 0.03732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0625 0.16296 L 0.00434 0.03009 C 0.00503 0.0287 0.00573 0.02731 0.00642 0.02615 C 0.00694 0.02523 0.00764 0.02453 0.00816 0.02384 L 0.00903 0.02268 C 0.00937 0.02222 0.00972 0.02199 0.00989 0.02152 C 0.01024 0.02106 0.01041 0.02037 0.01076 0.0199 C 0.01111 0.01944 0.01215 0.01875 0.01215 0.01898 L 0.01284 0.01759 C 0.01441 0.0162 0.01597 0.01527 0.01718 0.01365 C 0.01753 0.01319 0.01771 0.01273 0.01805 0.0125 C 0.0184 0.01203 0.01892 0.01203 0.01927 0.0118 C 0.01979 0.01157 0.02014 0.01088 0.02066 0.01064 C 0.02153 0.01018 0.02239 0.00995 0.02326 0.00949 L 0.02569 0.00833 C 0.02621 0.00833 0.02656 0.0081 0.02708 0.00787 L 0.02882 0.0074 L 0.03993 0.00833 C 0.04097 0.00856 0.04184 0.00856 0.04288 0.00902 C 0.04392 0.00949 0.04653 0.0118 0.04722 0.0125 L 0.04843 0.01365 C 0.04878 0.01412 0.04896 0.01481 0.0493 0.01527 C 0.05017 0.01666 0.05034 0.0162 0.05104 0.01805 C 0.05139 0.01921 0.05156 0.02037 0.05191 0.02152 L 0.05225 0.02314 C 0.05243 0.02384 0.05243 0.02453 0.05278 0.025 L 0.05364 0.02615 C 0.05399 0.02916 0.05434 0.03217 0.05451 0.03518 C 0.05468 0.03958 0.05521 0.05231 0.05538 0.05625 C 0.05521 0.05972 0.05521 0.0706 0.05399 0.075 C 0.05295 0.07939 0.05347 0.07754 0.05225 0.08078 C 0.05208 0.08194 0.05208 0.0831 0.05191 0.08426 C 0.05156 0.08611 0.05121 0.08634 0.05052 0.08819 C 0.04948 0.09143 0.05087 0.08842 0.0493 0.09166 C 0.04913 0.09236 0.04878 0.0949 0.04843 0.0956 C 0.04757 0.09791 0.04774 0.09676 0.04635 0.09838 C 0.04427 0.10069 0.04566 0.10023 0.04253 0.10254 C 0.04132 0.10324 0.04028 0.10439 0.03906 0.10463 C 0.03802 0.10486 0.03698 0.10509 0.03611 0.10532 C 0.03541 0.10532 0.03489 0.10578 0.03437 0.10578 C 0.03316 0.10601 0.03212 0.10625 0.0309 0.10648 C 0.02552 0.10879 0.02864 0.10763 0.01632 0.10648 C 0.0151 0.10625 0.01284 0.10532 0.01284 0.10555 C 0.01232 0.10463 0.0118 0.10393 0.01128 0.1037 C 0.01041 0.10301 0.00937 0.10301 0.00868 0.10254 C 0.00816 0.10208 0.00781 0.10162 0.00729 0.10138 C 0.00538 0.1 0.00659 0.10138 0.00573 0.10023 L 0.00573 0.10046 " pathEditMode="relative" rAng="0" ptsTypes="AAAAA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0033 0.175 L 0.00521 0.09954 L 0.00816 0.09398 L 0.0099 0.09051 C 0.01024 0.09005 0.01077 0.08982 0.01111 0.08935 C 0.01181 0.08866 0.01215 0.0875 0.01285 0.08704 C 0.01441 0.08634 0.01528 0.08611 0.01667 0.08426 C 0.01702 0.0838 0.01719 0.08333 0.01754 0.0831 C 0.01806 0.08264 0.01875 0.08241 0.01927 0.08194 C 0.02344 0.07639 0.01893 0.08194 0.02222 0.07847 C 0.02257 0.07824 0.02274 0.07755 0.02309 0.07732 C 0.02396 0.07685 0.025 0.07685 0.0257 0.07616 C 0.02604 0.07593 0.02656 0.07546 0.02691 0.07523 C 0.02882 0.07407 0.02952 0.07407 0.03125 0.07338 C 0.0316 0.07315 0.03212 0.07292 0.03247 0.07292 C 0.03993 0.07107 0.03316 0.07315 0.03768 0.07176 C 0.03976 0.07199 0.04202 0.07199 0.0441 0.07222 C 0.04445 0.07245 0.04497 0.07269 0.04531 0.07292 C 0.04636 0.07315 0.0474 0.07361 0.04827 0.07407 C 0.04879 0.07407 0.04931 0.07431 0.04965 0.07454 C 0.05104 0.07546 0.05261 0.07732 0.05382 0.07847 C 0.05417 0.07917 0.05452 0.07963 0.05469 0.08032 C 0.05504 0.08079 0.05538 0.08102 0.05556 0.08148 C 0.0559 0.08194 0.0559 0.08264 0.05608 0.0831 C 0.05625 0.08472 0.05625 0.08611 0.05643 0.08773 C 0.0566 0.08889 0.05695 0.09005 0.05695 0.0912 C 0.05695 0.09699 0.05677 0.10278 0.05643 0.1088 C 0.05643 0.10926 0.05608 0.10995 0.05608 0.11042 C 0.0559 0.11111 0.05573 0.11204 0.05556 0.11273 C 0.05556 0.11343 0.05521 0.11389 0.05521 0.11435 C 0.05504 0.11551 0.05486 0.11644 0.05469 0.11736 C 0.05469 0.11806 0.05452 0.11875 0.05434 0.11968 C 0.05399 0.12269 0.05347 0.13079 0.05313 0.13495 C 0.05295 0.13611 0.05278 0.13727 0.05261 0.13843 C 0.05278 0.14329 0.05278 0.14838 0.05313 0.15324 C 0.05313 0.15394 0.0533 0.15463 0.05347 0.15556 C 0.05382 0.15857 0.05382 0.16019 0.05434 0.16296 C 0.05452 0.16412 0.05486 0.16528 0.05521 0.16644 C 0.0559 0.16921 0.05521 0.1669 0.05643 0.16921 C 0.05781 0.17153 0.0566 0.17083 0.05903 0.17199 C 0.0599 0.17245 0.06163 0.17315 0.06163 0.17338 C 0.07014 0.17245 0.06684 0.17361 0.07188 0.17153 C 0.075 0.17014 0.07101 0.17176 0.07483 0.17037 C 0.07535 0.17014 0.07622 0.16968 0.07622 0.16991 L 0.07622 0.16968 " pathEditMode="relative" rAng="0" ptsTypes="AAAAAAAAAAAAAAAAAAAAAAAAAAAAAAAAAAAAAAAAAAAAAA">
                                      <p:cBhvr>
                                        <p:cTn id="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5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0.00023 C -0.00122 -0.00116 -0.00243 -0.00232 -0.00382 -0.00301 C -0.00486 -0.00347 -0.00608 -0.00371 -0.00729 -0.00417 C -0.00781 -0.00417 -0.00834 -0.00463 -0.00886 -0.00463 C -0.01632 -0.00579 -0.01354 -0.00509 -0.01754 -0.00625 C -0.02084 -0.00625 -0.02431 -0.00602 -0.02778 -0.00579 C -0.02865 -0.00579 -0.02986 -0.0044 -0.03073 -0.00417 C -0.03143 -0.00371 -0.03212 -0.00371 -0.03281 -0.00347 C -0.03334 -0.00347 -0.03368 -0.00324 -0.0342 -0.00301 C -0.03698 0.00092 -0.03264 -0.00509 -0.03577 1.48148E-6 C -0.03629 0.00069 -0.03698 0.00139 -0.0375 0.00208 C -0.03785 0.00254 -0.03802 0.00324 -0.03837 0.00324 L -0.03976 0.00393 C -0.04045 0.00555 -0.04063 0.00602 -0.04184 0.00741 C -0.04323 0.00879 -0.04288 0.00787 -0.04393 0.00949 C -0.04479 0.01088 -0.04497 0.01134 -0.04531 0.01296 C -0.04549 0.01366 -0.04549 0.01458 -0.04566 0.01528 C -0.04584 0.01597 -0.04618 0.01643 -0.04653 0.0169 C -0.04792 0.02407 -0.04618 0.01528 -0.0474 0.02106 C -0.04757 0.02176 -0.04757 0.02245 -0.04774 0.02338 C -0.04809 0.02454 -0.04844 0.02546 -0.04861 0.02662 C -0.04913 0.03009 -0.04879 0.0287 -0.04948 0.03125 C -0.05035 0.04329 -0.05018 0.03889 -0.04948 0.0581 C -0.04948 0.05879 -0.04913 0.05949 -0.04913 0.06042 C -0.04896 0.06157 -0.04879 0.06296 -0.04861 0.06435 C -0.04827 0.06759 -0.04809 0.06597 -0.0474 0.06991 C -0.04722 0.07106 -0.04688 0.07292 -0.04653 0.07407 C -0.04636 0.07477 -0.04601 0.07546 -0.04566 0.07639 C -0.04566 0.07662 -0.04514 0.07963 -0.04479 0.08032 C -0.04462 0.08079 -0.04427 0.08102 -0.04393 0.08148 C -0.04271 0.08634 -0.04445 0.08032 -0.04271 0.08426 C -0.04167 0.08657 -0.04306 0.08542 -0.04132 0.08773 C -0.04097 0.08819 -0.04045 0.08842 -0.04011 0.08889 C -0.03872 0.09051 -0.03785 0.09236 -0.03629 0.09329 C -0.03594 0.09375 -0.03542 0.09375 -0.03507 0.09398 C -0.03264 0.09722 -0.0349 0.09467 -0.03247 0.09629 C -0.03195 0.09653 -0.0316 0.09699 -0.03108 0.09745 C -0.03038 0.09792 -0.02952 0.09815 -0.02865 0.09861 L -0.02726 0.09907 C -0.02587 0.09884 -0.02448 0.09884 -0.02309 0.09861 C -0.0224 0.09838 -0.02188 0.09768 -0.02136 0.09745 C -0.02066 0.09699 -0.01979 0.09699 -0.0191 0.09676 C -0.0191 0.09699 -0.01597 0.09537 -0.01528 0.09514 L -0.01406 0.09444 C -0.01354 0.09421 -0.0132 0.09375 -0.01285 0.09329 C -0.01198 0.09282 -0.01094 0.09282 -0.01024 0.09213 C -0.00972 0.0919 -0.00938 0.09143 -0.00886 0.0912 C -0.00868 0.09074 -0.00834 0.09028 -0.00799 0.09004 C -0.00764 0.08958 -0.00729 0.08958 -0.00677 0.08935 C -0.0059 0.08819 -0.00538 0.08727 -0.00417 0.08657 C -0.00382 0.08634 -0.0033 0.08634 -0.00295 0.08588 C -0.00226 0.08542 -0.00035 0.08379 0.00052 0.08264 C 0.00104 0.08148 0.00191 0.08032 0.00226 0.07917 C 0.00226 0.07847 0.00243 0.07801 0.0026 0.07731 C 0.00278 0.07662 0.00278 0.07592 0.00312 0.07523 C 0.0033 0.0743 0.00382 0.07361 0.00434 0.07292 C 0.00521 0.06898 0.00416 0.07384 0.00521 0.06782 C 0.00521 0.06713 0.00538 0.06667 0.00555 0.06597 C 0.00573 0.06481 0.0059 0.06366 0.00607 0.0625 C 0.00607 0.06204 0.00642 0.06157 0.00642 0.06088 C 0.0066 0.05949 0.00677 0.05833 0.00694 0.05694 C 0.00694 0.05625 0.00712 0.05579 0.00729 0.05509 C 0.00746 0.0544 0.00764 0.0537 0.00781 0.05301 C 0.00798 0.05185 0.00851 0.05069 0.00868 0.04954 C 0.00868 0.04861 0.00885 0.04768 0.00903 0.04676 C 0.0092 0.04606 0.00937 0.0456 0.00937 0.04491 C 0.00955 0.04398 0.00972 0.04305 0.00989 0.04213 C 0.01059 0.03171 0.01007 0.03935 0.01076 0.02616 C 0.01111 0.01713 0.01041 0.02014 0.01163 0.01597 C 0.01267 0.00579 0.01146 0.0162 0.0125 0.00949 C 0.01267 0.00856 0.01285 0.00509 0.01285 0.00625 C 0.01285 0.01227 0.01267 0.01088 0.01198 0.01481 C 0.01059 0.02384 0.01163 0.01759 0.01076 0.02268 C 0.01041 0.02639 0.01024 0.02986 0.00989 0.03356 C 0.00972 0.03495 0.00972 0.03657 0.00937 0.03819 C 0.0092 0.03958 0.00885 0.04074 0.00868 0.04213 C 0.00851 0.04491 0.00833 0.04768 0.00816 0.05069 C 0.00798 0.05301 0.00781 0.05509 0.00781 0.05741 C 0.00781 0.06342 0.00764 0.07106 0.00868 0.07731 C 0.00868 0.07824 0.00885 0.07893 0.00903 0.07963 C 0.00955 0.08426 0.0092 0.08264 0.00989 0.08588 C 0.01007 0.08657 0.01007 0.08704 0.01024 0.08773 C 0.01059 0.08819 0.01094 0.08889 0.01111 0.08935 C 0.01163 0.09143 0.0118 0.09259 0.01337 0.09444 C 0.01354 0.09491 0.01389 0.09514 0.01423 0.0956 C 0.01441 0.09629 0.01458 0.09699 0.01493 0.09745 C 0.0158 0.09792 0.01666 0.09815 0.01753 0.09861 C 0.01944 0.0993 0.0184 0.09884 0.02048 0.09977 C 0.0243 0.0993 0.0243 0.09954 0.02691 0.09861 C 0.02743 0.09838 0.02778 0.09815 0.0283 0.09792 C 0.02882 0.09768 0.02951 0.09722 0.03003 0.09676 C 0.03038 0.09653 0.0309 0.0956 0.0309 0.09583 L 0.0309 0.0956 " pathEditMode="relative" rAng="0" ptsTypes="AAAAAAAAAAAAAAAAAAAAAAAAAAAAAAAAAAAAAAAAAAAAAAAAAAAAAAAAAAAAAAAAAAAAAAAAAAAAAAAAAAAAAAAAAAAAAA">
                                      <p:cBhvr>
                                        <p:cTn id="71" dur="2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2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7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25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0033 0.10486 L 0.00643 0.02847 L 0.02049 0.00902 C 0.02188 0.00833 0.02309 0.0081 0.02448 0.0074 C 0.02483 0.00694 0.02518 0.00648 0.0257 0.00625 C 0.02657 0.00578 0.02743 0.00532 0.0283 0.00509 L 0.02952 0.00439 C 0.03004 0.00416 0.03039 0.00416 0.03091 0.00393 C 0.03125 0.00347 0.0316 0.00301 0.03212 0.00277 C 0.03247 0.00254 0.03299 0.00231 0.03334 0.00208 C 0.03473 0.00162 0.03577 0.00138 0.03733 0.00092 C 0.03959 0.00115 0.04184 0.00138 0.0441 0.00162 C 0.04445 0.00162 0.0467 0.00254 0.04705 0.00277 C 0.04757 0.00301 0.04792 0.00347 0.04844 0.00393 C 0.04879 0.00416 0.04931 0.00416 0.04966 0.00439 C 0.05105 0.00532 0.05157 0.00648 0.05261 0.00787 C 0.05295 0.00833 0.0533 0.00856 0.05348 0.00902 C 0.05591 0.01388 0.05295 0.00763 0.05486 0.0125 C 0.05504 0.01296 0.05539 0.01365 0.05556 0.01412 C 0.05695 0.02476 0.05643 0.01851 0.05556 0.04051 C 0.05556 0.04143 0.05539 0.04236 0.05521 0.04328 C 0.05486 0.0456 0.05486 0.04791 0.05434 0.05 C 0.0533 0.05416 0.05365 0.05231 0.05313 0.05578 C 0.05295 0.0574 0.05278 0.05879 0.05261 0.06041 C 0.05261 0.06088 0.05226 0.06157 0.05226 0.06203 C 0.05209 0.06319 0.05191 0.06435 0.05174 0.06551 C 0.05191 0.07268 0.05191 0.07986 0.05226 0.08726 C 0.05226 0.08796 0.05261 0.08865 0.05261 0.08935 C 0.05313 0.09328 0.05278 0.09213 0.05348 0.09513 C 0.05365 0.09583 0.05365 0.09629 0.054 0.09699 C 0.05417 0.09745 0.05452 0.09791 0.05486 0.09861 C 0.05504 0.09907 0.05504 0.09976 0.05521 0.10023 C 0.05591 0.10162 0.05851 0.10439 0.05955 0.10486 L 0.06077 0.10555 C 0.0658 0.10486 0.06511 0.10532 0.06893 0.10439 C 0.06962 0.10416 0.07032 0.10393 0.07101 0.1037 C 0.07309 0.10301 0.07205 0.10324 0.07327 0.10324 L 0.07327 0.10347 " pathEditMode="relative" rAng="0" ptsTypes="AAAAAAAAAAAAAAAAAAAAAAAAAAAAAAAAAAAAAAA">
                                      <p:cBhvr>
                                        <p:cTn id="82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3333E-6 L 3.61111E-6 0.00023 C -0.00018 0.00186 -0.00018 0.00371 -0.00035 0.00556 C -0.00052 0.00672 -0.00105 0.00787 -0.00122 0.00903 L -0.00174 0.01065 C -0.00191 0.01181 -0.00191 0.01297 -0.00209 0.01412 C -0.00226 0.01482 -0.00261 0.01528 -0.00261 0.01574 C -0.00348 0.03912 -0.00174 0.02894 -0.00348 0.03797 C -0.00348 0.04005 -0.00365 0.0419 -0.00382 0.04375 C -0.00417 0.04746 -0.00434 0.05139 -0.00469 0.0551 C -0.00539 0.06181 -0.00469 0.05602 -0.00556 0.06019 C -0.00573 0.06111 -0.00573 0.06227 -0.00591 0.0632 C -0.00608 0.06389 -0.00625 0.06459 -0.00643 0.06528 C -0.00608 0.0838 -0.00886 0.10278 -0.00556 0.12061 C -0.00539 0.1213 -0.00521 0.12223 -0.00504 0.12292 C -0.00486 0.12431 -0.00486 0.1257 -0.00469 0.12686 C -0.00452 0.12801 -0.00417 0.12917 -0.00382 0.13033 C -0.00365 0.13079 -0.00365 0.13172 -0.00348 0.13195 C 0.00104 0.13797 -0.00486 0.12986 -0.00122 0.13542 C -0.0007 0.13635 0.00052 0.13773 0.00052 0.13797 C 0.00121 0.14074 0.00017 0.13843 0.00208 0.14005 C 0.00243 0.14028 0.0026 0.14098 0.00295 0.14121 C 0.0033 0.14121 0.00573 0.1426 0.00642 0.14283 C 0.00729 0.14306 0.00816 0.14329 0.00902 0.14352 C 0.01007 0.14375 0.01232 0.14468 0.01232 0.14491 C 0.01319 0.14445 0.01389 0.14422 0.01458 0.14398 C 0.01493 0.14375 0.01545 0.14352 0.0158 0.14352 C 0.01823 0.1426 0.01753 0.14306 0.01961 0.14236 C 0.02048 0.1419 0.02135 0.14144 0.02222 0.14121 C 0.02291 0.14098 0.02361 0.14074 0.0243 0.14051 C 0.02517 0.14028 0.02691 0.13936 0.02691 0.13959 C 0.02725 0.13912 0.0276 0.13866 0.02777 0.1382 C 0.02795 0.13773 0.0283 0.13658 0.0283 0.13681 L 0.0283 0.13658 " pathEditMode="relative" rAng="0" ptsTypes="AAAAAAAAAAAAAAAAAAAAAAAAAAAAAAAAAA">
                                      <p:cBhvr>
                                        <p:cTn id="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05399 4.07407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03448" y="1632600"/>
            <a:ext cx="7116051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3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alphabet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798" y="1916159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225" y="1449470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59" y="1890097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950" y="1460075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250" y="1929446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647" y="1429806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91" y="2234959"/>
            <a:ext cx="710150" cy="70793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27" y="1632600"/>
            <a:ext cx="710150" cy="70793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575" y="18809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2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2.77778E-6 0.00023 C -0.00122 -0.00116 -0.00243 -0.00232 -0.00382 -0.00301 C -0.00486 -0.00347 -0.00608 -0.00371 -0.00729 -0.00417 C -0.00782 -0.00417 -0.00834 -0.00463 -0.00886 -0.00463 C -0.01632 -0.00579 -0.01354 -0.00509 -0.01754 -0.00625 C -0.02084 -0.00625 -0.02431 -0.00602 -0.02778 -0.00579 C -0.02865 -0.00579 -0.02986 -0.0044 -0.03073 -0.00417 C -0.03143 -0.00371 -0.03212 -0.00371 -0.03282 -0.00347 C -0.03334 -0.00347 -0.03368 -0.00324 -0.0342 -0.00301 C -0.03698 0.00092 -0.03264 -0.00509 -0.03577 1.48148E-6 C -0.03629 0.00069 -0.03698 0.00139 -0.0375 0.00208 C -0.03785 0.00254 -0.03802 0.00324 -0.03837 0.00324 L -0.03976 0.00393 C -0.04045 0.00555 -0.04063 0.00602 -0.04184 0.00741 C -0.04323 0.00879 -0.04288 0.00787 -0.04393 0.00949 C -0.04479 0.01088 -0.04497 0.01134 -0.04532 0.01296 C -0.04549 0.01366 -0.04549 0.01458 -0.04566 0.01528 C -0.04584 0.01597 -0.04618 0.01643 -0.04653 0.0169 C -0.04792 0.02407 -0.04618 0.01528 -0.0474 0.02106 C -0.04757 0.02176 -0.04757 0.02245 -0.04775 0.02338 C -0.04809 0.02454 -0.04844 0.02546 -0.04861 0.02662 C -0.04913 0.03009 -0.04879 0.0287 -0.04948 0.03125 C -0.05035 0.04329 -0.05018 0.03889 -0.04948 0.0581 C -0.04948 0.05879 -0.04913 0.05949 -0.04913 0.06042 C -0.04896 0.06157 -0.04879 0.06296 -0.04861 0.06435 C -0.04827 0.06759 -0.04809 0.06597 -0.0474 0.06991 C -0.04722 0.07106 -0.04688 0.07292 -0.04653 0.07407 C -0.04636 0.07477 -0.04601 0.07546 -0.04566 0.07639 C -0.04566 0.07662 -0.04514 0.07963 -0.04479 0.08032 C -0.04462 0.08079 -0.04427 0.08102 -0.04393 0.08148 C -0.04271 0.08634 -0.04445 0.08032 -0.04271 0.08426 C -0.04167 0.08657 -0.04306 0.08542 -0.04132 0.08773 C -0.04097 0.08819 -0.04045 0.08842 -0.04011 0.08889 C -0.03872 0.09051 -0.03785 0.09236 -0.03629 0.09329 C -0.03594 0.09375 -0.03542 0.09375 -0.03507 0.09398 C -0.03264 0.09722 -0.0349 0.09467 -0.03247 0.09629 C -0.03195 0.09653 -0.0316 0.09699 -0.03108 0.09745 C -0.03038 0.09792 -0.02952 0.09815 -0.02865 0.09861 L -0.02726 0.09907 C -0.02587 0.09884 -0.02448 0.09884 -0.02309 0.09861 C -0.0224 0.09838 -0.02188 0.09768 -0.02136 0.09745 C -0.02066 0.09699 -0.01979 0.09699 -0.0191 0.09676 C -0.0191 0.09699 -0.01597 0.09537 -0.01528 0.09514 L -0.01407 0.09444 C -0.01354 0.09421 -0.0132 0.09375 -0.01285 0.09329 C -0.01198 0.09282 -0.01094 0.09282 -0.01025 0.09213 C -0.00972 0.0919 -0.00938 0.09143 -0.00886 0.0912 C -0.00868 0.09074 -0.00834 0.09028 -0.00799 0.09004 C -0.00764 0.08958 -0.00729 0.08958 -0.00677 0.08935 C -0.00591 0.08819 -0.00538 0.08727 -0.00417 0.08657 C -0.00382 0.08634 -0.0033 0.08634 -0.00295 0.08588 C -0.00226 0.08542 -0.00035 0.08379 0.00052 0.08264 C 0.00104 0.08148 0.00191 0.08032 0.00225 0.07917 C 0.00225 0.07847 0.00243 0.07801 0.0026 0.07731 C 0.00278 0.07662 0.00278 0.07592 0.00312 0.07523 C 0.0033 0.0743 0.00382 0.07361 0.00434 0.07292 C 0.00521 0.06898 0.00416 0.07384 0.00521 0.06782 C 0.00521 0.06713 0.00538 0.06667 0.00555 0.06597 C 0.00573 0.06481 0.0059 0.06366 0.00607 0.0625 C 0.00607 0.06204 0.00642 0.06157 0.00642 0.06088 C 0.00659 0.05949 0.00677 0.05833 0.00694 0.05694 C 0.00694 0.05625 0.00712 0.05579 0.00729 0.05509 C 0.00746 0.0544 0.00764 0.0537 0.00781 0.05301 C 0.00798 0.05185 0.0085 0.05069 0.00868 0.04954 C 0.00868 0.04861 0.00885 0.04768 0.00903 0.04676 C 0.0092 0.04606 0.00937 0.0456 0.00937 0.04491 C 0.00955 0.04398 0.00972 0.04305 0.00989 0.04213 C 0.01059 0.03171 0.01007 0.03935 0.01076 0.02616 C 0.01111 0.01713 0.01041 0.02014 0.01163 0.01597 C 0.01267 0.00579 0.01146 0.0162 0.0125 0.00949 C 0.01267 0.00856 0.01284 0.00509 0.01284 0.00625 C 0.01284 0.01227 0.01267 0.01088 0.01198 0.01481 C 0.01059 0.02384 0.01163 0.01759 0.01076 0.02268 C 0.01041 0.02639 0.01024 0.02986 0.00989 0.03356 C 0.00972 0.03495 0.00972 0.03657 0.00937 0.03819 C 0.0092 0.03958 0.00885 0.04074 0.00868 0.04213 C 0.0085 0.04491 0.00833 0.04768 0.00816 0.05069 C 0.00798 0.05301 0.00781 0.05509 0.00781 0.05741 C 0.00781 0.06342 0.00764 0.07106 0.00868 0.07731 C 0.00868 0.07824 0.00885 0.07893 0.00903 0.07963 C 0.00955 0.08426 0.0092 0.08264 0.00989 0.08588 C 0.01007 0.08657 0.01007 0.08704 0.01024 0.08773 C 0.01059 0.08819 0.01093 0.08889 0.01111 0.08935 C 0.01163 0.09143 0.0118 0.09259 0.01337 0.09444 C 0.01354 0.09491 0.01389 0.09514 0.01423 0.0956 C 0.01441 0.09629 0.01458 0.09699 0.01493 0.09745 C 0.0158 0.09792 0.01666 0.09815 0.01753 0.09861 C 0.01944 0.0993 0.0184 0.09884 0.02048 0.09977 C 0.0243 0.0993 0.0243 0.09954 0.02691 0.09861 C 0.02743 0.09838 0.02778 0.09815 0.0283 0.09792 C 0.02882 0.09768 0.02951 0.09722 0.03003 0.09676 C 0.03038 0.09653 0.0309 0.0956 0.0309 0.09583 L 0.0309 0.0956 " pathEditMode="relative" rAng="0" ptsTypes="AAAAAAAAAAAAAAAAAAAAAAAAAAAAAAAAAAAAAAAAAAAAAAAAAAAAAAAAAAAAAAAAAAAAAAAAAAAAAAAAAAAAAAAAAAAAAA">
                                      <p:cBhvr>
                                        <p:cTn id="16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0033 0.1625 C -0.00295 0.16412 -0.00277 0.16598 -0.00208 0.1676 C -0.00191 0.16806 -0.00121 0.16829 -0.00086 0.16875 C -0.00052 0.16898 -0.00034 0.16968 -3.05556E-6 0.16991 C 0.00052 0.17014 0.00122 0.17014 0.00174 0.17037 C 0.00209 0.1706 0.00261 0.17084 0.00295 0.17107 C 0.00539 0.17084 0.00782 0.17084 0.01025 0.17037 C 0.01268 0.16991 0.01216 0.16922 0.01407 0.16875 C 0.01858 0.16736 0.01702 0.16829 0.01927 0.1669 L 0.01927 0.16713 " pathEditMode="relative" rAng="0" ptsTypes="AAAAAAAAA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-0.00625 0.16297 L 0.00434 0.0301 C 0.00503 0.02871 0.00573 0.02732 0.00642 0.02616 C 0.00694 0.02524 0.00764 0.02454 0.00816 0.02385 L 0.00902 0.02269 C 0.00937 0.02223 0.00972 0.022 0.00989 0.02153 C 0.01024 0.02107 0.01041 0.02038 0.01076 0.01991 C 0.01111 0.01945 0.01215 0.01875 0.01215 0.01899 L 0.01284 0.0176 C 0.01441 0.01621 0.01597 0.01528 0.01718 0.01366 C 0.01753 0.0132 0.0177 0.01274 0.01805 0.0125 C 0.0184 0.01204 0.01892 0.01204 0.01927 0.01181 C 0.01979 0.01158 0.02014 0.01088 0.02066 0.01065 C 0.02152 0.01019 0.02239 0.00996 0.02326 0.0095 L 0.02569 0.00834 C 0.02621 0.00834 0.02656 0.00811 0.02708 0.00788 L 0.02882 0.00741 L 0.03993 0.00834 C 0.04097 0.00857 0.04184 0.00857 0.04288 0.00903 C 0.04392 0.0095 0.04652 0.01181 0.04722 0.0125 L 0.04843 0.01366 C 0.04878 0.01413 0.04895 0.01482 0.0493 0.01528 C 0.05017 0.01667 0.05034 0.01621 0.05104 0.01806 C 0.05139 0.01922 0.05156 0.02038 0.05191 0.02153 L 0.05225 0.02315 C 0.05243 0.02385 0.05243 0.02454 0.05277 0.025 L 0.05364 0.02616 C 0.05399 0.02917 0.05434 0.03218 0.05451 0.03519 C 0.05468 0.03959 0.0552 0.05232 0.05538 0.05625 C 0.0552 0.05973 0.0552 0.07061 0.05399 0.075 C 0.05295 0.0794 0.05347 0.07755 0.05225 0.08079 C 0.05208 0.08195 0.05208 0.08311 0.05191 0.08426 C 0.05156 0.08612 0.05121 0.08635 0.05052 0.0882 C 0.04948 0.09144 0.05086 0.08843 0.0493 0.09167 C 0.04913 0.09237 0.04878 0.09491 0.04843 0.09561 C 0.04757 0.09792 0.04774 0.09676 0.04635 0.09838 C 0.04427 0.1007 0.04566 0.10024 0.04253 0.10255 C 0.04132 0.10325 0.04027 0.1044 0.03906 0.10463 C 0.03802 0.10487 0.03698 0.1051 0.03611 0.10533 C 0.03541 0.10533 0.03489 0.10579 0.03437 0.10579 C 0.03316 0.10602 0.03211 0.10625 0.0309 0.10649 C 0.02552 0.1088 0.02864 0.10764 0.01632 0.10649 C 0.0151 0.10625 0.01284 0.10533 0.01284 0.10556 C 0.01232 0.10463 0.0118 0.10394 0.01128 0.10371 C 0.01041 0.10301 0.00937 0.10301 0.00868 0.10255 C 0.00816 0.10209 0.00781 0.10163 0.00729 0.10139 C 0.00538 0.1 0.00659 0.10139 0.00573 0.10024 L 0.00573 0.10047 " pathEditMode="relative" rAng="0" ptsTypes="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0033 0.175 L 0.00521 0.09954 L 0.00816 0.09398 L 0.00989 0.09051 C 0.01024 0.09005 0.01076 0.08982 0.01111 0.08936 C 0.0118 0.08866 0.01215 0.0875 0.01285 0.08704 C 0.01441 0.08635 0.01528 0.08611 0.01667 0.08426 C 0.01701 0.0838 0.01719 0.08334 0.01753 0.08311 C 0.01805 0.08264 0.01875 0.08241 0.01927 0.08195 C 0.02344 0.07639 0.01892 0.08195 0.02222 0.07848 C 0.02257 0.07824 0.02274 0.07755 0.02309 0.07732 C 0.02396 0.07686 0.025 0.07686 0.02569 0.07616 C 0.02604 0.07593 0.02656 0.07547 0.02691 0.07523 C 0.02882 0.07408 0.02951 0.07408 0.03125 0.07338 C 0.0316 0.07315 0.03212 0.07292 0.03246 0.07292 C 0.03993 0.07107 0.03316 0.07315 0.03767 0.07176 C 0.03976 0.07199 0.04201 0.07199 0.0441 0.07223 C 0.04444 0.07246 0.04496 0.07269 0.04531 0.07292 C 0.04635 0.07315 0.04739 0.07361 0.04826 0.07408 C 0.04878 0.07408 0.0493 0.07431 0.04965 0.07454 C 0.05104 0.07547 0.0526 0.07732 0.05382 0.07848 C 0.05417 0.07917 0.05451 0.07963 0.05469 0.08033 C 0.05503 0.08079 0.05538 0.08102 0.05555 0.08148 C 0.0559 0.08195 0.0559 0.08264 0.05608 0.08311 C 0.05625 0.08473 0.05625 0.08611 0.05642 0.08773 C 0.0566 0.08889 0.05694 0.09005 0.05694 0.09121 C 0.05694 0.09699 0.05677 0.10278 0.05642 0.1088 C 0.05642 0.10926 0.05608 0.10996 0.05608 0.11042 C 0.0559 0.11111 0.05573 0.11204 0.05555 0.11273 C 0.05555 0.11343 0.05521 0.11389 0.05521 0.11436 C 0.05503 0.11551 0.05486 0.11644 0.05469 0.11736 C 0.05469 0.11806 0.05451 0.11875 0.05434 0.11968 C 0.05399 0.12269 0.05347 0.13079 0.05312 0.13496 C 0.05295 0.13611 0.05278 0.13727 0.0526 0.13843 C 0.05278 0.14329 0.05278 0.14838 0.05312 0.15324 C 0.05312 0.15394 0.0533 0.15463 0.05347 0.15556 C 0.05382 0.15857 0.05382 0.16019 0.05434 0.16297 C 0.05451 0.16412 0.05486 0.16528 0.05521 0.16644 C 0.0559 0.16922 0.05521 0.1669 0.05642 0.16922 C 0.05781 0.17153 0.0566 0.17084 0.05903 0.17199 C 0.05989 0.17246 0.06163 0.17315 0.06163 0.17338 C 0.07014 0.17246 0.06684 0.17361 0.07187 0.17153 C 0.075 0.17014 0.07101 0.17176 0.07483 0.17037 C 0.07535 0.17014 0.07621 0.16968 0.07621 0.16991 L 0.07621 0.16968 " pathEditMode="relative" rAng="0" ptsTypes="AA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2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-2.22222E-6 0.00023 C -0.00121 -0.00116 -0.00243 -0.00231 -0.00382 -0.00301 C -0.00486 -0.00347 -0.00607 -0.0037 -0.00729 -0.00417 C -0.00781 -0.00417 -0.00833 -0.00463 -0.00885 -0.00463 C -0.01632 -0.00579 -0.01354 -0.00509 -0.01753 -0.00625 C -0.02083 -0.00625 -0.0243 -0.00602 -0.02778 -0.00579 C -0.02864 -0.00579 -0.02986 -0.0044 -0.03073 -0.00417 C -0.03142 -0.0037 -0.03212 -0.0037 -0.03281 -0.00347 C -0.03333 -0.00347 -0.03368 -0.00324 -0.0342 -0.00301 C -0.03698 0.00093 -0.03264 -0.00509 -0.03576 -3.7037E-7 C -0.03628 0.00069 -0.03698 0.00139 -0.0375 0.00208 C -0.03784 0.00255 -0.03802 0.00324 -0.03837 0.00324 L -0.03975 0.00394 C -0.04045 0.00556 -0.04062 0.00602 -0.04184 0.00741 C -0.04323 0.0088 -0.04288 0.00787 -0.04392 0.00949 C -0.04479 0.01088 -0.04496 0.01134 -0.04531 0.01296 C -0.04548 0.01366 -0.04548 0.01458 -0.04566 0.01528 C -0.04583 0.01597 -0.04618 0.01644 -0.04653 0.0169 C -0.04791 0.02407 -0.04618 0.01528 -0.04739 0.02107 C -0.04757 0.02176 -0.04757 0.02245 -0.04774 0.02338 C -0.04809 0.02454 -0.04844 0.02546 -0.04861 0.02662 C -0.04913 0.03009 -0.04878 0.0287 -0.04948 0.03125 C -0.05034 0.04329 -0.05017 0.03889 -0.04948 0.0581 C -0.04948 0.0588 -0.04913 0.05949 -0.04913 0.06042 C -0.04896 0.06157 -0.04878 0.06296 -0.04861 0.06435 C -0.04826 0.06759 -0.04809 0.06597 -0.04739 0.06991 C -0.04722 0.07107 -0.04687 0.07292 -0.04653 0.07407 C -0.04635 0.07477 -0.046 0.07546 -0.04566 0.07639 C -0.04566 0.07662 -0.04514 0.07963 -0.04479 0.08032 C -0.04462 0.08079 -0.04427 0.08102 -0.04392 0.08148 C -0.04271 0.08634 -0.04444 0.08032 -0.04271 0.08426 C -0.04166 0.08657 -0.04305 0.08542 -0.04132 0.08773 C -0.04097 0.08819 -0.04045 0.08843 -0.0401 0.08889 C -0.03871 0.09051 -0.03784 0.09236 -0.03628 0.09329 C -0.03594 0.09375 -0.03541 0.09375 -0.03507 0.09398 C -0.03264 0.09722 -0.03489 0.09468 -0.03246 0.0963 C -0.03194 0.09653 -0.03159 0.09699 -0.03107 0.09745 C -0.03038 0.09792 -0.02951 0.09815 -0.02864 0.09861 L -0.02725 0.09907 C -0.02587 0.09884 -0.02448 0.09884 -0.02309 0.09861 C -0.02239 0.09838 -0.02187 0.09769 -0.02135 0.09745 C -0.02066 0.09699 -0.01979 0.09699 -0.01909 0.09676 C -0.01909 0.09699 -0.01597 0.09537 -0.01528 0.09514 L -0.01406 0.09444 C -0.01354 0.09421 -0.01319 0.09375 -0.01284 0.09329 C -0.01198 0.09282 -0.01094 0.09282 -0.01024 0.09213 C -0.00972 0.0919 -0.00937 0.09144 -0.00885 0.0912 C -0.00868 0.09074 -0.00833 0.09028 -0.00798 0.09005 C -0.00764 0.08958 -0.00729 0.08958 -0.00677 0.08935 C -0.0059 0.08819 -0.00538 0.08727 -0.00416 0.08657 C -0.00382 0.08634 -0.0033 0.08634 -0.00295 0.08588 C -0.00225 0.08542 -0.00034 0.0838 0.00052 0.08264 C 0.00104 0.08148 0.00191 0.08032 0.00226 0.07917 C 0.00226 0.07847 0.00243 0.07801 0.00261 0.07732 C 0.00278 0.07662 0.00278 0.07593 0.00313 0.07523 C 0.0033 0.07431 0.00382 0.07361 0.00434 0.07292 C 0.00521 0.06898 0.00417 0.07384 0.00521 0.06782 C 0.00521 0.06713 0.00538 0.06667 0.00556 0.06597 C 0.00573 0.06482 0.00591 0.06366 0.00608 0.0625 C 0.00608 0.06204 0.00643 0.06157 0.00643 0.06088 C 0.0066 0.05949 0.00677 0.05833 0.00695 0.05694 C 0.00695 0.05625 0.00712 0.05579 0.00729 0.05509 C 0.00747 0.0544 0.00764 0.0537 0.00781 0.05301 C 0.00799 0.05185 0.00851 0.05069 0.00868 0.04954 C 0.00868 0.04861 0.00886 0.04769 0.00903 0.04676 C 0.0092 0.04607 0.00938 0.0456 0.00938 0.04491 C 0.00955 0.04398 0.00972 0.04306 0.0099 0.04213 C 0.01059 0.03171 0.01007 0.03935 0.01077 0.02616 C 0.01111 0.01713 0.01042 0.02014 0.01163 0.01597 C 0.01268 0.00579 0.01146 0.0162 0.0125 0.00949 C 0.01268 0.00857 0.01285 0.00509 0.01285 0.00625 C 0.01285 0.01227 0.01268 0.01088 0.01198 0.01482 C 0.01059 0.02384 0.01163 0.01759 0.01077 0.02269 C 0.01042 0.02639 0.01025 0.02986 0.0099 0.03357 C 0.00972 0.03495 0.00972 0.03657 0.00938 0.03819 C 0.0092 0.03958 0.00886 0.04074 0.00868 0.04213 C 0.00851 0.04491 0.00834 0.04769 0.00816 0.05069 C 0.00799 0.05301 0.00781 0.05509 0.00781 0.05741 C 0.00781 0.06343 0.00764 0.07107 0.00868 0.07732 C 0.00868 0.07824 0.00886 0.07894 0.00903 0.07963 C 0.00955 0.08426 0.0092 0.08264 0.0099 0.08588 C 0.01007 0.08657 0.01007 0.08704 0.01025 0.08773 C 0.01059 0.08819 0.01094 0.08889 0.01111 0.08935 C 0.01163 0.09144 0.01181 0.09259 0.01337 0.09444 C 0.01354 0.09491 0.01389 0.09514 0.01424 0.0956 C 0.01441 0.0963 0.01459 0.09699 0.01493 0.09745 C 0.0158 0.09792 0.01667 0.09815 0.01754 0.09861 C 0.01945 0.09931 0.01841 0.09884 0.02049 0.09977 C 0.02431 0.09931 0.02431 0.09954 0.02691 0.09861 C 0.02743 0.09838 0.02778 0.09815 0.0283 0.09792 C 0.02882 0.09769 0.02952 0.09722 0.03004 0.09676 C 0.03038 0.09653 0.03091 0.0956 0.03091 0.09583 L 0.03091 0.0956 " pathEditMode="relative" rAng="0" ptsTypes="AAAAAAAAAAAAAAAAAAAAAA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-0.00816 0.17268 L 0.00226 0.09537 L 0.01233 0.0824 L 0.01788 0.07523 L 0.02709 0.0699 L 0.03525 0.06944 L 0.03837 0.07106 C 0.03924 0.07129 0.04011 0.07129 0.0408 0.07199 C 0.04115 0.07245 0.0415 0.07268 0.04202 0.07314 C 0.04271 0.07361 0.04427 0.07407 0.04427 0.07407 C 0.04445 0.07453 0.04479 0.07523 0.04497 0.07569 C 0.04653 0.07777 0.04601 0.07546 0.04705 0.07824 C 0.04722 0.0787 0.04722 0.07939 0.0474 0.07986 C 0.04757 0.08032 0.04792 0.08078 0.04809 0.08125 C 0.04983 0.08564 0.04705 0.08009 0.04931 0.08449 L 0.05052 0.08912 L 0.05087 0.09074 C 0.05104 0.0912 0.05122 0.09166 0.05122 0.09236 C 0.05139 0.09305 0.05156 0.09398 0.05174 0.0949 C 0.05191 0.09583 0.05243 0.09791 0.05243 0.09791 C 0.05261 0.09976 0.0533 0.10902 0.0533 0.11041 C 0.0533 0.11967 0.05313 0.12916 0.05278 0.13842 C 0.05278 0.13888 0.05226 0.14236 0.05209 0.14305 C 0.05174 0.14421 0.05139 0.14513 0.05122 0.14629 C 0.05122 0.14699 0.05104 0.14791 0.05087 0.14884 C 0.0507 0.14976 0.0507 0.15092 0.05052 0.15185 C 0.05035 0.15324 0.04965 0.15625 0.04931 0.15717 L 0.04896 0.1581 L 0.04306 0.16898 L 0.03177 0.17384 L 0.01736 0.1706 L 0.00573 0.16342 L -0.00052 0.15856 " pathEditMode="relative" ptsTypes="AAAAAAAAAAAAAAAAAAAAAAAAAAAAAAAAAA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2.77778E-7 0.00023 C 0.00104 0.00069 0.00208 0.00208 0.00347 0.00231 C 0.00625 0.00277 0.00903 0.00208 0.01198 0.00185 C 0.01233 0.00162 0.01285 0.00139 0.01319 0.00115 C 0.01458 0.00069 0.01563 0.00046 0.01701 3.7037E-6 C 0.01754 -0.00024 0.01788 -0.00093 0.0184 -0.00116 C 0.01892 -0.00139 0.01944 -0.00139 0.02014 -0.00162 C 0.02101 -0.00209 0.02188 -0.00232 0.02257 -0.00278 C 0.02309 -0.00301 0.02361 -0.00301 0.02396 -0.00348 C 0.0276 -0.00672 0.02292 -0.00278 0.02656 -0.0051 C 0.02986 -0.00718 0.02587 -0.00533 0.02899 -0.00672 C 0.02934 -0.00718 0.02969 -0.00741 0.02986 -0.00787 C 0.03021 -0.00834 0.03038 -0.00903 0.03073 -0.00973 C 0.03108 -0.01019 0.0316 -0.01042 0.03212 -0.01065 C 0.03542 -0.01459 0.03247 -0.01158 0.03455 -0.01482 C 0.03507 -0.01551 0.03576 -0.01621 0.03629 -0.01713 C 0.03663 -0.01736 0.03698 -0.0176 0.03715 -0.01806 C 0.03941 -0.02246 0.03854 -0.02037 0.03976 -0.025 L 0.04028 -0.02662 C 0.0401 -0.02894 0.03993 -0.03125 0.03976 -0.03357 C 0.03976 -0.03449 0.03906 -0.0375 0.03889 -0.03866 C 0.03872 -0.03982 0.03837 -0.04098 0.03767 -0.04213 C 0.03733 -0.0426 0.03681 -0.04283 0.03629 -0.04329 C 0.03524 -0.04445 0.03576 -0.04468 0.0342 -0.04537 C 0.03333 -0.04584 0.03247 -0.0463 0.0316 -0.04653 L 0.03038 -0.04723 C 0.02986 -0.04746 0.02951 -0.04815 0.02899 -0.04838 C 0.02795 -0.04885 0.02674 -0.04908 0.02569 -0.04954 C 0.0224 -0.05047 0.02448 -0.05 0.01927 -0.05047 C 0.01736 -0.05047 0.01545 -0.05024 0.01372 -0.05 C 0.01181 -0.04977 0.0099 -0.04861 0.00816 -0.04838 C 0.00729 -0.04815 0.00642 -0.04792 0.00556 -0.04769 C 0.00399 -0.04723 0.00295 -0.04676 0.00122 -0.04607 C 0.00087 -0.04584 0.00035 -0.04584 -2.77778E-7 -0.04537 L -0.0026 -0.04329 C -0.00295 -0.04283 -0.00347 -0.04236 -0.00382 -0.04213 C -0.00434 -0.0419 -0.00469 -0.04167 -0.00521 -0.04144 C -0.0066 -0.04051 -0.00746 -0.03889 -0.00868 -0.0375 C -0.00885 -0.03704 -0.0092 -0.03681 -0.00937 -0.03635 L -0.01111 -0.03287 C -0.01146 -0.03241 -0.01181 -0.03195 -0.01198 -0.03125 C -0.01215 -0.03056 -0.01233 -0.0301 -0.0125 -0.02963 C -0.01267 -0.02871 -0.01302 -0.02639 -0.01337 -0.02547 C -0.01354 -0.025 -0.01389 -0.02431 -0.01424 -0.02385 C -0.01424 -0.02338 -0.01458 -0.02269 -0.01458 -0.02223 C -0.01476 -0.02061 -0.01493 -0.01922 -0.01493 -0.0176 C -0.01493 -0.0051 -0.01476 0.0074 -0.01458 0.0199 C -0.01441 0.02546 -0.01458 0.02453 -0.01371 0.02801 C -0.01354 0.03078 -0.01337 0.03402 -0.01285 0.03703 C -0.01285 0.0375 -0.01267 0.03819 -0.0125 0.03865 C -0.01233 0.03912 -0.01181 0.03958 -0.01163 0.03981 C -0.01076 0.04282 -0.01163 0.04051 -0.01024 0.04282 C -0.01007 0.04328 -0.0099 0.04398 -0.00937 0.04444 C -0.00903 0.0449 -0.00851 0.04514 -0.00816 0.0456 C -0.00781 0.04583 -0.00764 0.04629 -0.00729 0.04676 C -0.00694 0.04722 -0.00642 0.04745 -0.00608 0.04791 C -0.00573 0.04814 -0.00556 0.04861 -0.00521 0.04907 C -0.00486 0.0493 -0.00434 0.0493 -0.00382 0.04953 C -0.00347 0.05 -0.00295 0.05023 -0.0026 0.05069 C -0.00226 0.05092 -0.00208 0.05162 -0.00174 0.05185 C -0.00139 0.05208 -0.00087 0.05208 -0.00052 0.05231 C -2.77778E-7 0.05277 0.00035 0.05324 0.00087 0.05347 C 0.00156 0.05393 0.00417 0.05439 0.00469 0.05463 C 0.00556 0.05486 0.00642 0.05555 0.00729 0.05578 L 0.00903 0.05648 C 0.01337 0.05625 0.01788 0.05625 0.02222 0.05578 C 0.02257 0.05578 0.02587 0.05463 0.02691 0.05416 C 0.03056 0.05208 0.02691 0.0537 0.02986 0.05231 C 0.03056 0.05162 0.0309 0.05069 0.0316 0.05 C 0.03212 0.04976 0.03281 0.04953 0.03333 0.04907 C 0.0342 0.04814 0.03472 0.04699 0.03542 0.04606 C 0.03594 0.0456 0.03646 0.04514 0.03681 0.04444 C 0.03698 0.04375 0.03733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60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4.72222E-6 0.00023 C -0.00018 0.00186 -0.00018 0.00371 -0.00035 0.00556 C -0.00053 0.00672 -0.00105 0.00787 -0.00122 0.00903 L -0.00174 0.01065 C -0.00191 0.01181 -0.00191 0.01297 -0.00209 0.01412 C -0.00226 0.01482 -0.00261 0.01528 -0.00261 0.01574 C -0.00348 0.03912 -0.00174 0.02894 -0.00348 0.03797 C -0.00348 0.04005 -0.00365 0.0419 -0.00382 0.04375 C -0.00417 0.04746 -0.00434 0.05139 -0.00469 0.0551 C -0.00539 0.06181 -0.00469 0.05602 -0.00556 0.06019 C -0.00573 0.06111 -0.00573 0.06227 -0.00591 0.0632 C -0.00608 0.06389 -0.00625 0.06459 -0.00643 0.06528 C -0.00608 0.0838 -0.00886 0.10278 -0.00556 0.12061 C -0.00539 0.1213 -0.00521 0.12223 -0.00504 0.12292 C -0.00487 0.12431 -0.00487 0.1257 -0.00469 0.12686 C -0.00452 0.12801 -0.00417 0.12917 -0.00382 0.13033 C -0.00365 0.13079 -0.00365 0.13172 -0.00348 0.13195 C 0.00104 0.13797 -0.00487 0.12986 -0.00122 0.13542 C -0.0007 0.13635 0.00052 0.13773 0.00052 0.13797 C 0.00121 0.14074 0.00017 0.13843 0.00208 0.14005 C 0.00243 0.14028 0.0026 0.14098 0.00295 0.14121 C 0.00329 0.14121 0.00572 0.1426 0.00642 0.14283 C 0.00729 0.14306 0.00816 0.14329 0.00902 0.14352 C 0.01006 0.14375 0.01232 0.14468 0.01232 0.14491 C 0.01319 0.14445 0.01388 0.14422 0.01458 0.14398 C 0.01493 0.14375 0.01545 0.14352 0.01579 0.14352 C 0.01822 0.1426 0.01753 0.14306 0.01961 0.14236 C 0.02048 0.1419 0.02135 0.14144 0.02222 0.14121 C 0.02291 0.14098 0.02361 0.14074 0.0243 0.14051 C 0.02517 0.14028 0.02691 0.13936 0.02691 0.13959 C 0.02725 0.13912 0.0276 0.13866 0.02777 0.1382 C 0.02795 0.13773 0.02829 0.13658 0.02829 0.13681 L 0.02829 0.13658 " pathEditMode="relative" rAng="0" ptsTypes="AAAAAAAAAAAAAAAAAAAAAAAAAAAAAAAAAA">
                                      <p:cBhvr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05399 4.07407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201956" y="1916252"/>
            <a:ext cx="559159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photo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293" y="2382827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832" y="1829814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626" y="2345881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889" y="2065816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776" y="2382827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401" y="234588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8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0017 0.0625 0.00052 0.125 0.00086 0.18774 L 0.00086 0.06667 L 0.00364 0.05556 L 0.01389 0.02338 L 0.02673 0.00741 L 0.04895 -0.00486 L 0.0592 -0.00254 L 0.07118 0.01737 L 0.075 0.06181 L 0.06753 0.09514 L 0.05729 0.11598 L 0.03784 0.12338 L 0.01284 0.11227 " pathEditMode="relative" rAng="0" ptsTypes="AAAAAAAAAAAAAA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00503 0.20625 L 0.00157 0.12083 C 0.00243 0.11805 0.00296 0.11481 0.00417 0.11204 C 0.00469 0.11065 0.00573 0.10972 0.0066 0.10856 C 0.00816 0.10694 0.00921 0.10625 0.01077 0.10532 L 0.02848 0.08958 L 0.03611 0.08727 C 0.0375 0.0868 0.03889 0.08634 0.04028 0.08611 C 0.04323 0.08565 0.04636 0.08542 0.04948 0.08518 C 0.05122 0.08542 0.05296 0.08542 0.05452 0.08611 C 0.05556 0.08657 0.05608 0.08773 0.05712 0.08842 C 0.05782 0.08889 0.05868 0.08912 0.05955 0.08958 C 0.06007 0.09028 0.06077 0.09097 0.06129 0.0919 C 0.06181 0.09282 0.06233 0.09398 0.06285 0.09514 C 0.06372 0.09676 0.06459 0.09815 0.06546 0.09954 C 0.06684 0.10555 0.06632 0.10185 0.06632 0.11088 L 0.06129 0.18935 C 0.06216 0.19236 0.06302 0.19537 0.06372 0.19838 C 0.06407 0.1993 0.06389 0.20092 0.06459 0.20162 C 0.06546 0.20254 0.06684 0.20231 0.06789 0.20278 L 0.08316 0.20162 " pathEditMode="relative" rAng="0" ptsTypes="AAAAAAAAAAAAAAAAAAAAAA">
                                      <p:cBhvr>
                                        <p:cTn id="27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112E-17 L 1.11111E-6 0.00023 C -0.00504 5.55112E-17 -0.01007 0.00023 -0.01511 0.00046 C -0.01563 0.00046 -0.01615 0.00093 -0.01667 0.00116 C -0.01719 0.00139 -0.01754 0.00208 -0.01806 0.00231 C -0.01892 0.00301 -0.01997 0.00301 -0.02083 0.0037 C -0.02986 0.01157 -0.02014 0.00347 -0.02517 0.00694 C -0.0257 0.00718 -0.02604 0.00787 -0.02656 0.0081 C -0.02708 0.00833 -0.02761 0.00833 -0.02795 0.0088 C -0.02899 0.00949 -0.0309 0.01134 -0.0309 0.01157 C -0.03108 0.01181 -0.03142 0.0125 -0.03177 0.01319 C -0.03299 0.01505 -0.03316 0.01505 -0.03455 0.0162 C -0.0349 0.0169 -0.03524 0.01759 -0.03559 0.01829 C -0.03594 0.01875 -0.03663 0.01875 -0.03698 0.01944 C -0.03733 0.02014 -0.03715 0.0213 -0.0375 0.02199 C -0.03802 0.02338 -0.03906 0.02431 -0.03941 0.02569 L -0.0408 0.03148 C -0.04097 0.03218 -0.04115 0.03264 -0.04132 0.03333 C -0.04236 0.03935 -0.04167 0.03681 -0.04323 0.04097 C -0.04323 0.04468 -0.04358 0.04861 -0.04358 0.05231 C -0.04392 0.05926 -0.04375 0.06528 -0.04462 0.07199 C -0.04462 0.07269 -0.04497 0.07361 -0.04497 0.07454 C -0.04497 0.08056 -0.04479 0.08657 -0.04462 0.09282 C -0.04445 0.09375 -0.04445 0.09491 -0.0441 0.09583 C -0.04392 0.09653 -0.0434 0.09722 -0.04323 0.09769 C -0.04306 0.09884 -0.04288 0.1 -0.04271 0.10093 C -0.04236 0.10231 -0.04201 0.10347 -0.04167 0.10486 C -0.04063 0.11111 -0.04115 0.1081 -0.03976 0.11366 C -0.03976 0.11412 -0.03958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8 0.13009 C -0.02465 0.13079 -0.0257 0.13032 -0.02379 0.13125 C -0.02205 0.13356 -0.02344 0.13194 -0.02031 0.1331 C -0.01458 0.13542 -0.02101 0.13403 -0.01285 0.13519 L 0.00764 0.13449 C 0.00885 0.13426 0.01024 0.13426 0.01146 0.1338 C 0.0118 0.13356 0.01198 0.13287 0.01233 0.13264 C 0.01354 0.13194 0.01493 0.13171 0.01614 0.13125 C 0.01858 0.13056 0.01736 0.13102 0.01944 0.13009 L 0.02222 0.12755 C 0.02274 0.12708 0.02326 0.12685 0.02378 0.12616 C 0.02604 0.12315 0.02483 0.12431 0.02708 0.12245 C 0.02917 0.11806 0.02812 0.11968 0.02986 0.11736 C 0.03003 0.11644 0.03003 0.11574 0.03038 0.11481 C 0.03055 0.11435 0.03108 0.11412 0.03125 0.11366 C 0.03472 0.10764 0.03177 0.11181 0.03455 0.10787 C 0.03628 0.10093 0.03368 0.11157 0.03611 0.10417 C 0.03646 0.10301 0.03663 0.10162 0.03698 0.10023 L 0.0375 0.09838 C 0.03767 0.09769 0.03785 0.09722 0.03802 0.09653 C 0.03802 0.0956 0.03819 0.09491 0.03837 0.09398 C 0.03871 0.09282 0.03941 0.09028 0.03941 0.09051 C 0.03958 0.08889 0.03993 0.08773 0.03993 0.08634 C 0.03993 0.07593 0.03958 0.06528 0.03941 0.05486 C 0.03941 0.0537 0.03802 0.04884 0.03802 0.04861 C 0.03785 0.04792 0.03767 0.04722 0.0375 0.04653 C 0.03715 0.04606 0.0368 0.04537 0.03646 0.04468 C 0.03611 0.04352 0.03594 0.04213 0.03559 0.04097 L 0.03507 0.03912 C 0.03489 0.03843 0.03472 0.03773 0.03455 0.03727 C 0.03455 0.03634 0.03437 0.03542 0.0342 0.03472 C 0.03368 0.03333 0.03299 0.03241 0.03229 0.03148 L 0.03125 0.02778 C 0.03108 0.02708 0.03108 0.02639 0.0309 0.02569 L 0.02986 0.02384 C 0.02969 0.02315 0.02969 0.02222 0.02934 0.0213 C 0.02899 0.0206 0.02847 0.02014 0.02795 0.01944 C 0.0276 0.01898 0.02743 0.01806 0.02708 0.01759 C 0.02621 0.0162 0.02569 0.01597 0.02465 0.01505 C 0.0243 0.01435 0.02413 0.01366 0.02378 0.01319 C 0.01979 0.00856 0.02222 0.01181 0.01944 0.00995 C 0.0158 0.00764 0.02014 0.00972 0.01667 0.0081 C 0.01632 0.00787 0.01389 0.00532 0.01337 0.00486 C 0.01233 0.0044 0.01146 0.00417 0.01042 0.0037 C 0.00989 0.00347 0.00955 0.00324 0.00903 0.00301 C 0.00833 0.00255 0.00781 0.00208 0.00712 0.00185 C 0.00625 0.00139 0.00521 0.00093 0.00434 0.00046 L 1.11111E-6 5.55112E-17 Z " pathEditMode="relative" rAng="0" ptsTypes="AAAAAAAAAA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-0.00191 0.15208 C -0.00191 0.15463 -0.00191 0.15717 -0.00156 0.15972 C -0.00139 0.16065 -0.00104 0.16134 -0.00052 0.1618 C 0.00035 0.1625 0.00313 0.16342 0.00434 0.16366 C 0.00504 0.16412 0.00556 0.16481 0.00625 0.16504 C 0.00764 0.16551 0.01025 0.16643 0.01025 0.16666 C 0.01389 0.1662 0.01771 0.16597 0.02153 0.16574 C 0.02205 0.16551 0.02275 0.16528 0.02344 0.16504 C 0.02431 0.16481 0.025 0.16458 0.02587 0.16435 C 0.03004 0.16065 0.02466 0.16504 0.02882 0.1625 C 0.02934 0.16203 0.02969 0.16157 0.03021 0.16111 C 0.0323 0.15972 0.03143 0.16157 0.0323 0.15926 " pathEditMode="relative" rAng="0" ptsTypes="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250"/>
                            </p:stCondLst>
                            <p:childTnLst>
                              <p:par>
                                <p:cTn id="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2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7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25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5.55112E-17 L -3.05556E-6 0.00023 C -0.00503 5.55112E-17 -0.01007 0.00023 -0.0151 0.00046 C -0.01562 0.00046 -0.01614 0.00093 -0.01666 0.00116 C -0.01718 0.00139 -0.01753 0.00208 -0.01805 0.00231 C -0.01892 0.00301 -0.01996 0.00301 -0.02083 0.0037 C -0.02986 0.01157 -0.02014 0.00347 -0.02517 0.00694 C -0.02569 0.00718 -0.02604 0.00787 -0.02656 0.0081 C -0.02708 0.00833 -0.0276 0.00833 -0.02795 0.0088 C -0.02899 0.00949 -0.0309 0.01134 -0.0309 0.01157 C -0.03107 0.01181 -0.03142 0.0125 -0.03177 0.01319 C -0.03298 0.01505 -0.03316 0.01505 -0.03455 0.0162 C -0.03489 0.0169 -0.03524 0.01759 -0.03559 0.01829 C -0.03593 0.01875 -0.03663 0.01875 -0.03698 0.01944 C -0.03732 0.02014 -0.03715 0.0213 -0.0375 0.02199 C -0.03802 0.02338 -0.03906 0.02431 -0.03941 0.02569 L -0.0408 0.03148 C -0.04097 0.03218 -0.04114 0.03264 -0.04132 0.03333 C -0.04236 0.03935 -0.04166 0.03681 -0.04323 0.04097 C -0.04323 0.04468 -0.04357 0.04861 -0.04357 0.05231 C -0.04392 0.05926 -0.04375 0.06528 -0.04461 0.07199 C -0.04461 0.07269 -0.04496 0.07361 -0.04496 0.07454 C -0.04496 0.08056 -0.04479 0.08657 -0.04461 0.09282 C -0.04444 0.09375 -0.04444 0.09491 -0.04409 0.09583 C -0.04392 0.09653 -0.0434 0.09722 -0.04323 0.09769 C -0.04305 0.09884 -0.04288 0.1 -0.04271 0.10093 C -0.04236 0.10231 -0.04201 0.10347 -0.04166 0.10486 C -0.04062 0.11111 -0.04114 0.1081 -0.03975 0.11366 C -0.03975 0.11412 -0.03958 0.11505 -0.03941 0.11551 C -0.03906 0.1162 -0.03871 0.11667 -0.03836 0.11736 C -0.03698 0.12106 -0.03923 0.11759 -0.03646 0.12106 C -0.03559 0.12523 -0.03698 0.1213 -0.0342 0.12361 C -0.03368 0.12407 -0.03368 0.125 -0.03316 0.12569 C -0.03125 0.12778 -0.03159 0.12616 -0.02986 0.12755 C -0.02882 0.12824 -0.02812 0.12963 -0.02708 0.13009 C -0.02465 0.13079 -0.02569 0.13032 -0.02378 0.13125 C -0.02205 0.13356 -0.02343 0.13194 -0.02031 0.1331 C -0.01458 0.13542 -0.021 0.13403 -0.01284 0.13519 L 0.00764 0.13449 C 0.00886 0.13426 0.01025 0.13426 0.01146 0.1338 C 0.01181 0.13356 0.01198 0.13287 0.01233 0.13264 C 0.01354 0.13194 0.01493 0.13171 0.01615 0.13125 C 0.01858 0.13056 0.01736 0.13102 0.01945 0.13009 L 0.02223 0.12755 C 0.02275 0.12708 0.02327 0.12685 0.02379 0.12616 C 0.02604 0.12315 0.02483 0.12431 0.02709 0.12245 C 0.02917 0.11806 0.02813 0.11968 0.02986 0.11736 C 0.03004 0.11644 0.03004 0.11574 0.03039 0.11481 C 0.03056 0.11435 0.03108 0.11412 0.03125 0.11366 C 0.03473 0.10764 0.03177 0.11181 0.03455 0.10787 C 0.03629 0.10093 0.03368 0.11157 0.03611 0.10417 C 0.03646 0.10301 0.03664 0.10162 0.03698 0.10023 L 0.0375 0.09838 C 0.03768 0.09769 0.03785 0.09722 0.03802 0.09653 C 0.03802 0.0956 0.0382 0.09491 0.03837 0.09398 C 0.03872 0.09282 0.03941 0.09028 0.03941 0.09051 C 0.03959 0.08889 0.03993 0.08773 0.03993 0.08634 C 0.03993 0.07593 0.03959 0.06528 0.03941 0.05486 C 0.03941 0.0537 0.03802 0.04884 0.03802 0.04861 C 0.03785 0.04792 0.03768 0.04722 0.0375 0.04653 C 0.03716 0.04606 0.03681 0.04537 0.03646 0.04468 C 0.03611 0.04352 0.03594 0.04213 0.03559 0.04097 L 0.03507 0.03912 C 0.0349 0.03843 0.03473 0.03773 0.03455 0.03727 C 0.03455 0.03634 0.03438 0.03542 0.0342 0.03472 C 0.03368 0.03333 0.03299 0.03241 0.03229 0.03148 L 0.03125 0.02778 C 0.03108 0.02708 0.03108 0.02639 0.03091 0.02569 L 0.02986 0.02384 C 0.02969 0.02315 0.02969 0.02222 0.02934 0.0213 C 0.029 0.0206 0.02848 0.02014 0.02795 0.01944 C 0.02761 0.01898 0.02743 0.01806 0.02709 0.01759 C 0.02622 0.0162 0.0257 0.01597 0.02466 0.01505 C 0.02431 0.01435 0.02414 0.01366 0.02379 0.01319 C 0.01979 0.00856 0.02223 0.01181 0.01945 0.00995 C 0.0158 0.00764 0.02014 0.00972 0.01667 0.0081 C 0.01632 0.00787 0.01389 0.00532 0.01337 0.00486 C 0.01233 0.0044 0.01146 0.00417 0.01042 0.0037 C 0.0099 0.00347 0.00955 0.00324 0.00903 0.00301 C 0.00834 0.00255 0.00782 0.00208 0.00712 0.00185 C 0.00625 0.00139 0.00521 0.00093 0.00434 0.00046 L -3.05556E-6 5.55112E-17 Z " pathEditMode="relative" rAng="0" ptsTypes="AAAAAAAAAAAAAAAAAAAAAAAAAAAAAAAAAAAAAAAAAAAAAAAAAAAAAAAAAAAAAAAAAAAAAAAAAAAAAAAAAA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2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644970" y="1261960"/>
            <a:ext cx="7891904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microphone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35004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3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48" y="1349798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77" y="1349798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44" y="1046884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63" y="1397211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631" y="1383534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719" y="1349798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454" y="1349798"/>
            <a:ext cx="710150" cy="7079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269" y="995829"/>
            <a:ext cx="710150" cy="7079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147" y="1349797"/>
            <a:ext cx="710150" cy="7079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254" y="1352651"/>
            <a:ext cx="710150" cy="707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65" y="1664911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4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-0.00278 0.09051 L 0.00451 0.02778 C 0.00486 0.02662 0.00538 0.02523 0.0059 0.02407 C 0.00625 0.02338 0.00677 0.02291 0.00729 0.02222 L 0.00903 0.01991 C 0.00972 0.01898 0.0099 0.01875 0.01076 0.01805 C 0.01111 0.01782 0.01146 0.01782 0.01181 0.01759 C 0.01372 0.01389 0.01129 0.01828 0.01354 0.01528 C 0.01389 0.01481 0.01389 0.01435 0.01424 0.01389 C 0.01458 0.01342 0.01493 0.01319 0.01528 0.01296 C 0.01563 0.01273 0.0158 0.01227 0.01597 0.01203 C 0.01667 0.01157 0.01736 0.01134 0.01806 0.01111 L 0.0191 0.01065 C 0.01979 0.00972 0.01997 0.00926 0.02083 0.00879 C 0.02118 0.00856 0.02153 0.00833 0.02188 0.00833 C 0.02222 0.00787 0.0224 0.00764 0.02257 0.00741 C 0.02344 0.00671 0.0257 0.00648 0.02622 0.00648 C 0.02743 0.00625 0.02865 0.00602 0.03004 0.00602 C 0.03212 0.00602 0.03438 0.00602 0.03663 0.00648 C 0.03698 0.00648 0.03733 0.00717 0.03767 0.00741 C 0.03837 0.00764 0.03976 0.00833 0.03976 0.00833 C 0.03993 0.00879 0.04028 0.00926 0.04045 0.00972 C 0.04097 0.01041 0.04184 0.01157 0.04184 0.01157 C 0.04271 0.01504 0.04149 0.01065 0.04288 0.01435 C 0.04445 0.01828 0.04201 0.01319 0.04392 0.01713 C 0.04427 0.01828 0.04462 0.01921 0.04462 0.02037 C 0.04479 0.02176 0.04497 0.02315 0.04497 0.02453 C 0.04497 0.02639 0.04497 0.0493 0.04427 0.05717 C 0.04427 0.05787 0.0441 0.0581 0.04392 0.05856 C 0.04375 0.05949 0.04375 0.06065 0.04358 0.06157 C 0.04306 0.07778 0.04323 0.06852 0.04323 0.08889 L 0.05035 0.02361 L 0.05972 0.01435 C 0.06059 0.01366 0.06129 0.01273 0.06215 0.01203 C 0.0625 0.0118 0.06285 0.0118 0.0632 0.01157 C 0.06354 0.01134 0.06389 0.01088 0.06424 0.01065 C 0.06458 0.01041 0.06458 0.00995 0.06493 0.00972 C 0.0658 0.00903 0.06736 0.00856 0.0684 0.00833 C 0.06875 0.00787 0.0691 0.00764 0.06945 0.00741 C 0.07014 0.00694 0.07083 0.00671 0.07153 0.00648 L 0.07361 0.00555 L 0.07465 0.00509 L 0.0757 0.00463 C 0.07795 0.00463 0.08004 0.00486 0.08212 0.00509 C 0.08333 0.00509 0.08299 0.00555 0.08385 0.00648 C 0.08472 0.00741 0.0849 0.00717 0.08559 0.00833 C 0.08611 0.00926 0.08663 0.00995 0.08698 0.01111 C 0.0875 0.01319 0.08715 0.01203 0.08802 0.01435 C 0.08837 0.01828 0.08854 0.01898 0.08872 0.02315 C 0.08924 0.0331 0.08872 0.02754 0.08941 0.03403 C 0.08924 0.04166 0.08941 0.04953 0.08906 0.05717 C 0.08906 0.05833 0.08854 0.05903 0.08837 0.05995 C 0.0882 0.06157 0.08802 0.06319 0.08767 0.06481 L 0.08698 0.06852 C 0.08715 0.07407 0.08698 0.07963 0.08733 0.08518 C 0.08733 0.0868 0.08906 0.08727 0.08976 0.0875 C 0.09375 0.09004 0.09132 0.08889 0.09358 0.08981 C 0.09375 0.08981 0.09757 0.08958 0.09844 0.08889 C 0.09879 0.08889 0.09896 0.08819 0.09913 0.08796 C 0.09948 0.08773 0.09983 0.08773 0.10017 0.0875 C 0.1007 0.08703 0.10156 0.08611 0.10226 0.08611 C 0.10243 0.08611 0.1026 0.08657 0.10278 0.08657 L 0.10278 0.08657 " pathEditMode="relative" ptsTypes="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00278 0.07963 C -0.0026 0.08078 -0.00191 0.08356 -0.00104 0.08472 C -0.00087 0.08518 -0.00052 0.08541 1.66667E-6 0.08564 C 0.0007 0.08611 0.00139 0.08634 0.00209 0.08657 L 0.00313 0.08727 C 0.00643 0.08703 0.0099 0.08703 0.0132 0.08657 C 0.01354 0.08657 0.01407 0.08634 0.01424 0.08611 C 0.0158 0.08518 0.01476 0.08518 0.0158 0.08518 L 0.0158 0.08518 " pathEditMode="relative" ptsTypes="AAAAAAAAAA">
                                      <p:cBhvr>
                                        <p:cTn id="27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6.93889E-18 L -0.01059 -0.00648 L -0.01441 -0.0074 L -0.02709 -0.00555 L -0.03959 0.00602 L -0.04722 0.02894 L -0.04722 0.05926 L -0.03889 0.07547 L -0.02986 0.08079 L -0.01719 0.08079 L -0.01337 0.07963 C -0.01285 0.07963 -0.01215 0.0794 -0.01163 0.07917 C -0.01129 0.07917 -0.01094 0.07894 -0.01059 0.07871 C -0.01024 0.07801 -0.00972 0.07709 -0.0092 0.07639 C -0.00695 0.07454 -0.00868 0.07639 -0.00677 0.075 C -0.00469 0.07362 -0.0066 0.07431 -0.00399 0.07176 C -0.00365 0.07153 -0.0033 0.0713 -0.00295 0.07084 C -0.00261 0.07061 -0.00243 0.07014 -0.00226 0.06991 C -0.00174 0.06945 -0.0007 0.06875 -0.00052 0.06806 C -0.00035 0.06783 -0.00052 0.06737 -0.00052 0.06713 L -0.00052 0.06713 " pathEditMode="relative" ptsTypes="AAAAAAAAAAAAAAAAAAA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3.7037E-7 L -0.00174 0.0831 L 0.00242 0.03032 C 0.00277 0.02894 0.00294 0.02732 0.00346 0.02593 C 0.00364 0.02546 0.00399 0.02523 0.00416 0.02454 C 0.00433 0.02407 0.00433 0.02361 0.00451 0.02315 C 0.00485 0.02199 0.0052 0.02176 0.0059 0.02083 C 0.00624 0.01968 0.00624 0.01898 0.00694 0.01806 C 0.00728 0.01759 0.00763 0.01736 0.00798 0.01713 C 0.00815 0.01667 0.00815 0.0162 0.00833 0.01574 C 0.00885 0.01458 0.00954 0.01296 0.01041 0.01204 C 0.01076 0.01157 0.0111 0.01134 0.01145 0.01111 C 0.01284 0.00833 0.01145 0.01088 0.01319 0.0088 C 0.01527 0.00625 0.01371 0.00718 0.01562 0.00648 C 0.01805 0.00417 0.01701 0.00486 0.01892 0.00417 C 0.02065 0.00255 0.01909 0.0037 0.02169 0.00278 C 0.02239 0.00232 0.02308 0.00208 0.02378 0.00185 C 0.02412 0.00162 0.02447 0.00139 0.02482 0.00139 C 0.02846 0.00046 0.02621 0.00093 0.03142 0.00046 C 0.03194 0.00023 0.03228 3.7037E-7 0.0328 3.7037E-7 C 0.03419 3.7037E-7 0.03541 0.00023 0.03662 0.00046 C 0.03697 0.00046 0.03715 0.00046 0.03749 0.00046 L 0.03749 0.00046 " pathEditMode="relative" ptsTypes="AAAAAAAAAAAAAAAAAAAAAAA"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5.18519E-6 L -0.01649 0.0074 L -0.02725 0.02546 L -0.0283 0.053 L -0.02413 0.07638 L -0.01406 0.08842 L -0.00139 0.09236 L 0.01007 0.08796 L 0.01875 0.07499 L 0.02327 0.0581 L 0.02413 0.04004 L 0.02292 0.02314 L 0.01979 0.01203 L 0.0125 0.00555 L 1.38889E-6 -5.18519E-6 Z " pathEditMode="relative" ptsTypes="AAAAAAAAAAAAAAA">
                                      <p:cBhvr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00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5.18519E-6 L -0.00486 0.13703 L 0.00347 0.02824 C 0.00382 0.02708 0.00417 0.02592 0.00451 0.02453 C 0.00469 0.02407 0.00469 0.02361 0.00486 0.02314 C 0.00504 0.02268 0.00556 0.02268 0.0059 0.02222 C 0.00833 0.01967 0.00434 0.02314 0.00764 0.02037 C 0.00903 0.01759 0.00747 0.02013 0.00938 0.01851 C 0.00972 0.01828 0.0099 0.01782 0.01007 0.01759 C 0.01111 0.01666 0.01111 0.01666 0.01215 0.0162 C 0.01389 0.01388 0.01163 0.01666 0.01389 0.01481 C 0.01424 0.01458 0.01441 0.01412 0.01458 0.01388 C 0.01563 0.01273 0.01563 0.01296 0.01667 0.01249 C 0.01701 0.01226 0.01736 0.0118 0.01771 0.01157 C 0.01806 0.01134 0.01858 0.01134 0.01875 0.01111 C 0.0191 0.01087 0.01927 0.01041 0.01945 0.01018 C 0.02014 0.00972 0.0217 0.00925 0.0217 0.00925 C 0.02205 0.00879 0.02222 0.00856 0.02274 0.00833 C 0.02326 0.00787 0.02483 0.0074 0.02483 0.0074 C 0.02604 0.00578 0.02517 0.00648 0.0276 0.00555 L 0.02865 0.00509 C 0.02882 0.00509 0.03333 0.00509 0.0349 0.00601 C 0.03524 0.00624 0.03559 0.00671 0.03594 0.00694 C 0.03663 0.00717 0.03802 0.00787 0.03802 0.00787 C 0.03976 0.01018 0.0375 0.0074 0.03976 0.00925 C 0.0401 0.00949 0.04028 0.00995 0.04045 0.01018 C 0.0408 0.01041 0.04115 0.01064 0.04149 0.01111 C 0.04219 0.0118 0.04271 0.01273 0.04323 0.01342 L 0.04392 0.01435 C 0.04479 0.01782 0.04375 0.01342 0.04497 0.01712 C 0.04653 0.02106 0.0441 0.01597 0.04601 0.0199 C 0.04618 0.02129 0.04635 0.02268 0.04635 0.02407 C 0.04653 0.02592 0.0467 0.02754 0.0467 0.02916 C 0.04757 0.03935 0.04653 0.02245 0.04757 0.03865 C 0.0474 0.04305 0.04722 0.04768 0.04705 0.05208 C 0.04705 0.05416 0.04688 0.05925 0.04635 0.0618 C 0.04635 0.0618 0.04549 0.06527 0.04531 0.06597 C 0.04531 0.06643 0.04514 0.06689 0.04497 0.06736 C 0.04497 0.06805 0.04479 0.06874 0.04462 0.06944 C 0.04462 0.06944 0.04375 0.07291 0.04358 0.07361 L 0.04288 0.07638 C 0.04288 0.07685 0.04271 0.07731 0.04254 0.07777 L 0.04184 0.07916 C 0.04184 0.07962 0.04167 0.08009 0.04149 0.08055 C 0.04097 0.08217 0.03993 0.0831 0.03906 0.08425 L 0.03837 0.08518 L 0.03733 0.08657 C 0.03715 0.0868 0.03698 0.08726 0.03663 0.08749 L 0.03559 0.08796 C 0.03438 0.08958 0.03524 0.08865 0.03281 0.08981 L 0.03073 0.09074 L 0.02934 0.0912 C 0.0257 0.09097 0.02205 0.09097 0.0184 0.09074 C 0.01806 0.09074 0.01771 0.0905 0.01736 0.09027 C 0.01701 0.09004 0.01684 0.08958 0.01632 0.08935 C 0.01563 0.08888 0.01493 0.08865 0.01424 0.08842 L 0.01111 0.08703 L 0.01007 0.08657 L 0.00903 0.08611 C 0.00868 0.08587 0.00833 0.08541 0.00799 0.08518 C 0.00764 0.08495 0.00729 0.08495 0.00695 0.08472 C 0.00451 0.08287 0.00816 0.08472 0.00521 0.08333 L 0.00451 0.08194 L 0.00451 0.08194 " pathEditMode="relative" ptsTypes="AAAAAAAAAAAAAAAAAAAAAAAAAAAAAAAAAAAAAAAAAAAAAAAAAAAAAAAAAAAAAAAA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00243 0.13565 L 0.00347 0.08102 L 0.01667 0.06157 C 0.01771 0.06111 0.01858 0.06065 0.01945 0.06018 C 0.01979 0.05995 0.01997 0.05926 0.02014 0.05926 C 0.02049 0.05903 0.02309 0.05833 0.02326 0.05833 C 0.02396 0.05787 0.02465 0.05764 0.02535 0.05741 L 0.02743 0.05648 C 0.02795 0.05625 0.02813 0.05602 0.02865 0.05602 L 0.03004 0.05532 C 0.03177 0.05555 0.03368 0.05555 0.03559 0.05602 C 0.03646 0.05602 0.03733 0.05648 0.03837 0.05694 C 0.0401 0.05741 0.03924 0.05717 0.0408 0.05787 C 0.04115 0.05833 0.04132 0.0588 0.04184 0.05926 C 0.04219 0.05949 0.04288 0.05926 0.04323 0.05972 C 0.04358 0.05995 0.04375 0.06065 0.04392 0.06111 C 0.0441 0.06134 0.04445 0.06157 0.04462 0.06204 L 0.04566 0.0662 C 0.04601 0.06736 0.04618 0.06805 0.04635 0.06944 C 0.04653 0.0706 0.04653 0.07153 0.0467 0.07268 C 0.04653 0.07592 0.04653 0.07893 0.04635 0.08194 C 0.04618 0.08518 0.04583 0.0838 0.04531 0.08727 C 0.04514 0.08796 0.04514 0.08866 0.04497 0.08958 C 0.04479 0.09051 0.04479 0.09143 0.04462 0.09236 C 0.04445 0.09282 0.0441 0.09305 0.04392 0.09329 C 0.04722 0.09768 0.04462 0.09375 0.04497 0.10903 C 0.04514 0.11528 0.04497 0.1213 0.04531 0.12731 C 0.04531 0.12824 0.04549 0.1294 0.04601 0.13009 L 0.0467 0.13102 C 0.04757 0.13449 0.04705 0.1331 0.04809 0.13518 C 0.04826 0.13565 0.04826 0.13634 0.04844 0.13657 C 0.04879 0.13704 0.04913 0.13727 0.04948 0.1375 C 0.04983 0.13796 0.05 0.13819 0.05017 0.13842 C 0.05087 0.13912 0.05295 0.13935 0.0533 0.13958 C 0.05504 0.13912 0.05538 0.13912 0.05677 0.13842 C 0.05729 0.13842 0.05799 0.13796 0.05799 0.13796 L 0.05799 0.13796 " pathEditMode="relative" ptsTypes="AAAAAAAAAAAAAAAAAAAAAAAAAAAAAAAAAAAAAA">
                                      <p:cBhvr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400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4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01649 0.00741 L -0.02726 0.02546 L -0.0283 0.05301 L -0.02413 0.07639 L -0.01406 0.08843 L -0.00139 0.09236 L 0.01007 0.08796 L 0.01875 0.075 L 0.02326 0.0581 L 0.02413 0.04005 L 0.02291 0.02315 L 0.01979 0.01204 L 0.0125 0.00556 L 1.94444E-6 3.7037E-7 Z " pathEditMode="relative" rAng="0" ptsTypes="AAAAAAAAAAAAAAA">
                                      <p:cBhvr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7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00139 0.08611 L 0.0066 0.02361 C 0.00712 0.02246 0.00764 0.02107 0.00833 0.01991 C 0.00851 0.01945 0.00903 0.01945 0.00937 0.01898 C 0.00972 0.01852 0.00972 0.01806 0.01007 0.0176 C 0.01059 0.0169 0.01146 0.01644 0.01215 0.01574 C 0.01267 0.01505 0.01319 0.01412 0.01389 0.01343 C 0.01458 0.01273 0.01545 0.01227 0.01597 0.01158 C 0.01701 0.01019 0.01632 0.01065 0.01771 0.01019 C 0.01788 0.00972 0.01788 0.00903 0.01805 0.0088 C 0.0184 0.00834 0.01875 0.00857 0.0191 0.00834 C 0.01944 0.0081 0.01962 0.00764 0.01979 0.00741 C 0.02014 0.00718 0.02205 0.00648 0.02222 0.00648 C 0.02257 0.00602 0.02292 0.00579 0.02326 0.00556 C 0.025 0.0044 0.02517 0.00463 0.02674 0.00417 C 0.02743 0.00371 0.02882 0.00324 0.02882 0.00347 C 0.03177 0.00324 0.03455 0.00324 0.03733 0.00371 C 0.03802 0.00371 0.04045 0.00486 0.0408 0.0051 L 0.04184 0.00556 C 0.04271 0.00672 0.04375 0.00764 0.04427 0.00926 C 0.04566 0.01297 0.04323 0.0081 0.04531 0.01204 C 0.04549 0.0125 0.04549 0.01297 0.04566 0.01343 C 0.04583 0.01412 0.04618 0.01459 0.04635 0.01528 C 0.0467 0.01644 0.04687 0.01898 0.04705 0.01991 C 0.04687 0.02778 0.04705 0.03588 0.0467 0.04375 C 0.0467 0.04468 0.04601 0.04653 0.04601 0.04676 C 0.04583 0.04769 0.04583 0.04908 0.04566 0.05023 C 0.04566 0.0507 0.04531 0.05116 0.04531 0.05162 C 0.04514 0.05278 0.04479 0.05672 0.04462 0.05764 C 0.04479 0.06158 0.04479 0.06528 0.04496 0.06898 C 0.04496 0.06945 0.04549 0.07431 0.04566 0.075 C 0.04566 0.07547 0.04583 0.07593 0.04601 0.07639 C 0.04687 0.08195 0.04566 0.07639 0.04705 0.08195 C 0.04722 0.08241 0.04722 0.0831 0.04739 0.08334 C 0.04757 0.0838 0.04792 0.08426 0.04809 0.08472 C 0.04826 0.08519 0.04826 0.08588 0.04844 0.08611 C 0.04878 0.08658 0.04913 0.08681 0.04948 0.08704 C 0.05191 0.09005 0.05017 0.08912 0.05226 0.09005 C 0.05469 0.08982 0.05712 0.08982 0.05955 0.08935 C 0.06076 0.08935 0.06059 0.08889 0.06128 0.08797 C 0.06163 0.08773 0.06215 0.0875 0.06233 0.08704 L 0.06389 0.08519 L 0.06389 0.08542 " pathEditMode="relative" rAng="0" ptsTypes="AAAAAAAAAAAAAAAAAAAAAAAAAAAAAAAAAAAAAAAAAAAA">
                                      <p:cBhvr>
                                        <p:cTn id="1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10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1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92593E-6 L 0.01441 -0.00138 L 0.02691 -0.00647 L 0.03211 -0.01735 L 0.0335 -0.02846 C 0.0335 -0.02985 0.03333 -0.03124 0.03316 -0.03263 C 0.03316 -0.03402 0.03246 -0.03633 0.03211 -0.03726 C 0.03211 -0.03772 0.03211 -0.03842 0.03177 -0.03865 L 0.03038 -0.0405 C 0.0302 -0.04096 0.03003 -0.04143 0.02968 -0.04143 L 0.02864 -0.04189 C 0.02829 -0.04235 0.02795 -0.04258 0.0276 -0.04282 C 0.02708 -0.04328 0.02569 -0.04351 0.02517 -0.04374 C 0.02447 -0.0442 0.02378 -0.04467 0.02309 -0.04467 C 0.01961 -0.04536 0.02118 -0.04513 0.01822 -0.04559 C 0.01597 -0.04559 0.01371 -0.04559 0.01163 -0.04513 C 0.01093 -0.04513 0.01041 -0.0449 0.00972 -0.04467 C 0.00902 -0.04444 0.00763 -0.04374 0.00763 -0.04374 C 0.00729 -0.04351 0.00694 -0.04305 0.00659 -0.04282 C 0.00625 -0.04258 0.0059 -0.04258 0.00555 -0.04235 C 0.00538 -0.04212 0.0052 -0.04166 0.00486 -0.04143 C 0.00451 -0.0412 0.00416 -0.0412 0.00382 -0.04096 C 0.00347 -0.04073 0.00312 -0.0405 0.00277 -0.04004 C 0.00191 -0.0368 0.00329 -0.04073 0.00104 -0.03772 C -0.00087 -0.03518 0.00243 -0.03726 -0.00035 -0.03587 C -0.00087 -0.03518 -0.00139 -0.03425 -0.00209 -0.03356 C -0.00296 -0.03286 -0.0033 -0.03263 -0.00382 -0.0317 C -0.00417 -0.03124 -0.00434 -0.03078 -0.00452 -0.03032 C -0.00469 -0.02985 -0.00469 -0.02939 -0.00487 -0.02893 C -0.00504 -0.02846 -0.00539 -0.02846 -0.00556 -0.028 C -0.00816 -0.02129 -0.00487 -0.028 -0.00695 -0.02383 L -0.00764 -0.02106 C -0.00782 -0.02059 -0.00799 -0.02013 -0.00799 -0.01967 C -0.00816 -0.01897 -0.00834 -0.01828 -0.00834 -0.01782 C -0.00868 -0.01689 -0.00886 -0.01596 -0.00903 -0.01481 C -0.00921 -0.01434 -0.00938 -0.01365 -0.00938 -0.01295 C -0.00955 -0.01249 -0.00973 -0.01203 -0.00973 -0.01157 C -0.0099 -0.01087 -0.01007 -0.01018 -0.01007 -0.00925 C -0.01042 -0.00532 -0.01042 -0.00416 -0.01077 -0.00092 C -0.01129 0.00209 -0.01112 5.92593E-6 -0.01146 0.00232 C -0.01233 0.00603 -0.01216 0.00556 -0.0125 0.0088 C -0.01198 0.02084 -0.01285 0.0132 -0.01181 0.01783 C -0.01181 0.0183 -0.01181 0.01899 -0.01146 0.01968 C -0.01146 0.02015 -0.01112 0.02061 -0.01077 0.02107 C -0.0099 0.02339 -0.01112 0.02154 -0.00973 0.02339 C -0.00973 0.02385 -0.00955 0.02431 -0.00938 0.02478 C -0.00921 0.02501 -0.00886 0.02524 -0.00868 0.0257 C -0.00834 0.02663 -0.00851 0.02755 -0.00799 0.02848 L -0.00591 0.03265 C -0.00556 0.03334 -0.00504 0.0345 -0.00452 0.03496 C -0.00417 0.03519 -0.00382 0.03543 -0.00348 0.03543 C -0.0033 0.03589 -0.00313 0.03635 -0.00278 0.03681 C -0.00226 0.03797 -0.00053 0.03936 4.72222E-6 0.03959 L 0.00104 0.04005 C 0.00121 0.04052 0.00138 0.04098 0.00173 0.04098 C 0.00225 0.04144 0.00277 0.04144 0.00312 0.04144 C 0.00382 0.04191 0.00451 0.04214 0.0052 0.04237 L 0.00729 0.0433 C 0.00833 0.04376 0.00954 0.04422 0.01041 0.04422 C 0.01163 0.04445 0.01284 0.04468 0.01406 0.04492 C 0.0151 0.04468 0.01614 0.04445 0.01718 0.04422 C 0.01753 0.04422 0.01788 0.04399 0.01822 0.04376 C 0.01857 0.04376 0.01909 0.04353 0.01961 0.0433 C 0.01996 0.04306 0.02031 0.04283 0.02066 0.04237 C 0.021 0.04214 0.02135 0.04237 0.0217 0.04191 C 0.02204 0.04168 0.02204 0.04121 0.02239 0.04098 C 0.02274 0.04075 0.02309 0.04075 0.02343 0.04052 C 0.02378 0.04029 0.02413 0.03982 0.02447 0.03959 C 0.02517 0.03936 0.02604 0.03936 0.02656 0.03867 C 0.02812 0.03751 0.02725 0.03797 0.02899 0.03728 C 0.03107 0.03473 0.03003 0.03543 0.03177 0.0345 C 0.03211 0.03404 0.03229 0.03357 0.03246 0.03311 C 0.03281 0.03288 0.03316 0.03288 0.0335 0.03265 C 0.03385 0.03265 0.03402 0.03242 0.03437 0.03218 L 0.03437 0.03218 " pathEditMode="relative" ptsTypes="AAAAAAAAAAAAAAAAAAAAAAAAAAAAAAAAAAAAAAAAAAAAAAAAAAAAAAAAAAAAAAAAAAAAAAAAAAA">
                                      <p:cBhvr>
                                        <p:cTn id="1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102912" y="1916252"/>
            <a:ext cx="5795176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graph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348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4349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366" y="2416765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808" y="2351968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496" y="2388053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460" y="2382827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054" y="1829814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01858 -0.00741 C -0.0217 -0.00718 -0.02465 -0.00695 -0.02778 -0.00625 C -0.02899 -0.00602 -0.03038 -0.00579 -0.03143 -0.0051 C -0.03264 -0.00417 -0.03333 -0.00255 -0.03438 -0.00139 C -0.03507 -0.00047 -0.03611 0.00023 -0.03715 0.00115 C -0.03768 0.00231 -0.0382 0.0037 -0.03889 0.00486 C -0.03993 0.00625 -0.04149 0.00717 -0.04271 0.00856 C -0.04323 0.00925 -0.04393 0.01018 -0.04445 0.01111 C -0.04514 0.01342 -0.04583 0.01597 -0.04636 0.01851 C -0.0467 0.02013 -0.04705 0.02175 -0.04722 0.02337 C -0.04757 0.02546 -0.04774 0.02754 -0.04827 0.02962 C -0.04844 0.03078 -0.04879 0.03194 -0.04913 0.03333 C -0.05018 0.04675 -0.05 0.0405 -0.05 0.05185 L -0.04722 0.10115 C -0.04514 0.10393 -0.04323 0.1074 -0.0408 0.10972 C -0.0375 0.11296 -0.02899 0.11319 -0.02587 0.11342 C -0.01754 0.11736 -0.02066 0.11643 -0.00365 0.11342 C -0.00191 0.11319 0.00226 0.10671 0.00278 0.10601 L 0.00555 0.1037 L 0.01198 0.08888 L 0.01771 0.03194 L 0.01771 -0.00741 L 0.01389 0.15925 C 0.01337 0.16296 0.01285 0.16666 0.01198 0.17037 C 0.01163 0.17199 0.01094 0.17361 0.01024 0.17523 C 0.00781 0.18078 0.0059 0.18541 0.00087 0.1875 C 1.66667E-6 0.18796 -0.00104 0.18819 -0.00191 0.18888 C -0.00278 0.18958 -0.00365 0.19074 -0.00469 0.1912 C -0.00573 0.19189 -0.00712 0.19212 -0.00833 0.19259 C -0.01493 0.19513 -0.00625 0.19259 -0.0158 0.19513 C -0.025 0.19467 -0.03438 0.19444 -0.04358 0.19375 C -0.04462 0.19375 -0.04549 0.19328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4 L -0.00035 0.11528 L 0.00417 0.03357 C 0.00538 0.03033 0.00677 0.02709 0.00799 0.02362 C 0.00938 0.01945 0.0092 0.01575 0.01163 0.0125 C 0.0125 0.01158 0.01354 0.01112 0.01441 0.01019 C 0.01511 0.00926 0.01545 0.0081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2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3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1.11111E-6 0.00023 C -0.00139 -0.00023 -0.00278 -0.00046 -0.00417 -0.0007 C -0.00503 -0.00093 -0.0059 -0.00185 -0.00694 -0.00185 L -0.01562 -0.00324 C -0.01614 -0.00347 -0.01667 -0.00371 -0.01701 -0.00371 C -0.02413 -0.00509 -0.02656 -0.00417 -0.03472 -0.00371 C -0.03524 -0.00347 -0.03594 -0.00301 -0.03646 -0.00255 C -0.03715 -0.00232 -0.03785 -0.00208 -0.03837 -0.00185 C -0.03889 -0.00185 -0.03923 -0.00162 -0.03976 -0.00139 C -0.04028 -0.00093 -0.04062 -0.00046 -0.04114 1.48148E-6 C -0.04358 0.00139 -0.04236 -0.00093 -0.04531 0.00301 L -0.04809 0.00671 L -0.04948 0.00856 C -0.05104 0.01458 -0.04861 0.00532 -0.05087 0.01296 C -0.0526 0.01829 -0.05104 0.01481 -0.05278 0.01852 C -0.05295 0.01921 -0.05295 0.02014 -0.05312 0.02083 C -0.0533 0.02153 -0.05347 0.02222 -0.05364 0.02268 L -0.05451 0.02778 C -0.05469 0.03356 -0.05486 0.03958 -0.05503 0.0456 C -0.05503 0.04653 -0.05538 0.04722 -0.05555 0.04815 C -0.05573 0.05 -0.0559 0.05185 -0.0559 0.0537 C -0.0559 0.06829 -0.0559 0.08287 -0.05555 0.09745 C -0.05555 0.09815 -0.05521 0.09861 -0.05503 0.0993 C -0.05226 0.11435 -0.05625 0.09444 -0.05417 0.10417 C -0.05347 0.10717 -0.05382 0.10764 -0.05173 0.11042 C -0.05139 0.11111 -0.05087 0.1118 -0.05035 0.11227 C -0.04948 0.11319 -0.04757 0.11481 -0.04757 0.11504 L -0.03976 0.11967 C -0.03837 0.11991 -0.03698 0.12014 -0.03559 0.12037 C -0.03472 0.1206 -0.03385 0.12106 -0.03281 0.12106 C -0.0309 0.12106 -0.02882 0.1206 -0.02673 0.12037 C -0.02639 0.11991 -0.02587 0.11944 -0.02535 0.11898 C -0.02483 0.11875 -0.02413 0.11875 -0.02361 0.11852 C -0.02309 0.11829 -0.02257 0.11805 -0.02222 0.11782 C -0.01996 0.11597 -0.02135 0.1169 -0.01805 0.11528 L -0.01667 0.11481 C -0.01441 0.11273 -0.0158 0.11366 -0.0125 0.11227 C -0.01198 0.11204 -0.01146 0.11204 -0.01111 0.11157 C -0.00972 0.11042 -0.00937 0.11042 -0.00833 0.10856 C -0.00642 0.10555 -0.00851 0.10787 -0.0059 0.10555 C -0.00451 0.10231 -0.00555 0.10417 -0.00226 0.10116 L -0.00087 0.1 C -0.00052 0.0993 -0.00017 0.09884 -1.11111E-6 0.09815 C 0.00035 0.09722 0.00052 0.09629 0.00104 0.0956 C 0.00139 0.09491 0.00191 0.09444 0.00243 0.09375 C 0.00278 0.09329 0.0033 0.0919 0.0033 0.09213 L 0.01111 0.08194 C 0.01129 0.08009 0.01146 0.07824 0.01163 0.07639 C 0.01163 0.07592 0.01198 0.07523 0.01215 0.07454 C 0.01233 0.07292 0.01267 0.07129 0.01302 0.06967 C 0.0132 0.06875 0.0132 0.06805 0.01354 0.06713 L 0.01441 0.06342 L 0.01493 0.06157 C 0.01493 0.06018 0.01511 0.05879 0.01528 0.05741 C 0.01545 0.05671 0.01563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2 0.11088 0.01493 0.11342 C 0.01528 0.11412 0.01545 0.11481 0.0158 0.11528 C 0.01615 0.1162 0.01615 0.11713 0.01667 0.11782 C 0.01823 0.11991 0.0191 0.12014 0.02083 0.12106 C 0.02361 0.12083 0.02639 0.1206 0.02917 0.12037 C 0.02986 0.12014 0.03038 0.12014 0.03108 0.11967 C 0.03177 0.11921 0.03386 0.1169 0.03438 0.11667 C 0.03472 0.1162 0.03577 0.11597 0.03577 0.1162 " pathEditMode="relative" rAng="0" ptsTypes="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3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8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3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C 0.00018 0.0625 0.00052 0.125 0.00087 0.18774 L 0.00087 0.06667 L 0.00365 0.05556 L 0.01389 0.02338 L 0.02674 0.00741 L 0.04896 -0.00486 L 0.0592 -0.00254 L 0.07118 0.01737 L 0.075 0.06181 L 0.06754 0.09514 L 0.05729 0.11598 L 0.03785 0.12338 L 0.01285 0.11227 " pathEditMode="relative" rAng="0" ptsTypes="A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3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8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3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00504 0.20625 L 0.00156 0.12083 C 0.00243 0.11805 0.00295 0.11481 0.00416 0.11204 C 0.00468 0.11065 0.00573 0.10972 0.00659 0.10856 C 0.00816 0.10694 0.0092 0.10625 0.01076 0.10532 L 0.02847 0.08958 L 0.03611 0.08727 C 0.0375 0.0868 0.03889 0.08634 0.04027 0.08611 C 0.04323 0.08565 0.04635 0.08542 0.04948 0.08518 C 0.05121 0.08542 0.05295 0.08542 0.05451 0.08611 C 0.05555 0.08657 0.05607 0.08773 0.05711 0.08842 C 0.05781 0.08889 0.05868 0.08912 0.05955 0.08958 C 0.06007 0.09028 0.06076 0.09097 0.06128 0.0919 C 0.0618 0.09282 0.06232 0.09398 0.06284 0.09514 C 0.06371 0.09676 0.06458 0.09815 0.06545 0.09954 C 0.06684 0.10555 0.06632 0.10185 0.06632 0.11088 L 0.06128 0.18935 C 0.06215 0.19236 0.06302 0.19537 0.06371 0.19838 C 0.06406 0.1993 0.06389 0.20092 0.06458 0.20162 C 0.06545 0.20254 0.06684 0.20231 0.06788 0.20278 L 0.08316 0.20162 " pathEditMode="relative" rAng="0" ptsTypes="AAAAAAAAAAAAAAAAAAAAAA">
                                      <p:cBhvr>
                                        <p:cTn id="60" dur="2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1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602615" y="1916252"/>
            <a:ext cx="699262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orphan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237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6395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6396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990" y="234588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335" y="2351968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680" y="2382827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274" y="1829814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393" y="2388053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823" y="23735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2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55112E-17 L -2.22222E-6 0.00023 C -0.00503 5.55112E-17 -0.01007 0.00023 -0.0151 0.00046 C -0.01562 0.00046 -0.01614 0.00093 -0.01666 0.00116 C -0.01719 0.00139 -0.01753 0.00208 -0.01805 0.00231 C -0.01892 0.00301 -0.01996 0.00301 -0.02083 0.0037 C -0.02986 0.01157 -0.02014 0.00347 -0.02517 0.00694 C -0.02569 0.00718 -0.02604 0.00787 -0.02656 0.0081 C -0.02708 0.00833 -0.0276 0.00833 -0.02795 0.0088 C -0.02899 0.00949 -0.0309 0.01134 -0.0309 0.01157 C -0.03107 0.01181 -0.03142 0.0125 -0.03177 0.01319 C -0.03298 0.01505 -0.03316 0.01505 -0.03455 0.0162 C -0.03489 0.0169 -0.03524 0.01759 -0.03559 0.01829 C -0.03594 0.01875 -0.03663 0.01875 -0.03698 0.01944 C -0.03732 0.02014 -0.03715 0.0213 -0.0375 0.02199 C -0.03802 0.02338 -0.03906 0.02431 -0.03941 0.02569 L -0.0408 0.03148 C -0.04097 0.03218 -0.04114 0.03264 -0.04132 0.03333 C -0.04236 0.03935 -0.04166 0.03681 -0.04323 0.04097 C -0.04323 0.04468 -0.04357 0.04861 -0.04357 0.05231 C -0.04392 0.05926 -0.04375 0.06528 -0.04462 0.07199 C -0.04462 0.07269 -0.04496 0.07361 -0.04496 0.07454 C -0.04496 0.08056 -0.04479 0.08657 -0.04462 0.09282 C -0.04444 0.09375 -0.04444 0.09491 -0.04409 0.09583 C -0.04392 0.09653 -0.0434 0.09722 -0.04323 0.09769 C -0.04305 0.09884 -0.04288 0.1 -0.04271 0.10093 C -0.04236 0.10231 -0.04201 0.10347 -0.04166 0.10486 C -0.04062 0.11111 -0.04114 0.1081 -0.03975 0.11366 C -0.03975 0.11412 -0.03958 0.11505 -0.03941 0.11551 C -0.03906 0.1162 -0.03871 0.11667 -0.03837 0.11736 C -0.03698 0.12106 -0.03923 0.11759 -0.03646 0.12106 C -0.03559 0.12523 -0.03698 0.1213 -0.0342 0.12361 C -0.03368 0.12407 -0.03368 0.125 -0.03316 0.12569 C -0.03125 0.12778 -0.03159 0.12616 -0.02986 0.12755 C -0.02882 0.12824 -0.02812 0.12963 -0.02708 0.13009 C -0.02465 0.13079 -0.02569 0.13032 -0.02378 0.13125 C -0.02205 0.13356 -0.02344 0.13194 -0.02031 0.1331 C -0.01458 0.13542 -0.021 0.13403 -0.01284 0.13519 L 0.00764 0.13449 C 0.00886 0.13426 0.01025 0.13426 0.01146 0.1338 C 0.01181 0.13356 0.01198 0.13287 0.01233 0.13264 C 0.01354 0.13194 0.01493 0.13171 0.01615 0.13125 C 0.01858 0.13056 0.01736 0.13102 0.01945 0.13009 L 0.02222 0.12755 C 0.02275 0.12708 0.02327 0.12685 0.02379 0.12616 C 0.02604 0.12315 0.02483 0.12431 0.02709 0.12245 C 0.02917 0.11806 0.02813 0.11968 0.02986 0.11736 C 0.03004 0.11644 0.03004 0.11574 0.03038 0.11481 C 0.03056 0.11435 0.03108 0.11412 0.03125 0.11366 C 0.03472 0.10764 0.03177 0.11181 0.03455 0.10787 C 0.03629 0.10093 0.03368 0.11157 0.03611 0.10417 C 0.03646 0.10301 0.03663 0.10162 0.03698 0.10023 L 0.0375 0.09838 C 0.03768 0.09769 0.03785 0.09722 0.03802 0.09653 C 0.03802 0.0956 0.0382 0.09491 0.03837 0.09398 C 0.03872 0.09282 0.03941 0.09028 0.03941 0.09051 C 0.03959 0.08889 0.03993 0.08773 0.03993 0.08634 C 0.03993 0.07593 0.03959 0.06528 0.03941 0.05486 C 0.03941 0.0537 0.03802 0.04884 0.03802 0.04861 C 0.03785 0.04792 0.03768 0.04722 0.0375 0.04653 C 0.03716 0.04606 0.03681 0.04537 0.03646 0.04468 C 0.03611 0.04352 0.03594 0.04213 0.03559 0.04097 L 0.03507 0.03912 C 0.0349 0.03843 0.03472 0.03773 0.03455 0.03727 C 0.03455 0.03634 0.03438 0.03542 0.0342 0.03472 C 0.03368 0.03333 0.03299 0.03241 0.03229 0.03148 L 0.03125 0.02778 C 0.03108 0.02708 0.03108 0.02639 0.03091 0.02569 L 0.02986 0.02384 C 0.02969 0.02315 0.02969 0.02222 0.02934 0.0213 C 0.029 0.0206 0.02847 0.02014 0.02795 0.01944 C 0.02761 0.01898 0.02743 0.01806 0.02709 0.01759 C 0.02622 0.0162 0.0257 0.01597 0.02466 0.01505 C 0.02431 0.01435 0.02413 0.01366 0.02379 0.01319 C 0.01979 0.00856 0.02222 0.01181 0.01945 0.00995 C 0.0158 0.00764 0.02014 0.00972 0.01667 0.0081 C 0.01632 0.00787 0.01389 0.00532 0.01337 0.00486 C 0.01233 0.0044 0.01146 0.00417 0.01042 0.0037 C 0.0099 0.00347 0.00955 0.00324 0.00903 0.00301 C 0.00834 0.00255 0.00781 0.00208 0.00712 0.00185 C 0.00625 0.00139 0.00521 0.00093 0.00434 0.00046 L -2.22222E-6 5.55112E-17 Z " pathEditMode="relative" rAng="0" ptsTypes="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24 L -0.00034 0.11528 L 0.00417 0.03357 C 0.00538 0.03033 0.00677 0.02709 0.00799 0.02362 C 0.00938 0.01945 0.0092 0.01575 0.01163 0.0125 C 0.0125 0.01158 0.01354 0.01112 0.01441 0.01019 C 0.01511 0.00926 0.01545 0.00811 0.01632 0.00764 C 0.01979 0.00556 0.02361 0.0044 0.02743 0.00278 C 0.0283 0.00232 0.02934 0.00209 0.03021 0.00139 C 0.03264 -0.00069 0.03351 -0.00208 0.03663 -0.00231 C 0.04219 -0.00254 0.04775 -0.00231 0.05347 -0.00231 " pathEditMode="relative" rAng="0" ptsTypes="AAAAAAAAAAA">
                                      <p:cBhvr>
                                        <p:cTn id="27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C 0.00017 0.0625 0.00052 0.125 0.00087 0.18774 L 0.00087 0.06667 L 0.00364 0.05556 L 0.01389 0.02338 L 0.02673 0.00741 L 0.04896 -0.00486 L 0.0592 -0.00254 L 0.07118 0.01737 L 0.075 0.06181 L 0.06753 0.09514 L 0.05729 0.11598 L 0.03785 0.12338 L 0.01285 0.11227 " pathEditMode="relative" rAng="0" ptsTypes="AAAAAAAAAAAAAA">
                                      <p:cBhvr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-0.00503 0.20625 L 0.00156 0.12083 C 0.00243 0.11805 0.00295 0.11481 0.00417 0.11204 C 0.00469 0.11065 0.00573 0.10972 0.0066 0.10856 C 0.00816 0.10694 0.0092 0.10625 0.01077 0.10532 L 0.02847 0.08958 L 0.03611 0.08727 C 0.0375 0.0868 0.03889 0.08634 0.04028 0.08611 C 0.04323 0.08565 0.04636 0.08542 0.04948 0.08518 C 0.05122 0.08542 0.05295 0.08542 0.05452 0.08611 C 0.05556 0.08657 0.05608 0.08773 0.05712 0.08842 C 0.05781 0.08889 0.05868 0.08912 0.05955 0.08958 C 0.06007 0.09028 0.06077 0.09097 0.06129 0.0919 C 0.06181 0.09282 0.06233 0.09398 0.06285 0.09514 C 0.06372 0.09676 0.06459 0.09815 0.06545 0.09954 C 0.06684 0.10555 0.06632 0.10185 0.06632 0.11088 L 0.06129 0.18935 C 0.06215 0.19236 0.06302 0.19537 0.06372 0.19838 C 0.06406 0.1993 0.06389 0.20092 0.06459 0.20162 C 0.06545 0.20254 0.06684 0.20231 0.06788 0.20278 L 0.08316 0.20162 " pathEditMode="relative" rAng="0" ptsTypes="AAAAAAAAAAAAAAAAAAAAAA">
                                      <p:cBhvr>
                                        <p:cTn id="49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5.55556E-7 0.00023 C -0.00139 -0.00023 -0.00278 -0.00046 -0.00417 -0.0007 C -0.00503 -0.00093 -0.0059 -0.00185 -0.00694 -0.00185 L -0.01562 -0.00324 C -0.01615 -0.00347 -0.01667 -0.00371 -0.01701 -0.00371 C -0.02413 -0.00509 -0.02656 -0.00417 -0.03472 -0.00371 C -0.03524 -0.00347 -0.03594 -0.00301 -0.03646 -0.00255 C -0.03715 -0.00232 -0.03785 -0.00208 -0.03837 -0.00185 C -0.03889 -0.00185 -0.03924 -0.00162 -0.03976 -0.00139 C -0.04028 -0.00093 -0.04062 -0.00046 -0.04115 1.48148E-6 C -0.04358 0.00139 -0.04236 -0.00093 -0.04531 0.00301 L -0.04809 0.00671 L -0.04948 0.00856 C -0.05104 0.01458 -0.04861 0.00532 -0.05087 0.01296 C -0.0526 0.01829 -0.05104 0.01481 -0.05278 0.01852 C -0.05295 0.01921 -0.05295 0.02014 -0.05312 0.02083 C -0.0533 0.02153 -0.05347 0.02222 -0.05365 0.02268 L -0.05451 0.02778 C -0.05469 0.03356 -0.05486 0.03958 -0.05503 0.0456 C -0.05503 0.04653 -0.05538 0.04722 -0.05555 0.04815 C -0.05573 0.05 -0.0559 0.05185 -0.0559 0.0537 C -0.0559 0.06829 -0.0559 0.08287 -0.05555 0.09745 C -0.05555 0.09815 -0.05521 0.09861 -0.05503 0.0993 C -0.05226 0.11435 -0.05625 0.09444 -0.05417 0.10417 C -0.05347 0.10717 -0.05382 0.10764 -0.05174 0.11042 C -0.05139 0.11111 -0.05087 0.1118 -0.05035 0.11227 C -0.04948 0.11319 -0.04757 0.11481 -0.04757 0.11504 L -0.03976 0.11967 C -0.03837 0.11991 -0.03698 0.12014 -0.03559 0.12037 C -0.03472 0.1206 -0.03385 0.12106 -0.03281 0.12106 C -0.0309 0.12106 -0.02882 0.1206 -0.02674 0.12037 C -0.02639 0.11991 -0.02587 0.11944 -0.02535 0.11898 C -0.02483 0.11875 -0.02413 0.11875 -0.02361 0.11852 C -0.02309 0.11829 -0.02257 0.11805 -0.02222 0.11782 C -0.01996 0.11597 -0.02135 0.1169 -0.01805 0.11528 L -0.01667 0.11481 C -0.01441 0.11273 -0.0158 0.11366 -0.0125 0.11227 C -0.01198 0.11204 -0.01146 0.11204 -0.01111 0.11157 C -0.00972 0.11042 -0.00937 0.11042 -0.00833 0.10856 C -0.00642 0.10555 -0.00851 0.10787 -0.0059 0.10555 C -0.00451 0.10231 -0.00555 0.10417 -0.00226 0.10116 L -0.00087 0.1 C -0.00052 0.0993 -0.00017 0.09884 -5.55556E-7 0.09815 C 0.00035 0.09722 0.00052 0.09629 0.00104 0.0956 C 0.00139 0.09491 0.00191 0.09444 0.00243 0.09375 C 0.00278 0.09329 0.0033 0.0919 0.0033 0.09213 L 0.01111 0.08194 C 0.01129 0.08009 0.01146 0.07824 0.01163 0.07639 C 0.01163 0.07592 0.01198 0.07523 0.01215 0.07454 C 0.01233 0.07292 0.01267 0.07129 0.01302 0.06967 C 0.0132 0.06875 0.0132 0.06805 0.01354 0.06713 L 0.01441 0.06342 L 0.01493 0.06157 C 0.01493 0.06018 0.0151 0.05879 0.01528 0.05741 C 0.01545 0.05671 0.01563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2 0.11088 0.01493 0.11342 C 0.01528 0.11412 0.01545 0.11481 0.0158 0.11528 C 0.01615 0.1162 0.01615 0.11713 0.01667 0.11782 C 0.01823 0.11991 0.0191 0.12014 0.02083 0.12106 C 0.02361 0.12083 0.02639 0.1206 0.02917 0.12037 C 0.02986 0.12014 0.03038 0.12014 0.03108 0.11967 C 0.03177 0.11921 0.03385 0.1169 0.03438 0.11667 C 0.03472 0.1162 0.03576 0.11597 0.03576 0.1162 " pathEditMode="relative" rAng="0" ptsTypes="AAAAAAAAAAAAAAAAAAAAAAAAAAAAAAAAAAAAAAAAAAAAAAAAAAAAAAAAAAAAAAAAAAAAAAAA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C -3.88889E-6 0.03935 0.00018 0.07916 0.00035 0.11875 L 0.00938 0.03148 C 0.01042 0.03009 0.01164 0.02893 0.01268 0.02777 C 0.01563 0.02384 0.01059 0.02731 0.0165 0.02199 C 0.01997 0.01875 0.01563 0.02291 0.01927 0.01875 C 0.0198 0.01828 0.02032 0.01805 0.02084 0.01759 C 0.02136 0.01689 0.02188 0.01574 0.02257 0.01504 C 0.02605 0.01203 0.02188 0.01574 0.02605 0.0118 C 0.02639 0.01134 0.02691 0.01087 0.02743 0.01064 C 0.02778 0.01041 0.0283 0.01018 0.02882 0.00995 C 0.02952 0.00972 0.03004 0.00925 0.03073 0.00879 C 0.03125 0.00833 0.0316 0.00787 0.03212 0.0074 C 0.03299 0.00694 0.03403 0.00671 0.0349 0.00625 L 0.03646 0.00555 L 0.03785 0.00486 C 0.03837 0.00462 0.03872 0.00439 0.03924 0.00439 C 0.03993 0.00416 0.04046 0.00393 0.04115 0.0037 C 0.04202 0.00324 0.04306 0.00277 0.04393 0.00231 C 0.04445 0.00231 0.04497 0.00185 0.04532 0.00185 C 0.04775 0.00092 0.04671 0.00138 0.04879 0.00046 C 0.05174 0.00069 0.05469 0.00046 0.05764 0.00115 C 0.05886 0.00138 0.05955 0.00277 0.06059 0.0037 C 0.06112 0.00416 0.06164 0.00439 0.06198 0.00486 L 0.06441 0.0081 C 0.06563 0.01342 0.06389 0.00694 0.0658 0.01134 C 0.06598 0.0118 0.06598 0.0125 0.06632 0.01319 C 0.0665 0.01388 0.06684 0.01435 0.06719 0.01504 C 0.06737 0.01574 0.06754 0.0162 0.06771 0.01689 C 0.06806 0.01851 0.06823 0.02037 0.06858 0.02199 C 0.06962 0.02592 0.06962 0.02453 0.06962 0.02638 L 0.06771 0.08518 C 0.06684 0.0956 0.06684 0.09212 0.06771 0.10717 C 0.06771 0.10949 0.06858 0.11296 0.06997 0.11412 C 0.07049 0.11458 0.07101 0.11504 0.07153 0.1155 C 0.07188 0.11574 0.07205 0.11643 0.0724 0.11666 C 0.07396 0.11782 0.07587 0.11828 0.07761 0.11875 C 0.08021 0.11851 0.08264 0.11828 0.08525 0.11805 C 0.08577 0.11782 0.08646 0.11759 0.08716 0.11736 C 0.08768 0.11712 0.08907 0.1162 0.08907 0.11643 " pathEditMode="relative" rAng="0" ptsTypes="AAAAAAAAAAAAAAAAAAAAAAAAAAAAAAAAAAAAAAAA">
                                      <p:cBhvr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227" y="2265325"/>
            <a:ext cx="5811763" cy="394815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445251"/>
            <a:ext cx="7839075" cy="1768224"/>
          </a:xfrm>
          <a:prstGeom prst="roundRect">
            <a:avLst>
              <a:gd name="adj" fmla="val 53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got home 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fantastic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Jake and his dad,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ilip. They had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to visit all of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they wanted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research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projects. Kit and Sam had </a:t>
            </a:r>
            <a:r>
              <a:rPr lang="en-GB" sz="2000" dirty="0">
                <a:solidFill>
                  <a:srgbClr val="DE1E5A"/>
                </a:solidFill>
              </a:rPr>
              <a:t>also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managed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have a little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adventure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of their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n,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help of the magic map.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825453" y="4457612"/>
            <a:ext cx="426657" cy="44382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717394" y="4571345"/>
            <a:ext cx="307803" cy="3201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16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133" y="2262499"/>
            <a:ext cx="5631782" cy="38327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7596"/>
          <a:stretch/>
        </p:blipFill>
        <p:spPr>
          <a:xfrm flipH="1">
            <a:off x="1468754" y="1555121"/>
            <a:ext cx="327471" cy="268070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178893"/>
            <a:ext cx="7839075" cy="2034582"/>
          </a:xfrm>
          <a:prstGeom prst="roundRect">
            <a:avLst>
              <a:gd name="adj" fmla="val 380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were in the kit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</a:t>
            </a:r>
            <a:r>
              <a:rPr lang="en-GB" sz="2000" dirty="0">
                <a:solidFill>
                  <a:srgbClr val="DE1E5A"/>
                </a:solidFill>
              </a:rPr>
              <a:t>work</a:t>
            </a:r>
            <a:r>
              <a:rPr lang="en-GB" sz="2000" dirty="0">
                <a:solidFill>
                  <a:schemeClr val="tx1"/>
                </a:solidFill>
              </a:rPr>
              <a:t>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on their projects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Mum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popped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head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door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“I can take you to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library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if you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to find some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information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she said, kindly.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smiled. “I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we have got plenty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write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t,” she said, winki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Kit.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910870" y="4618134"/>
            <a:ext cx="276225" cy="28733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684640" y="5581199"/>
            <a:ext cx="223174" cy="23215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313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0486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063" y="1364773"/>
            <a:ext cx="1054154" cy="338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133" y="2262499"/>
            <a:ext cx="5631782" cy="383278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52763"/>
            <a:ext cx="7839075" cy="1460712"/>
          </a:xfrm>
          <a:prstGeom prst="roundRect">
            <a:avLst>
              <a:gd name="adj" fmla="val 802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Mum came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into the kit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and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peeped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Sam’s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shoulder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you have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written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lot!” said Mum,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prised.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laughed Sam. “Dol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 are just so int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esti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Did you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they can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talk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 It is called ‘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’.”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570204" y="4809645"/>
            <a:ext cx="383087" cy="39849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128117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1289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391508" y="5080000"/>
            <a:ext cx="0" cy="8987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8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Sam’s Project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7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84300"/>
            <a:ext cx="7775575" cy="1289050"/>
          </a:xfrm>
          <a:prstGeom prst="roundRect">
            <a:avLst>
              <a:gd name="adj" fmla="val 5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Sam is proofreading her project and notices that she has spelt some of this week’s focus words incorrectly. Can you spot the mistakes and then correct them for her?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754" y="2571750"/>
            <a:ext cx="2268966" cy="6858000"/>
          </a:xfrm>
          <a:prstGeom prst="rect">
            <a:avLst/>
          </a:prstGeom>
        </p:spPr>
      </p:pic>
      <p:grpSp>
        <p:nvGrpSpPr>
          <p:cNvPr id="8" name="Kit's teachings"/>
          <p:cNvGrpSpPr>
            <a:grpSpLocks/>
          </p:cNvGrpSpPr>
          <p:nvPr/>
        </p:nvGrpSpPr>
        <p:grpSpPr bwMode="auto">
          <a:xfrm>
            <a:off x="720725" y="5157788"/>
            <a:ext cx="4464050" cy="1008062"/>
            <a:chOff x="683568" y="5157192"/>
            <a:chExt cx="4464496" cy="1008112"/>
          </a:xfrm>
        </p:grpSpPr>
        <p:sp>
          <p:nvSpPr>
            <p:cNvPr id="9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10" y="5517572"/>
              <a:ext cx="3672254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1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30339" y="4464820"/>
            <a:ext cx="2873806" cy="889818"/>
          </a:xfrm>
          <a:prstGeom prst="wedgeRoundRectCallout">
            <a:avLst>
              <a:gd name="adj1" fmla="val -40712"/>
              <a:gd name="adj2" fmla="val 6772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whiteboard activity!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4097356" y="4429918"/>
            <a:ext cx="282575" cy="28098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46582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4579" name="Group 6"/>
          <p:cNvGrpSpPr>
            <a:grpSpLocks/>
          </p:cNvGrpSpPr>
          <p:nvPr/>
        </p:nvGrpSpPr>
        <p:grpSpPr bwMode="auto">
          <a:xfrm>
            <a:off x="1783751" y="1077913"/>
            <a:ext cx="5529262" cy="7751762"/>
            <a:chOff x="2531793" y="596348"/>
            <a:chExt cx="4080414" cy="5665304"/>
          </a:xfrm>
        </p:grpSpPr>
        <p:pic>
          <p:nvPicPr>
            <p:cNvPr id="2459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1793" y="596348"/>
              <a:ext cx="4080414" cy="566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992881" y="795104"/>
              <a:ext cx="2929862" cy="984816"/>
            </a:xfrm>
            <a:prstGeom prst="rect">
              <a:avLst/>
            </a:prstGeom>
            <a:solidFill>
              <a:srgbClr val="F9F7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8" name="Show button"/>
          <p:cNvGrpSpPr>
            <a:grpSpLocks/>
          </p:cNvGrpSpPr>
          <p:nvPr/>
        </p:nvGrpSpPr>
        <p:grpSpPr bwMode="auto">
          <a:xfrm>
            <a:off x="6878638" y="5534025"/>
            <a:ext cx="1535112" cy="666750"/>
            <a:chOff x="6877677" y="5534675"/>
            <a:chExt cx="1536230" cy="666848"/>
          </a:xfrm>
        </p:grpSpPr>
        <p:sp>
          <p:nvSpPr>
            <p:cNvPr id="8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77677" y="5650580"/>
              <a:ext cx="1135889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91" name="new"/>
          <p:cNvSpPr/>
          <p:nvPr/>
        </p:nvSpPr>
        <p:spPr>
          <a:xfrm>
            <a:off x="2120301" y="1680707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There are </a:t>
            </a:r>
            <a:r>
              <a:rPr lang="en-GB" sz="2000" dirty="0" err="1"/>
              <a:t>difrent</a:t>
            </a:r>
            <a:r>
              <a:rPr lang="en-GB" sz="2000" dirty="0"/>
              <a:t> sorts of </a:t>
            </a:r>
            <a:r>
              <a:rPr lang="en-GB" sz="2000" dirty="0" err="1"/>
              <a:t>dolfin</a:t>
            </a:r>
            <a:r>
              <a:rPr lang="en-GB" sz="2000" dirty="0"/>
              <a:t> in the sea. They live in pods with lots of dolphins. Dolphins are clever and chat to other dolphins around them. If you put a </a:t>
            </a:r>
            <a:r>
              <a:rPr lang="en-GB" sz="2000" dirty="0" err="1"/>
              <a:t>microffone</a:t>
            </a:r>
            <a:r>
              <a:rPr lang="en-GB" sz="2000" dirty="0"/>
              <a:t> into the sea, you can hear them chattering. It can be tricky to take </a:t>
            </a:r>
            <a:r>
              <a:rPr lang="en-GB" sz="2000" dirty="0" err="1"/>
              <a:t>fotos</a:t>
            </a:r>
            <a:r>
              <a:rPr lang="en-GB" sz="2000" dirty="0"/>
              <a:t> of dolphins </a:t>
            </a:r>
            <a:r>
              <a:rPr lang="en-GB" sz="2000" dirty="0" err="1"/>
              <a:t>becoz</a:t>
            </a:r>
            <a:r>
              <a:rPr lang="en-GB" sz="2000" dirty="0"/>
              <a:t> you need a camera that can get wet.</a:t>
            </a:r>
          </a:p>
          <a:p>
            <a:endParaRPr lang="en-GB" sz="2000" dirty="0"/>
          </a:p>
          <a:p>
            <a:r>
              <a:rPr lang="en-GB" sz="2000" dirty="0"/>
              <a:t>If you would like to visit some dolphins, you could </a:t>
            </a:r>
            <a:r>
              <a:rPr lang="en-GB" sz="2000" dirty="0" err="1"/>
              <a:t>fone</a:t>
            </a:r>
            <a:r>
              <a:rPr lang="en-GB" sz="2000" dirty="0"/>
              <a:t> the Dolphin Trip People on 000 1111 2222 and book a trip.</a:t>
            </a:r>
          </a:p>
          <a:p>
            <a:pPr>
              <a:defRPr/>
            </a:pPr>
            <a:endParaRPr lang="en-GB" sz="2000" dirty="0">
              <a:latin typeface="Twinkl" pitchFamily="50" charset="0"/>
              <a:sym typeface="Wingdings" panose="05000000000000000000" pitchFamily="2" charset="2"/>
            </a:endParaRPr>
          </a:p>
          <a:p>
            <a:pPr>
              <a:defRPr/>
            </a:pPr>
            <a:endParaRPr lang="en-GB" sz="2000" dirty="0">
              <a:latin typeface="Twinkl" pitchFamily="50" charset="0"/>
              <a:sym typeface="Wingdings" panose="05000000000000000000" pitchFamily="2" charset="2"/>
            </a:endParaRPr>
          </a:p>
        </p:txBody>
      </p:sp>
      <p:sp>
        <p:nvSpPr>
          <p:cNvPr id="28" name="new"/>
          <p:cNvSpPr/>
          <p:nvPr/>
        </p:nvSpPr>
        <p:spPr>
          <a:xfrm>
            <a:off x="2120301" y="1680064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There are </a:t>
            </a:r>
            <a:r>
              <a:rPr lang="en-GB" sz="2000" dirty="0">
                <a:solidFill>
                  <a:srgbClr val="C00000"/>
                </a:solidFill>
              </a:rPr>
              <a:t>different</a:t>
            </a:r>
            <a:r>
              <a:rPr lang="en-GB" sz="2000" dirty="0"/>
              <a:t> sorts of </a:t>
            </a:r>
            <a:r>
              <a:rPr lang="en-GB" sz="2000" dirty="0">
                <a:solidFill>
                  <a:srgbClr val="C00000"/>
                </a:solidFill>
              </a:rPr>
              <a:t>dolphin</a:t>
            </a:r>
            <a:r>
              <a:rPr lang="en-GB" sz="2000" dirty="0"/>
              <a:t> in the sea. They live in pods with lots of dolphins. Dolphins are clever and chat to other dolphins around them. If you put a </a:t>
            </a:r>
            <a:r>
              <a:rPr lang="en-GB" sz="2000" dirty="0">
                <a:solidFill>
                  <a:srgbClr val="C00000"/>
                </a:solidFill>
              </a:rPr>
              <a:t>microphone</a:t>
            </a:r>
            <a:r>
              <a:rPr lang="en-GB" sz="2000" dirty="0"/>
              <a:t> into the sea, you can hear them chattering. It can be tricky to take </a:t>
            </a:r>
            <a:r>
              <a:rPr lang="en-GB" sz="2000" dirty="0">
                <a:solidFill>
                  <a:srgbClr val="C00000"/>
                </a:solidFill>
              </a:rPr>
              <a:t>photos</a:t>
            </a:r>
            <a:r>
              <a:rPr lang="en-GB" sz="2000" dirty="0"/>
              <a:t> of dolphins </a:t>
            </a:r>
            <a:r>
              <a:rPr lang="en-GB" sz="2000" dirty="0">
                <a:solidFill>
                  <a:srgbClr val="C00000"/>
                </a:solidFill>
              </a:rPr>
              <a:t>because</a:t>
            </a:r>
            <a:r>
              <a:rPr lang="en-GB" sz="2000" dirty="0"/>
              <a:t> you need a camera that can get wet.</a:t>
            </a:r>
          </a:p>
          <a:p>
            <a:endParaRPr lang="en-GB" sz="2000" dirty="0"/>
          </a:p>
          <a:p>
            <a:r>
              <a:rPr lang="en-GB" sz="2000" dirty="0"/>
              <a:t>If you would like to visit some dolphins, you could </a:t>
            </a:r>
            <a:r>
              <a:rPr lang="en-GB" sz="2000" dirty="0">
                <a:solidFill>
                  <a:srgbClr val="C00000"/>
                </a:solidFill>
              </a:rPr>
              <a:t>phone</a:t>
            </a:r>
            <a:r>
              <a:rPr lang="en-GB" sz="2000" dirty="0"/>
              <a:t> the Dolphin Trip People on 000 1111 2222 and book a trip.</a:t>
            </a:r>
          </a:p>
          <a:p>
            <a:pPr>
              <a:defRPr/>
            </a:pPr>
            <a:endParaRPr lang="en-GB" sz="2000" dirty="0">
              <a:latin typeface="Twinkl" pitchFamily="50" charset="0"/>
              <a:sym typeface="Wingdings" panose="05000000000000000000" pitchFamily="2" charset="2"/>
            </a:endParaRPr>
          </a:p>
          <a:p>
            <a:pPr>
              <a:defRPr/>
            </a:pPr>
            <a:endParaRPr lang="en-GB" sz="2000" dirty="0">
              <a:latin typeface="Twinkl" pitchFamily="50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9569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91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237" y="2263326"/>
            <a:ext cx="5641949" cy="3832788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933949"/>
            <a:ext cx="7839075" cy="1279525"/>
          </a:xfrm>
          <a:prstGeom prst="roundRect">
            <a:avLst>
              <a:gd name="adj" fmla="val 802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On </a:t>
            </a:r>
            <a:r>
              <a:rPr lang="en-GB" sz="2000" dirty="0">
                <a:solidFill>
                  <a:srgbClr val="DE1E5A"/>
                </a:solidFill>
              </a:rPr>
              <a:t>Wednesday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t, Kit and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to fini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projects. They were very pr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 and could not 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to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er, Mrs Tan, the next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128117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1289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4" name="Oval 1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8018231" y="5647224"/>
            <a:ext cx="0" cy="96495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723116" y="5980097"/>
            <a:ext cx="0" cy="96495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94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646" y="1683954"/>
            <a:ext cx="4265286" cy="3717032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88310"/>
            <a:ext cx="7839075" cy="1425165"/>
          </a:xfrm>
          <a:prstGeom prst="roundRect">
            <a:avLst>
              <a:gd name="adj" fmla="val 609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next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l, 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yone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rushed to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Mrs Tan their </a:t>
            </a:r>
            <a:r>
              <a:rPr lang="en-GB" sz="2000" dirty="0">
                <a:solidFill>
                  <a:srgbClr val="DE1E5A"/>
                </a:solidFill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“I’m so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pleased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you have all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so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d,” said Mrs Tan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smile. “We’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spend some time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one ano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’s </a:t>
            </a:r>
            <a:r>
              <a:rPr lang="en-GB" sz="2000" dirty="0">
                <a:solidFill>
                  <a:srgbClr val="DE1E5A"/>
                </a:solidFill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we will all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learn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some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007243" y="5460146"/>
            <a:ext cx="359344" cy="3738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128117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1289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4" name="Oval 1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3505200" y="5103446"/>
            <a:ext cx="0" cy="7033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899139" y="6024979"/>
            <a:ext cx="0" cy="7033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445155" y="4872251"/>
            <a:ext cx="0" cy="6482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392766" y="5541199"/>
            <a:ext cx="278086" cy="28927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6436056" y="5103446"/>
            <a:ext cx="0" cy="7033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15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128117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1289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4" name="Oval 1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59017"/>
            <a:ext cx="7839075" cy="1154458"/>
          </a:xfrm>
          <a:prstGeom prst="roundRect">
            <a:avLst>
              <a:gd name="adj" fmla="val 609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yone loved Kit and Sam’s ele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ant and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 projects and they loved what their classmates had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done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Mrs Tan spent a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time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</a:t>
            </a:r>
            <a:r>
              <a:rPr lang="en-GB" sz="2000" dirty="0">
                <a:solidFill>
                  <a:srgbClr val="DE1E5A"/>
                </a:solidFill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034590" y="5472503"/>
            <a:ext cx="316347" cy="32907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412192" y="5748517"/>
            <a:ext cx="369645" cy="38451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11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128117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41289" y="6024979"/>
            <a:ext cx="0" cy="703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4" name="Oval 1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671391"/>
            <a:ext cx="7839075" cy="1542084"/>
          </a:xfrm>
          <a:prstGeom prst="roundRect">
            <a:avLst>
              <a:gd name="adj" fmla="val 609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“You have bo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lly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on these,” she said, smili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 “It’s like you have spent time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yourselves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these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the wild!”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blushed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smiled. 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394379" y="4847082"/>
            <a:ext cx="295233" cy="30711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382552" y="5152954"/>
            <a:ext cx="295233" cy="30711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627107" y="5077311"/>
            <a:ext cx="384780" cy="400259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198917" y="5127399"/>
            <a:ext cx="322498" cy="33547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009190" y="5812396"/>
            <a:ext cx="237854" cy="24742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92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60400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dirty="0">
                <a:latin typeface="+mn-lt"/>
              </a:rPr>
              <a:t>Kit and Sam’s </a:t>
            </a:r>
            <a:br>
              <a:rPr lang="en-GB" altLang="en-US" dirty="0">
                <a:latin typeface="+mn-lt"/>
              </a:rPr>
            </a:br>
            <a:r>
              <a:rPr lang="en-GB" altLang="en-US" dirty="0">
                <a:latin typeface="+mn-lt"/>
              </a:rPr>
              <a:t>Animal Adventure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5646440"/>
            <a:ext cx="7775575" cy="771525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A ‘Let’s Read Together!’ Book</a:t>
            </a:r>
          </a:p>
        </p:txBody>
      </p:sp>
      <p:pic>
        <p:nvPicPr>
          <p:cNvPr id="2970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3" b="26772"/>
          <a:stretch>
            <a:fillRect/>
          </a:stretch>
        </p:blipFill>
        <p:spPr bwMode="auto">
          <a:xfrm>
            <a:off x="461963" y="1783923"/>
            <a:ext cx="8220075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5" b="21874"/>
          <a:stretch/>
        </p:blipFill>
        <p:spPr>
          <a:xfrm>
            <a:off x="461963" y="1783923"/>
            <a:ext cx="8220076" cy="392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87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4" name="Straight Connector 13"/>
          <p:cNvCxnSpPr/>
          <p:nvPr/>
        </p:nvCxnSpPr>
        <p:spPr>
          <a:xfrm>
            <a:off x="2517775" y="5953125"/>
            <a:ext cx="0" cy="14446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58813" y="5019675"/>
            <a:ext cx="7826375" cy="1169988"/>
          </a:xfrm>
          <a:prstGeom prst="roundRect">
            <a:avLst>
              <a:gd name="adj" fmla="val 677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had to complete a school project. Sam chose to do hers about dolphins but Kit was not sure about his. Luckily, Jake’s dad, Philip, phoned to invite Kit and Sam to the zoo. </a:t>
            </a:r>
          </a:p>
        </p:txBody>
      </p:sp>
    </p:spTree>
    <p:extLst>
      <p:ext uri="{BB962C8B-B14F-4D97-AF65-F5344CB8AC3E}">
        <p14:creationId xmlns:p14="http://schemas.microsoft.com/office/powerpoint/2010/main" val="51047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305" y="3162300"/>
            <a:ext cx="1006446" cy="2952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555" y="3162300"/>
            <a:ext cx="1017925" cy="2952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108" y="1790700"/>
            <a:ext cx="1430391" cy="43243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86" y="3162300"/>
            <a:ext cx="986032" cy="2952750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69941"/>
            <a:ext cx="7839075" cy="114353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Philip took lots of photos of the elephants splashing water and of the dolphins being fed by the zookeeper. “I wish we could get closer,” said Kit.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63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5" name="Straight Connector 14"/>
          <p:cNvCxnSpPr/>
          <p:nvPr/>
        </p:nvCxnSpPr>
        <p:spPr>
          <a:xfrm>
            <a:off x="1622425" y="5630863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296277"/>
            <a:ext cx="7839075" cy="917198"/>
          </a:xfrm>
          <a:prstGeom prst="roundRect">
            <a:avLst>
              <a:gd name="adj" fmla="val 591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After they had been around the zoo, Kit and Sam used the magic map to go and visit some wild elephants and dolphins.</a:t>
            </a:r>
          </a:p>
        </p:txBody>
      </p:sp>
    </p:spTree>
    <p:extLst>
      <p:ext uri="{BB962C8B-B14F-4D97-AF65-F5344CB8AC3E}">
        <p14:creationId xmlns:p14="http://schemas.microsoft.com/office/powerpoint/2010/main" val="222605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332491"/>
            <a:ext cx="7839075" cy="88098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They met a baby elephant who was an orphan. They had to feed him lots of </a:t>
            </a:r>
            <a:r>
              <a:rPr lang="en-GB" sz="2000" dirty="0">
                <a:solidFill>
                  <a:srgbClr val="DE1E5A"/>
                </a:solidFill>
              </a:rPr>
              <a:t>different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food </a:t>
            </a:r>
            <a:r>
              <a:rPr lang="en-GB" sz="2000" dirty="0">
                <a:solidFill>
                  <a:srgbClr val="DE1E5A"/>
                </a:solidFill>
              </a:rPr>
              <a:t>because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he was too small to get his own.  </a:t>
            </a:r>
          </a:p>
        </p:txBody>
      </p:sp>
    </p:spTree>
    <p:extLst>
      <p:ext uri="{BB962C8B-B14F-4D97-AF65-F5344CB8AC3E}">
        <p14:creationId xmlns:p14="http://schemas.microsoft.com/office/powerpoint/2010/main" val="19265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673" y="1531606"/>
            <a:ext cx="747128" cy="22767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739" y="1236291"/>
            <a:ext cx="864118" cy="25720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808" y="1755971"/>
            <a:ext cx="905468" cy="34645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4486">
            <a:off x="3539004" y="4371878"/>
            <a:ext cx="3926593" cy="152241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5" name="Straight Connector 14"/>
          <p:cNvCxnSpPr/>
          <p:nvPr/>
        </p:nvCxnSpPr>
        <p:spPr>
          <a:xfrm>
            <a:off x="1622425" y="5630863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34962"/>
            <a:ext cx="7839075" cy="1478513"/>
          </a:xfrm>
          <a:prstGeom prst="roundRect">
            <a:avLst>
              <a:gd name="adj" fmla="val 675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Then, they went on a boat to help with the dolphins. </a:t>
            </a:r>
            <a:br>
              <a:rPr lang="en-GB" sz="20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took lots of photos and Sam held a microphone into the sea so that they could hear them chattering. Steph made graphs of what they had found out. </a:t>
            </a:r>
          </a:p>
        </p:txBody>
      </p:sp>
    </p:spTree>
    <p:extLst>
      <p:ext uri="{BB962C8B-B14F-4D97-AF65-F5344CB8AC3E}">
        <p14:creationId xmlns:p14="http://schemas.microsoft.com/office/powerpoint/2010/main" val="395775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7.40741E-7 L -6.94444E-6 -7.40741E-7 C -0.00261 -0.00231 -0.00522 -0.00486 -0.00799 -0.00671 C -0.01233 -0.00972 -0.01928 -0.00718 -0.0231 -0.00671 C -0.02414 -0.00625 -0.02535 -0.00648 -0.02622 -0.00556 C -0.02796 -0.00301 -0.02692 0.00347 -0.02622 0.00532 C -0.02518 0.00741 -0.02171 0.00857 -0.02015 0.00926 C -0.01337 0.01528 -0.01494 0.01505 -0.00087 0.01065 C 0.00017 0.01042 -0.00018 0.0081 -6.94444E-6 0.00671 C -0.00018 0.0044 -6.94444E-6 0.00185 -0.00087 -7.40741E-7 C -0.00296 -0.00486 -0.0073 -0.00208 -0.01008 -0.00139 C -0.01199 0.00255 -0.01563 0.00787 -0.01094 0.01343 C -0.00921 0.01551 -0.00626 0.0125 -0.004 0.01204 C -0.00296 0.01157 -0.00174 0.01181 -0.00087 0.01065 C 0.00017 0.00926 0.00069 0.00417 -0.00087 0.00255 C -0.00365 -7.40741E-7 -0.0099 -0.00046 -0.01303 -0.00139 C -0.01407 -0.00162 -0.01511 -0.00231 -0.01615 -0.00278 C -0.01737 -0.00231 -0.01893 -0.00255 -0.02015 -0.00139 C -0.02171 -7.40741E-7 -0.02258 0.0044 -0.0231 0.00671 C -0.0224 0.0081 -0.02206 0.00949 -0.02119 0.01065 C -0.01719 0.01597 -0.01251 0.01412 -0.00695 0.01482 C -0.00626 0.01343 -0.00522 0.01227 -0.00504 0.01065 C -0.00487 0.00926 -0.00539 0.00787 -0.00591 0.00671 C -0.00747 0.0044 -0.01008 0.00347 -0.01199 0.00255 C -0.01268 0.00394 -0.0139 0.00509 -0.01407 0.00671 C -0.01424 0.00903 -0.01407 0.01157 -0.01303 0.01343 C -0.01251 0.01458 -0.01112 0.01435 -0.01008 0.01482 C -0.00626 0.0162 -0.0073 0.01597 -0.00504 0.01597 L -6.94444E-6 -7.40741E-7 Z " pathEditMode="relative" ptsTypes="AAAAAAAAAAAAAAAAAAAAAAAAAAAAA">
                                      <p:cBhvr>
                                        <p:cTn id="6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5" name="Straight Connector 14"/>
          <p:cNvCxnSpPr/>
          <p:nvPr/>
        </p:nvCxnSpPr>
        <p:spPr>
          <a:xfrm>
            <a:off x="1622425" y="5630863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999038"/>
            <a:ext cx="7839075" cy="1214437"/>
          </a:xfrm>
          <a:prstGeom prst="roundRect">
            <a:avLst>
              <a:gd name="adj" fmla="val 675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did fantastic projects after their visit to the elephants and the dolphins. Mrs Tan loved their projects </a:t>
            </a:r>
            <a:r>
              <a:rPr lang="en-GB" sz="2000" dirty="0">
                <a:solidFill>
                  <a:srgbClr val="DE1E5A"/>
                </a:solidFill>
              </a:rPr>
              <a:t>because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</a:t>
            </a:r>
            <a:r>
              <a:rPr lang="en-GB" sz="2000" dirty="0">
                <a:solidFill>
                  <a:srgbClr val="DE1E5A"/>
                </a:solidFill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had so much detail! </a:t>
            </a:r>
          </a:p>
        </p:txBody>
      </p:sp>
    </p:spTree>
    <p:extLst>
      <p:ext uri="{BB962C8B-B14F-4D97-AF65-F5344CB8AC3E}">
        <p14:creationId xmlns:p14="http://schemas.microsoft.com/office/powerpoint/2010/main" val="422796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7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017" y="2048935"/>
            <a:ext cx="982858" cy="24053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819" y="2037029"/>
            <a:ext cx="908946" cy="24053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171" y="1321806"/>
            <a:ext cx="1171367" cy="3434384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7" name="Oval 16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608388" y="6065838"/>
            <a:ext cx="0" cy="7143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3725" y="4454305"/>
            <a:ext cx="7956550" cy="1814733"/>
          </a:xfrm>
          <a:prstGeom prst="roundRect">
            <a:avLst>
              <a:gd name="adj" fmla="val 472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t, Kit and Sam were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some of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otos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they had taken of their advent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or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 ele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ant. “W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Mum said, 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Sam’s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shoulder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“They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lly let you get close to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s.”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“Hmm… kind of….”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mumbled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Sam, winki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Kit.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870734" y="4832865"/>
            <a:ext cx="384780" cy="400259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931613" y="5539173"/>
            <a:ext cx="287568" cy="29913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78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1116013" y="717550"/>
            <a:ext cx="6911975" cy="2024063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Today, we have read ‘Kit and Sam’s Animal Adventure’ together.</a:t>
            </a:r>
            <a:endParaRPr lang="en-GB" altLang="en-US" b="0" dirty="0"/>
          </a:p>
        </p:txBody>
      </p:sp>
      <p:pic>
        <p:nvPicPr>
          <p:cNvPr id="37891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888" y="2741613"/>
            <a:ext cx="3324225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999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85</TotalTime>
  <Words>935</Words>
  <Application>Microsoft Office PowerPoint</Application>
  <PresentationFormat>On-screen Show (4:3)</PresentationFormat>
  <Paragraphs>110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Twinkl</vt:lpstr>
      <vt:lpstr>Arial</vt:lpstr>
      <vt:lpstr>Tuffy-TTF</vt:lpstr>
      <vt:lpstr>Twinkl SemiBold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Sam’s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Kit and Sam’s  Animal Adventure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read ‘Kit and Sam’s Animal Adventure’ together.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14</cp:revision>
  <dcterms:created xsi:type="dcterms:W3CDTF">2018-12-10T15:02:27Z</dcterms:created>
  <dcterms:modified xsi:type="dcterms:W3CDTF">2019-01-29T13:50:09Z</dcterms:modified>
</cp:coreProperties>
</file>