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8"/>
  </p:notesMasterIdLst>
  <p:handoutMasterIdLst>
    <p:handoutMasterId r:id="rId29"/>
  </p:handoutMasterIdLst>
  <p:sldIdLst>
    <p:sldId id="258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5" r:id="rId19"/>
    <p:sldId id="286" r:id="rId20"/>
    <p:sldId id="287" r:id="rId21"/>
    <p:sldId id="288" r:id="rId22"/>
    <p:sldId id="289" r:id="rId23"/>
    <p:sldId id="290" r:id="rId24"/>
    <p:sldId id="291" r:id="rId25"/>
    <p:sldId id="292" r:id="rId26"/>
    <p:sldId id="267" r:id="rId27"/>
  </p:sldIdLst>
  <p:sldSz cx="9144000" cy="6858000" type="screen4x3"/>
  <p:notesSz cx="6858000" cy="9144000"/>
  <p:embeddedFontLst>
    <p:embeddedFont>
      <p:font typeface="Twinkl" pitchFamily="2" charset="0"/>
      <p:regular r:id="rId30"/>
      <p:bold r:id="rId31"/>
    </p:embeddedFont>
    <p:embeddedFont>
      <p:font typeface="Tuffy-TTF" panose="020B0603060100000000" pitchFamily="34" charset="0"/>
      <p:regular r:id="rId32"/>
      <p:bold r:id="rId33"/>
      <p:italic r:id="rId34"/>
      <p:boldItalic r:id="rId35"/>
    </p:embeddedFont>
    <p:embeddedFont>
      <p:font typeface="Twinkl SemiBold" pitchFamily="2" charset="0"/>
      <p:bold r:id="rId36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DDCF9"/>
    <a:srgbClr val="AEE9EC"/>
    <a:srgbClr val="DE1E5A"/>
    <a:srgbClr val="D82233"/>
    <a:srgbClr val="D83A5E"/>
    <a:srgbClr val="2DB6BC"/>
    <a:srgbClr val="F5CFD8"/>
    <a:srgbClr val="FAB001"/>
    <a:srgbClr val="8D358B"/>
    <a:srgbClr val="F081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3" autoAdjust="0"/>
    <p:restoredTop sz="94660"/>
  </p:normalViewPr>
  <p:slideViewPr>
    <p:cSldViewPr showGuides="1">
      <p:cViewPr varScale="1">
        <p:scale>
          <a:sx n="102" d="100"/>
          <a:sy n="102" d="100"/>
        </p:scale>
        <p:origin x="1044" y="102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29/01/2019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29/01/2019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90339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  <p:sldLayoutId id="2147483686" r:id="rId6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3" Type="http://schemas.openxmlformats.org/officeDocument/2006/relationships/image" Target="../media/image6.png"/><Relationship Id="rId21" Type="http://schemas.openxmlformats.org/officeDocument/2006/relationships/image" Target="../media/image24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image" Target="../media/image5.png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24" Type="http://schemas.openxmlformats.org/officeDocument/2006/relationships/image" Target="../media/image27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23" Type="http://schemas.openxmlformats.org/officeDocument/2006/relationships/image" Target="../media/image26.png"/><Relationship Id="rId10" Type="http://schemas.openxmlformats.org/officeDocument/2006/relationships/image" Target="../media/image13.png"/><Relationship Id="rId19" Type="http://schemas.openxmlformats.org/officeDocument/2006/relationships/image" Target="../media/image22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Relationship Id="rId22" Type="http://schemas.openxmlformats.org/officeDocument/2006/relationships/image" Target="../media/image2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8.png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5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5" Type="http://schemas.openxmlformats.org/officeDocument/2006/relationships/image" Target="../media/image50.png"/><Relationship Id="rId4" Type="http://schemas.openxmlformats.org/officeDocument/2006/relationships/image" Target="../media/image5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image" Target="../media/image50.png"/><Relationship Id="rId4" Type="http://schemas.openxmlformats.org/officeDocument/2006/relationships/image" Target="../media/image5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png"/><Relationship Id="rId4" Type="http://schemas.openxmlformats.org/officeDocument/2006/relationships/image" Target="../media/image5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png"/><Relationship Id="rId4" Type="http://schemas.openxmlformats.org/officeDocument/2006/relationships/image" Target="../media/image5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7" Type="http://schemas.openxmlformats.org/officeDocument/2006/relationships/image" Target="../media/image40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7" Type="http://schemas.openxmlformats.org/officeDocument/2006/relationships/image" Target="../media/image64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863725" y="1017588"/>
            <a:ext cx="6262688" cy="571500"/>
          </a:xfrm>
          <a:prstGeom prst="wedgeRoundRectCallout">
            <a:avLst>
              <a:gd name="adj1" fmla="val -47129"/>
              <a:gd name="adj2" fmla="val 12520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Sam’s Sounds and Common Exception Words!</a:t>
            </a:r>
          </a:p>
        </p:txBody>
      </p:sp>
      <p:pic>
        <p:nvPicPr>
          <p:cNvPr id="819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773238"/>
            <a:ext cx="1296987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background 2">
            <a:extLst>
              <a:ext uri="{FF2B5EF4-FFF2-40B4-BE49-F238E27FC236}">
                <a16:creationId xmlns:a16="http://schemas.microsoft.com/office/drawing/2014/main" id="{3F416E1C-3AC5-4872-92A0-041CA215F787}"/>
              </a:ext>
            </a:extLst>
          </p:cNvPr>
          <p:cNvSpPr/>
          <p:nvPr/>
        </p:nvSpPr>
        <p:spPr>
          <a:xfrm>
            <a:off x="6003925" y="21399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64" name="PLAY 2"/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C33B5522-B25C-4681-8EF6-42E6548273C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66" name="Isosceles Triangle 65">
              <a:extLst>
                <a:ext uri="{FF2B5EF4-FFF2-40B4-BE49-F238E27FC236}">
                  <a16:creationId xmlns:a16="http://schemas.microsoft.com/office/drawing/2014/main" id="{A94B022F-F24E-4554-B00C-C6EAA9054204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68" name="background">
            <a:extLst>
              <a:ext uri="{FF2B5EF4-FFF2-40B4-BE49-F238E27FC236}">
                <a16:creationId xmlns:a16="http://schemas.microsoft.com/office/drawing/2014/main" id="{195B132C-E542-486E-A93D-CCF8219CB987}"/>
              </a:ext>
            </a:extLst>
          </p:cNvPr>
          <p:cNvSpPr/>
          <p:nvPr/>
        </p:nvSpPr>
        <p:spPr>
          <a:xfrm>
            <a:off x="3021013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69" name="PLAY 1"/>
          <p:cNvGrpSpPr>
            <a:grpSpLocks/>
          </p:cNvGrpSpPr>
          <p:nvPr/>
        </p:nvGrpSpPr>
        <p:grpSpPr bwMode="auto">
          <a:xfrm>
            <a:off x="3763963" y="5357813"/>
            <a:ext cx="736600" cy="735012"/>
            <a:chOff x="6300192" y="2204864"/>
            <a:chExt cx="900100" cy="900100"/>
          </a:xfrm>
        </p:grpSpPr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72" name="Isosceles Triangle 71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542" y="2417280"/>
              <a:ext cx="550169" cy="475269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73" name="ue"/>
          <p:cNvGrpSpPr>
            <a:grpSpLocks/>
          </p:cNvGrpSpPr>
          <p:nvPr/>
        </p:nvGrpSpPr>
        <p:grpSpPr bwMode="auto">
          <a:xfrm>
            <a:off x="3478213" y="2252663"/>
            <a:ext cx="1371600" cy="2695575"/>
            <a:chOff x="3768361" y="2481937"/>
            <a:chExt cx="1370791" cy="2695105"/>
          </a:xfrm>
        </p:grpSpPr>
        <p:sp>
          <p:nvSpPr>
            <p:cNvPr id="8279" name="ea"/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370791" cy="1446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ue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80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77760" y="3861651"/>
              <a:ext cx="581551" cy="13153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9" name="house"/>
          <p:cNvSpPr txBox="1">
            <a:spLocks noChangeArrowheads="1"/>
          </p:cNvSpPr>
          <p:nvPr/>
        </p:nvSpPr>
        <p:spPr bwMode="auto">
          <a:xfrm>
            <a:off x="6164263" y="3459163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house</a:t>
            </a:r>
          </a:p>
        </p:txBody>
      </p:sp>
      <p:grpSp>
        <p:nvGrpSpPr>
          <p:cNvPr id="81" name="ir"/>
          <p:cNvGrpSpPr>
            <a:grpSpLocks/>
          </p:cNvGrpSpPr>
          <p:nvPr/>
        </p:nvGrpSpPr>
        <p:grpSpPr bwMode="auto">
          <a:xfrm>
            <a:off x="3663950" y="2147888"/>
            <a:ext cx="1028700" cy="3084512"/>
            <a:chOff x="1314541" y="3016138"/>
            <a:chExt cx="1027845" cy="3083875"/>
          </a:xfrm>
        </p:grpSpPr>
        <p:sp>
          <p:nvSpPr>
            <p:cNvPr id="8277" name="ea"/>
            <p:cNvSpPr txBox="1">
              <a:spLocks noChangeArrowheads="1"/>
            </p:cNvSpPr>
            <p:nvPr/>
          </p:nvSpPr>
          <p:spPr bwMode="auto">
            <a:xfrm>
              <a:off x="1314541" y="3016138"/>
              <a:ext cx="1027845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ir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78" name="Picture 1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53363" y="4364787"/>
              <a:ext cx="600205" cy="1735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4" name="many"/>
          <p:cNvSpPr txBox="1">
            <a:spLocks noChangeArrowheads="1"/>
          </p:cNvSpPr>
          <p:nvPr/>
        </p:nvSpPr>
        <p:spPr bwMode="auto">
          <a:xfrm>
            <a:off x="6110288" y="3481388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many</a:t>
            </a:r>
          </a:p>
        </p:txBody>
      </p:sp>
      <p:sp>
        <p:nvSpPr>
          <p:cNvPr id="85" name="laughed"/>
          <p:cNvSpPr txBox="1">
            <a:spLocks noChangeArrowheads="1"/>
          </p:cNvSpPr>
          <p:nvPr/>
        </p:nvSpPr>
        <p:spPr bwMode="auto">
          <a:xfrm>
            <a:off x="6064250" y="3508375"/>
            <a:ext cx="2116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laughed</a:t>
            </a:r>
          </a:p>
        </p:txBody>
      </p:sp>
      <p:sp>
        <p:nvSpPr>
          <p:cNvPr id="86" name="because"/>
          <p:cNvSpPr txBox="1">
            <a:spLocks noChangeArrowheads="1"/>
          </p:cNvSpPr>
          <p:nvPr/>
        </p:nvSpPr>
        <p:spPr bwMode="auto">
          <a:xfrm>
            <a:off x="6083300" y="3530600"/>
            <a:ext cx="2116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because</a:t>
            </a:r>
          </a:p>
        </p:txBody>
      </p:sp>
      <p:sp>
        <p:nvSpPr>
          <p:cNvPr id="87" name="different"/>
          <p:cNvSpPr txBox="1">
            <a:spLocks noChangeArrowheads="1"/>
          </p:cNvSpPr>
          <p:nvPr/>
        </p:nvSpPr>
        <p:spPr bwMode="auto">
          <a:xfrm>
            <a:off x="6003925" y="3557588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different</a:t>
            </a:r>
          </a:p>
        </p:txBody>
      </p:sp>
      <p:grpSp>
        <p:nvGrpSpPr>
          <p:cNvPr id="92" name="au"/>
          <p:cNvGrpSpPr>
            <a:grpSpLocks/>
          </p:cNvGrpSpPr>
          <p:nvPr/>
        </p:nvGrpSpPr>
        <p:grpSpPr bwMode="auto">
          <a:xfrm>
            <a:off x="3398838" y="2030413"/>
            <a:ext cx="1477962" cy="3005137"/>
            <a:chOff x="3827066" y="3805941"/>
            <a:chExt cx="1478510" cy="3006101"/>
          </a:xfrm>
        </p:grpSpPr>
        <p:sp>
          <p:nvSpPr>
            <p:cNvPr id="8275" name="ea"/>
            <p:cNvSpPr txBox="1">
              <a:spLocks noChangeArrowheads="1"/>
            </p:cNvSpPr>
            <p:nvPr/>
          </p:nvSpPr>
          <p:spPr bwMode="auto">
            <a:xfrm>
              <a:off x="3827066" y="3805941"/>
              <a:ext cx="1478510" cy="14468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au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76" name="Pictur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0818" y="5109523"/>
              <a:ext cx="627052" cy="17025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5" name="Y"/>
          <p:cNvGrpSpPr>
            <a:grpSpLocks/>
          </p:cNvGrpSpPr>
          <p:nvPr/>
        </p:nvGrpSpPr>
        <p:grpSpPr bwMode="auto">
          <a:xfrm>
            <a:off x="3495675" y="2005013"/>
            <a:ext cx="1362075" cy="3060700"/>
            <a:chOff x="3899984" y="2316321"/>
            <a:chExt cx="1360897" cy="3059997"/>
          </a:xfrm>
        </p:grpSpPr>
        <p:sp>
          <p:nvSpPr>
            <p:cNvPr id="8273" name="ea"/>
            <p:cNvSpPr txBox="1">
              <a:spLocks noChangeArrowheads="1"/>
            </p:cNvSpPr>
            <p:nvPr/>
          </p:nvSpPr>
          <p:spPr bwMode="auto">
            <a:xfrm>
              <a:off x="4194813" y="2316321"/>
              <a:ext cx="811136" cy="14466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y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74" name="Picture 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99984" y="4081213"/>
              <a:ext cx="1360897" cy="12951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0" name="eyes"/>
          <p:cNvSpPr txBox="1">
            <a:spLocks noChangeArrowheads="1"/>
          </p:cNvSpPr>
          <p:nvPr/>
        </p:nvSpPr>
        <p:spPr bwMode="auto">
          <a:xfrm>
            <a:off x="5986463" y="3552825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eyes</a:t>
            </a:r>
          </a:p>
        </p:txBody>
      </p:sp>
      <p:sp>
        <p:nvSpPr>
          <p:cNvPr id="105" name="friend"/>
          <p:cNvSpPr txBox="1">
            <a:spLocks noChangeArrowheads="1"/>
          </p:cNvSpPr>
          <p:nvPr/>
        </p:nvSpPr>
        <p:spPr bwMode="auto">
          <a:xfrm>
            <a:off x="5999163" y="3501008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friend</a:t>
            </a:r>
          </a:p>
        </p:txBody>
      </p:sp>
      <p:grpSp>
        <p:nvGrpSpPr>
          <p:cNvPr id="109" name="ue"/>
          <p:cNvGrpSpPr>
            <a:grpSpLocks/>
          </p:cNvGrpSpPr>
          <p:nvPr/>
        </p:nvGrpSpPr>
        <p:grpSpPr bwMode="auto">
          <a:xfrm>
            <a:off x="3486150" y="2230438"/>
            <a:ext cx="1371600" cy="2747962"/>
            <a:chOff x="3768361" y="2481937"/>
            <a:chExt cx="1370791" cy="2748051"/>
          </a:xfrm>
        </p:grpSpPr>
        <p:sp>
          <p:nvSpPr>
            <p:cNvPr id="8271" name="ea"/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370791" cy="1446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ue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72" name="Picture 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9698" y="3862256"/>
              <a:ext cx="703377" cy="13677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2" name="ew"/>
          <p:cNvGrpSpPr>
            <a:grpSpLocks/>
          </p:cNvGrpSpPr>
          <p:nvPr/>
        </p:nvGrpSpPr>
        <p:grpSpPr bwMode="auto">
          <a:xfrm>
            <a:off x="3357563" y="2395538"/>
            <a:ext cx="1633537" cy="2747962"/>
            <a:chOff x="3768361" y="2481937"/>
            <a:chExt cx="1632818" cy="2748051"/>
          </a:xfrm>
        </p:grpSpPr>
        <p:sp>
          <p:nvSpPr>
            <p:cNvPr id="8269" name="ea"/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632818" cy="1446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ew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70" name="Picture 1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27300" y="3862256"/>
              <a:ext cx="508172" cy="13677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5" name="ew"/>
          <p:cNvGrpSpPr>
            <a:grpSpLocks/>
          </p:cNvGrpSpPr>
          <p:nvPr/>
        </p:nvGrpSpPr>
        <p:grpSpPr bwMode="auto">
          <a:xfrm>
            <a:off x="3379788" y="2289175"/>
            <a:ext cx="1633537" cy="2536825"/>
            <a:chOff x="3768361" y="2481937"/>
            <a:chExt cx="1632818" cy="2537644"/>
          </a:xfrm>
        </p:grpSpPr>
        <p:sp>
          <p:nvSpPr>
            <p:cNvPr id="8267" name="ea"/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632818" cy="1446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ew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68" name="Picture 1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8392" y="4012336"/>
              <a:ext cx="1232549" cy="10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8" name="aw"/>
          <p:cNvGrpSpPr>
            <a:grpSpLocks/>
          </p:cNvGrpSpPr>
          <p:nvPr/>
        </p:nvGrpSpPr>
        <p:grpSpPr bwMode="auto">
          <a:xfrm>
            <a:off x="3271838" y="2373313"/>
            <a:ext cx="1741487" cy="2441575"/>
            <a:chOff x="3768361" y="2481937"/>
            <a:chExt cx="1740415" cy="2442512"/>
          </a:xfrm>
        </p:grpSpPr>
        <p:sp>
          <p:nvSpPr>
            <p:cNvPr id="8265" name="ea"/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740415" cy="14470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aw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66" name="Picture 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3883" y="4107471"/>
              <a:ext cx="1232549" cy="816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8" name="ay"/>
          <p:cNvGrpSpPr>
            <a:grpSpLocks/>
          </p:cNvGrpSpPr>
          <p:nvPr/>
        </p:nvGrpSpPr>
        <p:grpSpPr bwMode="auto">
          <a:xfrm>
            <a:off x="3465513" y="2232025"/>
            <a:ext cx="1454150" cy="2803525"/>
            <a:chOff x="5348662" y="4277519"/>
            <a:chExt cx="1454150" cy="2802784"/>
          </a:xfrm>
        </p:grpSpPr>
        <p:sp>
          <p:nvSpPr>
            <p:cNvPr id="8263" name="oy"/>
            <p:cNvSpPr txBox="1">
              <a:spLocks noChangeArrowheads="1"/>
            </p:cNvSpPr>
            <p:nvPr/>
          </p:nvSpPr>
          <p:spPr bwMode="auto">
            <a:xfrm>
              <a:off x="5348662" y="4277519"/>
              <a:ext cx="1454150" cy="1446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ay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64" name="Picture 11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09346" y="5779294"/>
              <a:ext cx="1189157" cy="13010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" name="oy"/>
          <p:cNvGrpSpPr>
            <a:grpSpLocks/>
          </p:cNvGrpSpPr>
          <p:nvPr/>
        </p:nvGrpSpPr>
        <p:grpSpPr bwMode="auto">
          <a:xfrm>
            <a:off x="3486150" y="1936750"/>
            <a:ext cx="1454150" cy="3287713"/>
            <a:chOff x="3279775" y="643069"/>
            <a:chExt cx="1454150" cy="3287670"/>
          </a:xfrm>
        </p:grpSpPr>
        <p:sp>
          <p:nvSpPr>
            <p:cNvPr id="8261" name="oy"/>
            <p:cNvSpPr txBox="1">
              <a:spLocks noChangeArrowheads="1"/>
            </p:cNvSpPr>
            <p:nvPr/>
          </p:nvSpPr>
          <p:spPr bwMode="auto">
            <a:xfrm>
              <a:off x="3279775" y="643069"/>
              <a:ext cx="1454150" cy="1446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oy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62" name="Picture 7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9731" y="2187426"/>
              <a:ext cx="618246" cy="174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4" name="ie"/>
          <p:cNvGrpSpPr>
            <a:grpSpLocks/>
          </p:cNvGrpSpPr>
          <p:nvPr/>
        </p:nvGrpSpPr>
        <p:grpSpPr bwMode="auto">
          <a:xfrm>
            <a:off x="3605213" y="2292350"/>
            <a:ext cx="1069975" cy="2847975"/>
            <a:chOff x="5254096" y="4043009"/>
            <a:chExt cx="1069975" cy="2848414"/>
          </a:xfrm>
        </p:grpSpPr>
        <p:sp>
          <p:nvSpPr>
            <p:cNvPr id="8259" name="ie"/>
            <p:cNvSpPr txBox="1">
              <a:spLocks noChangeArrowheads="1"/>
            </p:cNvSpPr>
            <p:nvPr/>
          </p:nvSpPr>
          <p:spPr bwMode="auto">
            <a:xfrm>
              <a:off x="5254096" y="4043009"/>
              <a:ext cx="1069975" cy="1447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ie</a:t>
              </a:r>
            </a:p>
          </p:txBody>
        </p:sp>
        <p:pic>
          <p:nvPicPr>
            <p:cNvPr id="8260" name="Picture 9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5539" y="5391236"/>
              <a:ext cx="419276" cy="1500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7" name="ea"/>
          <p:cNvGrpSpPr>
            <a:grpSpLocks/>
          </p:cNvGrpSpPr>
          <p:nvPr/>
        </p:nvGrpSpPr>
        <p:grpSpPr bwMode="auto">
          <a:xfrm>
            <a:off x="3325813" y="2406650"/>
            <a:ext cx="1612900" cy="2298700"/>
            <a:chOff x="3321200" y="2481937"/>
            <a:chExt cx="1613651" cy="2298486"/>
          </a:xfrm>
        </p:grpSpPr>
        <p:sp>
          <p:nvSpPr>
            <p:cNvPr id="8257" name="ea"/>
            <p:cNvSpPr txBox="1">
              <a:spLocks noChangeArrowheads="1"/>
            </p:cNvSpPr>
            <p:nvPr/>
          </p:nvSpPr>
          <p:spPr bwMode="auto">
            <a:xfrm>
              <a:off x="3446989" y="2481937"/>
              <a:ext cx="1362075" cy="1447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ea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58" name="Picture 1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21200" y="4027881"/>
              <a:ext cx="1613651" cy="7525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0" name="a_e"/>
          <p:cNvGrpSpPr>
            <a:grpSpLocks/>
          </p:cNvGrpSpPr>
          <p:nvPr/>
        </p:nvGrpSpPr>
        <p:grpSpPr bwMode="auto">
          <a:xfrm>
            <a:off x="3175000" y="2252663"/>
            <a:ext cx="2035175" cy="3424237"/>
            <a:chOff x="3441021" y="2481937"/>
            <a:chExt cx="2035031" cy="3423919"/>
          </a:xfrm>
        </p:grpSpPr>
        <p:sp>
          <p:nvSpPr>
            <p:cNvPr id="8255" name="ea"/>
            <p:cNvSpPr txBox="1">
              <a:spLocks noChangeArrowheads="1"/>
            </p:cNvSpPr>
            <p:nvPr/>
          </p:nvSpPr>
          <p:spPr bwMode="auto">
            <a:xfrm>
              <a:off x="3446989" y="2481937"/>
              <a:ext cx="2029063" cy="1446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a_e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56" name="Picture 1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1021" y="3330334"/>
              <a:ext cx="1822207" cy="25755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7" name="i_e"/>
          <p:cNvGrpSpPr>
            <a:grpSpLocks/>
          </p:cNvGrpSpPr>
          <p:nvPr/>
        </p:nvGrpSpPr>
        <p:grpSpPr bwMode="auto">
          <a:xfrm>
            <a:off x="3306763" y="2216150"/>
            <a:ext cx="1743075" cy="3008313"/>
            <a:chOff x="3441021" y="2481937"/>
            <a:chExt cx="1742218" cy="3008034"/>
          </a:xfrm>
        </p:grpSpPr>
        <p:sp>
          <p:nvSpPr>
            <p:cNvPr id="8253" name="ea"/>
            <p:cNvSpPr txBox="1">
              <a:spLocks noChangeArrowheads="1"/>
            </p:cNvSpPr>
            <p:nvPr/>
          </p:nvSpPr>
          <p:spPr bwMode="auto">
            <a:xfrm>
              <a:off x="3446989" y="2481937"/>
              <a:ext cx="1736250" cy="1446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i_e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54" name="Picture 1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1021" y="3938835"/>
              <a:ext cx="1597275" cy="1551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7" name="e_e"/>
          <p:cNvGrpSpPr>
            <a:grpSpLocks/>
          </p:cNvGrpSpPr>
          <p:nvPr/>
        </p:nvGrpSpPr>
        <p:grpSpPr bwMode="auto">
          <a:xfrm>
            <a:off x="3244850" y="2174875"/>
            <a:ext cx="1920875" cy="2978150"/>
            <a:chOff x="3446989" y="2481937"/>
            <a:chExt cx="1920224" cy="2978591"/>
          </a:xfrm>
        </p:grpSpPr>
        <p:sp>
          <p:nvSpPr>
            <p:cNvPr id="8251" name="ea"/>
            <p:cNvSpPr txBox="1">
              <a:spLocks noChangeArrowheads="1"/>
            </p:cNvSpPr>
            <p:nvPr/>
          </p:nvSpPr>
          <p:spPr bwMode="auto">
            <a:xfrm>
              <a:off x="3446989" y="2481937"/>
              <a:ext cx="1920224" cy="1446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e_e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52" name="Picture 1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6114" y="3968278"/>
              <a:ext cx="955138" cy="1492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9" name="o_e"/>
          <p:cNvGrpSpPr>
            <a:grpSpLocks/>
          </p:cNvGrpSpPr>
          <p:nvPr/>
        </p:nvGrpSpPr>
        <p:grpSpPr bwMode="auto">
          <a:xfrm>
            <a:off x="3173413" y="2224088"/>
            <a:ext cx="1984375" cy="3008312"/>
            <a:chOff x="3446989" y="2481937"/>
            <a:chExt cx="1983863" cy="3008034"/>
          </a:xfrm>
        </p:grpSpPr>
        <p:sp>
          <p:nvSpPr>
            <p:cNvPr id="8249" name="ea"/>
            <p:cNvSpPr txBox="1">
              <a:spLocks noChangeArrowheads="1"/>
            </p:cNvSpPr>
            <p:nvPr/>
          </p:nvSpPr>
          <p:spPr bwMode="auto">
            <a:xfrm>
              <a:off x="3446989" y="2481937"/>
              <a:ext cx="1983863" cy="1446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o_e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50" name="Picture 1"/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0432" y="3938835"/>
              <a:ext cx="346501" cy="1551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6" name="u_e"/>
          <p:cNvGrpSpPr>
            <a:grpSpLocks/>
          </p:cNvGrpSpPr>
          <p:nvPr/>
        </p:nvGrpSpPr>
        <p:grpSpPr bwMode="auto">
          <a:xfrm>
            <a:off x="3136900" y="2235200"/>
            <a:ext cx="2035175" cy="2698750"/>
            <a:chOff x="3446989" y="2481937"/>
            <a:chExt cx="2035610" cy="2697686"/>
          </a:xfrm>
        </p:grpSpPr>
        <p:sp>
          <p:nvSpPr>
            <p:cNvPr id="8247" name="ea"/>
            <p:cNvSpPr txBox="1">
              <a:spLocks noChangeArrowheads="1"/>
            </p:cNvSpPr>
            <p:nvPr/>
          </p:nvSpPr>
          <p:spPr bwMode="auto">
            <a:xfrm>
              <a:off x="3446989" y="2481937"/>
              <a:ext cx="2035610" cy="1446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u_e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48" name="Picture 1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66557" y="4249183"/>
              <a:ext cx="1094252" cy="930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2" name="ou"/>
          <p:cNvGrpSpPr>
            <a:grpSpLocks/>
          </p:cNvGrpSpPr>
          <p:nvPr/>
        </p:nvGrpSpPr>
        <p:grpSpPr bwMode="auto">
          <a:xfrm>
            <a:off x="3371850" y="2249488"/>
            <a:ext cx="1514475" cy="2547937"/>
            <a:chOff x="3727006" y="2481937"/>
            <a:chExt cx="1512828" cy="2547437"/>
          </a:xfrm>
        </p:grpSpPr>
        <p:sp>
          <p:nvSpPr>
            <p:cNvPr id="8245" name="ea"/>
            <p:cNvSpPr txBox="1">
              <a:spLocks noChangeArrowheads="1"/>
            </p:cNvSpPr>
            <p:nvPr/>
          </p:nvSpPr>
          <p:spPr bwMode="auto">
            <a:xfrm>
              <a:off x="3779409" y="2481937"/>
              <a:ext cx="1434521" cy="14467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ou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46" name="Picture 1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27006" y="4063999"/>
              <a:ext cx="1512828" cy="965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6" name="ch"/>
          <p:cNvGrpSpPr>
            <a:grpSpLocks/>
          </p:cNvGrpSpPr>
          <p:nvPr/>
        </p:nvGrpSpPr>
        <p:grpSpPr bwMode="auto">
          <a:xfrm>
            <a:off x="3497263" y="2319338"/>
            <a:ext cx="1363662" cy="2755900"/>
            <a:chOff x="3837301" y="2481937"/>
            <a:chExt cx="1362992" cy="2756581"/>
          </a:xfrm>
        </p:grpSpPr>
        <p:sp>
          <p:nvSpPr>
            <p:cNvPr id="8243" name="ea"/>
            <p:cNvSpPr txBox="1">
              <a:spLocks noChangeArrowheads="1"/>
            </p:cNvSpPr>
            <p:nvPr/>
          </p:nvSpPr>
          <p:spPr bwMode="auto">
            <a:xfrm>
              <a:off x="3837301" y="2481937"/>
              <a:ext cx="1362992" cy="1446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ch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44" name="Picture 1"/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6577" y="3854856"/>
              <a:ext cx="1033685" cy="1383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2" name="oe"/>
          <p:cNvGrpSpPr>
            <a:grpSpLocks/>
          </p:cNvGrpSpPr>
          <p:nvPr/>
        </p:nvGrpSpPr>
        <p:grpSpPr bwMode="auto">
          <a:xfrm>
            <a:off x="3506788" y="2206625"/>
            <a:ext cx="1320800" cy="2689225"/>
            <a:chOff x="3837301" y="2481937"/>
            <a:chExt cx="1318157" cy="2688594"/>
          </a:xfrm>
        </p:grpSpPr>
        <p:sp>
          <p:nvSpPr>
            <p:cNvPr id="8241" name="ea"/>
            <p:cNvSpPr txBox="1">
              <a:spLocks noChangeArrowheads="1"/>
            </p:cNvSpPr>
            <p:nvPr/>
          </p:nvSpPr>
          <p:spPr bwMode="auto">
            <a:xfrm>
              <a:off x="3837301" y="2481937"/>
              <a:ext cx="1318157" cy="1446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oe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42" name="Picture 1"/>
            <p:cNvPicPr>
              <a:picLocks noChangeAspect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45005" y="3922842"/>
              <a:ext cx="876829" cy="1247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5" name="ow"/>
          <p:cNvGrpSpPr>
            <a:grpSpLocks/>
          </p:cNvGrpSpPr>
          <p:nvPr/>
        </p:nvGrpSpPr>
        <p:grpSpPr bwMode="auto">
          <a:xfrm>
            <a:off x="3348038" y="2406650"/>
            <a:ext cx="1708150" cy="2425700"/>
            <a:chOff x="3651391" y="2481937"/>
            <a:chExt cx="1706573" cy="2425909"/>
          </a:xfrm>
        </p:grpSpPr>
        <p:sp>
          <p:nvSpPr>
            <p:cNvPr id="8239" name="ea"/>
            <p:cNvSpPr txBox="1">
              <a:spLocks noChangeArrowheads="1"/>
            </p:cNvSpPr>
            <p:nvPr/>
          </p:nvSpPr>
          <p:spPr bwMode="auto">
            <a:xfrm>
              <a:off x="3661908" y="2481937"/>
              <a:ext cx="1696056" cy="1446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ow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40" name="Picture 1"/>
            <p:cNvPicPr>
              <a:picLocks noChangeAspect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1391" y="3946221"/>
              <a:ext cx="1641402" cy="961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8" name="wh"/>
          <p:cNvGrpSpPr>
            <a:grpSpLocks/>
          </p:cNvGrpSpPr>
          <p:nvPr/>
        </p:nvGrpSpPr>
        <p:grpSpPr bwMode="auto">
          <a:xfrm>
            <a:off x="3265488" y="2255838"/>
            <a:ext cx="1755775" cy="2798762"/>
            <a:chOff x="3615184" y="2286444"/>
            <a:chExt cx="1753701" cy="2797946"/>
          </a:xfrm>
        </p:grpSpPr>
        <p:sp>
          <p:nvSpPr>
            <p:cNvPr id="8237" name="ea"/>
            <p:cNvSpPr txBox="1">
              <a:spLocks noChangeArrowheads="1"/>
            </p:cNvSpPr>
            <p:nvPr/>
          </p:nvSpPr>
          <p:spPr bwMode="auto">
            <a:xfrm>
              <a:off x="3615184" y="2286444"/>
              <a:ext cx="1753701" cy="1446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wh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38" name="Picture 1"/>
            <p:cNvPicPr>
              <a:picLocks noChangeAspect="1"/>
            </p:cNvPicPr>
            <p:nvPr/>
          </p:nvPicPr>
          <p:blipFill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9452" y="3769676"/>
              <a:ext cx="1505277" cy="13147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1" name="any"/>
          <p:cNvSpPr txBox="1">
            <a:spLocks noChangeArrowheads="1"/>
          </p:cNvSpPr>
          <p:nvPr/>
        </p:nvSpPr>
        <p:spPr bwMode="auto">
          <a:xfrm>
            <a:off x="6005513" y="3544888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any</a:t>
            </a:r>
          </a:p>
        </p:txBody>
      </p:sp>
      <p:sp>
        <p:nvSpPr>
          <p:cNvPr id="133" name="once"/>
          <p:cNvSpPr txBox="1">
            <a:spLocks noChangeArrowheads="1"/>
          </p:cNvSpPr>
          <p:nvPr/>
        </p:nvSpPr>
        <p:spPr bwMode="auto">
          <a:xfrm>
            <a:off x="6005513" y="3544888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once</a:t>
            </a:r>
          </a:p>
        </p:txBody>
      </p:sp>
      <p:sp>
        <p:nvSpPr>
          <p:cNvPr id="135" name="please"/>
          <p:cNvSpPr txBox="1">
            <a:spLocks noChangeArrowheads="1"/>
          </p:cNvSpPr>
          <p:nvPr/>
        </p:nvSpPr>
        <p:spPr bwMode="auto">
          <a:xfrm>
            <a:off x="6005513" y="3562350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please</a:t>
            </a:r>
          </a:p>
        </p:txBody>
      </p:sp>
      <p:sp>
        <p:nvSpPr>
          <p:cNvPr id="136" name="lived"/>
          <p:cNvSpPr txBox="1">
            <a:spLocks noChangeArrowheads="1"/>
          </p:cNvSpPr>
          <p:nvPr/>
        </p:nvSpPr>
        <p:spPr bwMode="auto">
          <a:xfrm>
            <a:off x="6005513" y="3592513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lived</a:t>
            </a:r>
          </a:p>
        </p:txBody>
      </p:sp>
      <p:sp>
        <p:nvSpPr>
          <p:cNvPr id="137" name="coming"/>
          <p:cNvSpPr txBox="1">
            <a:spLocks noChangeArrowheads="1"/>
          </p:cNvSpPr>
          <p:nvPr/>
        </p:nvSpPr>
        <p:spPr bwMode="auto">
          <a:xfrm>
            <a:off x="6005513" y="3501008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coming</a:t>
            </a:r>
          </a:p>
        </p:txBody>
      </p:sp>
      <p:sp>
        <p:nvSpPr>
          <p:cNvPr id="108" name="Monday"/>
          <p:cNvSpPr txBox="1">
            <a:spLocks noChangeArrowheads="1"/>
          </p:cNvSpPr>
          <p:nvPr/>
        </p:nvSpPr>
        <p:spPr bwMode="auto">
          <a:xfrm>
            <a:off x="6021388" y="3533775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Monday</a:t>
            </a:r>
          </a:p>
        </p:txBody>
      </p:sp>
      <p:sp>
        <p:nvSpPr>
          <p:cNvPr id="132" name="Tuesday"/>
          <p:cNvSpPr txBox="1">
            <a:spLocks noChangeArrowheads="1"/>
          </p:cNvSpPr>
          <p:nvPr/>
        </p:nvSpPr>
        <p:spPr bwMode="auto">
          <a:xfrm>
            <a:off x="6002338" y="3586163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Tuesday</a:t>
            </a:r>
          </a:p>
        </p:txBody>
      </p:sp>
    </p:spTree>
    <p:extLst>
      <p:ext uri="{BB962C8B-B14F-4D97-AF65-F5344CB8AC3E}">
        <p14:creationId xmlns:p14="http://schemas.microsoft.com/office/powerpoint/2010/main" val="1905479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6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7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8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2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9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10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24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10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26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1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2850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1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30500"/>
                            </p:stCondLst>
                            <p:childTnLst>
                              <p:par>
                                <p:cTn id="1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13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32500"/>
                            </p:stCondLst>
                            <p:childTnLst>
                              <p:par>
                                <p:cTn id="1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14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34500"/>
                            </p:stCondLst>
                            <p:childTnLst>
                              <p:par>
                                <p:cTn id="1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14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36500"/>
                            </p:stCondLst>
                            <p:childTnLst>
                              <p:par>
                                <p:cTn id="1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15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 nodeType="afterGroup">
                            <p:stCondLst>
                              <p:cond delay="38500"/>
                            </p:stCondLst>
                            <p:childTnLst>
                              <p:par>
                                <p:cTn id="1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16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40500"/>
                            </p:stCondLst>
                            <p:childTnLst>
                              <p:par>
                                <p:cTn id="1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1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17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 nodeType="clickPar">
                      <p:stCondLst>
                        <p:cond delay="0"/>
                      </p:stCondLst>
                      <p:childTnLst>
                        <p:par>
                          <p:cTn id="1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1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8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9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9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1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0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1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21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1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22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1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23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2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1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23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1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24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2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1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 nodeType="afterGroup">
                            <p:stCondLst>
                              <p:cond delay="19500"/>
                            </p:stCondLst>
                            <p:childTnLst>
                              <p:par>
                                <p:cTn id="25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2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1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 nodeType="afterGroup">
                            <p:stCondLst>
                              <p:cond delay="21500"/>
                            </p:stCondLst>
                            <p:childTnLst>
                              <p:par>
                                <p:cTn id="26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2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1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 nodeType="afterGroup">
                            <p:stCondLst>
                              <p:cond delay="23500"/>
                            </p:stCondLst>
                            <p:childTnLst>
                              <p:par>
                                <p:cTn id="27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2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2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1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 nodeType="afterGroup">
                            <p:stCondLst>
                              <p:cond delay="25500"/>
                            </p:stCondLst>
                            <p:childTnLst>
                              <p:par>
                                <p:cTn id="27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2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1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 nodeType="afterGroup">
                            <p:stCondLst>
                              <p:cond delay="27500"/>
                            </p:stCondLst>
                            <p:childTnLst>
                              <p:par>
                                <p:cTn id="28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8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</p:childTnLst>
        </p:cTn>
      </p:par>
    </p:tnLst>
    <p:bldLst>
      <p:bldP spid="79" grpId="0"/>
      <p:bldP spid="79" grpId="1"/>
      <p:bldP spid="84" grpId="0"/>
      <p:bldP spid="84" grpId="1"/>
      <p:bldP spid="85" grpId="0"/>
      <p:bldP spid="85" grpId="1"/>
      <p:bldP spid="86" grpId="0"/>
      <p:bldP spid="86" grpId="1"/>
      <p:bldP spid="87" grpId="0"/>
      <p:bldP spid="87" grpId="1"/>
      <p:bldP spid="100" grpId="0"/>
      <p:bldP spid="100" grpId="1"/>
      <p:bldP spid="105" grpId="0"/>
      <p:bldP spid="105" grpId="1"/>
      <p:bldP spid="131" grpId="0"/>
      <p:bldP spid="131" grpId="1"/>
      <p:bldP spid="133" grpId="0"/>
      <p:bldP spid="133" grpId="1"/>
      <p:bldP spid="135" grpId="0"/>
      <p:bldP spid="135" grpId="1"/>
      <p:bldP spid="136" grpId="0"/>
      <p:bldP spid="136" grpId="1"/>
      <p:bldP spid="137" grpId="0"/>
      <p:bldP spid="137" grpId="1"/>
      <p:bldP spid="108" grpId="0"/>
      <p:bldP spid="108" grpId="1"/>
      <p:bldP spid="132" grpId="0"/>
      <p:bldP spid="13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921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463" y="2316163"/>
            <a:ext cx="2387600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: Rounded Corners 8">
            <a:extLst>
              <a:ext uri="{FF2B5EF4-FFF2-40B4-BE49-F238E27FC236}">
                <a16:creationId xmlns:a16="http://schemas.microsoft.com/office/drawing/2014/main" id="{3F41F131-55D5-471D-AD1B-E4F88D99453C}"/>
              </a:ext>
            </a:extLst>
          </p:cNvPr>
          <p:cNvSpPr/>
          <p:nvPr/>
        </p:nvSpPr>
        <p:spPr>
          <a:xfrm>
            <a:off x="814388" y="1052513"/>
            <a:ext cx="7515225" cy="936625"/>
          </a:xfrm>
          <a:prstGeom prst="roundRect">
            <a:avLst>
              <a:gd name="adj" fmla="val 754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</a:rPr>
              <a:t>Today, we are learning to read words that </a:t>
            </a:r>
            <a:br>
              <a:rPr lang="en-GB" sz="2400" dirty="0">
                <a:solidFill>
                  <a:schemeClr val="tx1"/>
                </a:solidFill>
              </a:rPr>
            </a:br>
            <a:r>
              <a:rPr lang="en-GB" sz="2400" dirty="0">
                <a:solidFill>
                  <a:schemeClr val="tx1"/>
                </a:solidFill>
              </a:rPr>
              <a:t>contain </a:t>
            </a:r>
            <a:r>
              <a:rPr lang="en-GB" sz="2400" b="1" dirty="0">
                <a:solidFill>
                  <a:schemeClr val="tx1"/>
                </a:solidFill>
              </a:rPr>
              <a:t>g</a:t>
            </a:r>
            <a:r>
              <a:rPr lang="en-GB" sz="2400" dirty="0">
                <a:solidFill>
                  <a:schemeClr val="tx1"/>
                </a:solidFill>
              </a:rPr>
              <a:t> saying /j/.</a:t>
            </a:r>
          </a:p>
        </p:txBody>
      </p:sp>
    </p:spTree>
    <p:extLst>
      <p:ext uri="{BB962C8B-B14F-4D97-AF65-F5344CB8AC3E}">
        <p14:creationId xmlns:p14="http://schemas.microsoft.com/office/powerpoint/2010/main" val="2218471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1693863"/>
            <a:ext cx="2381250" cy="808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827088" y="836613"/>
            <a:ext cx="6262687" cy="758825"/>
          </a:xfrm>
          <a:prstGeom prst="wedgeRoundRectCallout">
            <a:avLst>
              <a:gd name="adj1" fmla="val 38751"/>
              <a:gd name="adj2" fmla="val 6846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reading some of this week’s focus words that contain the </a:t>
            </a:r>
            <a:r>
              <a:rPr lang="en-GB" b="1" dirty="0">
                <a:solidFill>
                  <a:schemeClr val="tx1"/>
                </a:solidFill>
              </a:rPr>
              <a:t>g</a:t>
            </a:r>
            <a:r>
              <a:rPr lang="en-GB" dirty="0">
                <a:solidFill>
                  <a:schemeClr val="tx1"/>
                </a:solidFill>
              </a:rPr>
              <a:t> sound.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2307313" y="1989138"/>
            <a:ext cx="2638757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5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gem</a:t>
            </a:r>
            <a:endParaRPr lang="en-GB" sz="60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1907158" y="2947148"/>
            <a:ext cx="3439064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5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magic</a:t>
            </a:r>
            <a:endParaRPr lang="en-GB" sz="60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2211958" y="3870478"/>
            <a:ext cx="2829464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5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giant</a:t>
            </a:r>
            <a:endParaRPr lang="en-GB" sz="60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2307312" y="4760523"/>
            <a:ext cx="2638757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5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ginger</a:t>
            </a:r>
            <a:endParaRPr lang="en-GB" sz="60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61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5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1693863"/>
            <a:ext cx="2381250" cy="808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365250" y="846138"/>
            <a:ext cx="5743575" cy="614362"/>
          </a:xfrm>
          <a:prstGeom prst="wedgeRoundRectCallout">
            <a:avLst>
              <a:gd name="adj1" fmla="val 38751"/>
              <a:gd name="adj2" fmla="val 6846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Now, let’s write them with the magic pencil…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1989138"/>
            <a:ext cx="4395787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7500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1987136" y="1916252"/>
            <a:ext cx="4113627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gem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1397000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2297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2298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9713" y="2398713"/>
            <a:ext cx="7096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6950" y="2820988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4525" y="2401888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145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-0.01858 -0.00741 C -0.0217 -0.00718 -0.02465 -0.00695 -0.02778 -0.00625 C -0.02899 -0.00602 -0.03038 -0.00579 -0.03143 -0.00509 C -0.03264 -0.00417 -0.03333 -0.00255 -0.03438 -0.00139 C -0.03507 -0.00046 -0.03611 0.00023 -0.03715 0.00116 C -0.03768 0.00231 -0.0382 0.0037 -0.03889 0.00486 C -0.03993 0.00625 -0.04149 0.00717 -0.04271 0.00856 C -0.04323 0.00926 -0.04393 0.01018 -0.04445 0.01111 C -0.04514 0.01342 -0.04583 0.01597 -0.04636 0.01852 C -0.0467 0.02014 -0.04705 0.02176 -0.04722 0.02338 C -0.04757 0.02546 -0.04774 0.02755 -0.04827 0.02963 C -0.04844 0.03079 -0.04879 0.03194 -0.04913 0.03333 C -0.05018 0.04676 -0.05 0.04051 -0.05 0.05185 L -0.04722 0.10116 C -0.04514 0.10393 -0.04323 0.10741 -0.0408 0.10972 C -0.0375 0.11296 -0.02899 0.11319 -0.02587 0.11342 C -0.01754 0.11736 -0.02066 0.11643 -0.00365 0.11342 C -0.00191 0.11319 0.00226 0.10671 0.00278 0.10602 L 0.00555 0.1037 L 0.01198 0.08889 L 0.01771 0.03194 L 0.01771 -0.00741 L 0.01389 0.15926 C 0.01337 0.16296 0.01285 0.16667 0.01198 0.17037 C 0.01163 0.17199 0.01094 0.17361 0.01024 0.17523 C 0.00781 0.18079 0.0059 0.18542 0.00087 0.1875 C 1.66667E-6 0.18796 -0.00104 0.18819 -0.00191 0.18889 C -0.00278 0.18958 -0.00365 0.19074 -0.00469 0.1912 C -0.00573 0.1919 -0.00712 0.19213 -0.00833 0.19259 C -0.01493 0.19514 -0.00625 0.19259 -0.0158 0.19514 C -0.025 0.19467 -0.03438 0.19444 -0.04358 0.19375 C -0.04462 0.19375 -0.04549 0.19329 -0.04636 0.19259 C -0.06476 0.17893 -0.04618 0.19143 -0.05382 0.18634 " pathEditMode="relative" rAng="0" ptsTypes="AAAAAAAAAAAAAAAAAAAAAAAAAAAAAAAAAA">
                                      <p:cBhvr>
                                        <p:cTn id="16" dur="3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8" y="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6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96296E-6 L -8.33333E-7 0.00023 C 0.00712 -0.00115 0.00156 -0.00023 0.00712 -0.00139 C 0.00816 -0.00162 0.0092 -0.00162 0.01042 -0.00208 C 0.01198 -0.00231 0.01354 -0.00254 0.01511 -0.00324 C 0.01597 -0.0037 0.01701 -0.0044 0.01788 -0.0044 L 0.0217 -0.00509 L 0.02604 -0.00694 C 0.02639 -0.00717 0.02691 -0.00764 0.02743 -0.00764 C 0.0283 -0.00787 0.03021 -0.00833 0.03125 -0.00902 C 0.0316 -0.00926 0.03212 -0.00995 0.03264 -0.01018 C 0.03316 -0.01065 0.03386 -0.01065 0.03455 -0.01088 C 0.0349 -0.01111 0.03542 -0.01134 0.03594 -0.01157 C 0.03681 -0.01227 0.03767 -0.01342 0.03872 -0.01389 C 0.03924 -0.01412 0.03976 -0.01435 0.04011 -0.01458 C 0.04445 -0.01782 0.04167 -0.01597 0.04445 -0.01898 C 0.04479 -0.01944 0.04549 -0.0199 0.04583 -0.02037 C 0.04653 -0.02106 0.04774 -0.02291 0.04774 -0.02268 C 0.04792 -0.02361 0.04792 -0.02453 0.04826 -0.02546 C 0.04983 -0.03032 0.04861 -0.0243 0.04965 -0.02916 C 0.05 -0.03078 0.05035 -0.0324 0.05052 -0.03426 C 0.05087 -0.0368 0.05104 -0.03935 0.05156 -0.0419 C 0.05156 -0.04236 0.05191 -0.04305 0.05208 -0.04375 C 0.05191 -0.04884 0.05191 -0.0537 0.05156 -0.05879 C 0.05139 -0.06018 0.05052 -0.06319 0.04965 -0.06458 C 0.04931 -0.06504 0.04861 -0.06527 0.04826 -0.06574 C 0.04774 -0.06643 0.0474 -0.06736 0.04688 -0.06759 C 0.04583 -0.06828 0.04497 -0.06852 0.04392 -0.06898 L 0.04115 -0.07014 C 0.04063 -0.07037 0.04011 -0.07083 0.03976 -0.07083 C 0.03438 -0.07176 0.03715 -0.07129 0.03125 -0.07199 C 0.02743 -0.07176 0.02396 -0.07199 0.02031 -0.07083 C 0.01979 -0.0706 0.01927 -0.07037 0.01892 -0.07014 C 0.01806 -0.0699 0.01736 -0.0699 0.01649 -0.06967 C 0.01528 -0.06921 0.01267 -0.06828 0.01267 -0.06805 C 0.01233 -0.06782 0.01215 -0.06736 0.01181 -0.06713 C 0.01094 -0.06643 0.00816 -0.06597 0.00747 -0.06574 C 0.00347 -0.06389 0.00833 -0.06643 0.00521 -0.06389 C 0.00469 -0.06365 0.00417 -0.06342 0.00365 -0.06319 C 0.0033 -0.06273 0.00278 -0.06227 0.00226 -0.06203 C 0.00174 -0.06157 0.00104 -0.06134 0.00035 -0.06065 C -0.00035 -0.05995 -0.00069 -0.05879 -0.00156 -0.0581 L -0.00295 -0.05694 C -0.00538 -0.05185 -0.00208 -0.0581 -0.00521 -0.0537 C -0.00608 -0.05277 -0.0066 -0.05069 -0.00712 -0.0493 C -0.00868 -0.04583 -0.00851 -0.04629 -0.01007 -0.04421 C -0.01024 -0.04259 -0.01076 -0.04097 -0.01094 -0.03935 C -0.01163 -0.03379 -0.01128 -0.0368 -0.0118 -0.03032 C -0.0118 -0.0169 -0.0118 -0.00347 -0.01146 0.00996 C -0.01128 0.01412 -0.01146 0.01829 -0.01042 0.02199 C -0.00989 0.02408 -0.00989 0.02431 -0.00955 0.02639 C -0.00937 0.02755 -0.0092 0.02848 -0.00903 0.02963 C -0.00885 0.03079 -0.00833 0.03218 -0.00816 0.03334 C -0.00799 0.03403 -0.00746 0.0382 -0.00712 0.03912 C -0.00694 0.03982 -0.0066 0.04028 -0.00625 0.04098 C -0.00608 0.04167 -0.0059 0.04236 -0.00573 0.04283 C -0.00521 0.04468 -0.00434 0.04653 -0.0033 0.04792 C -0.00295 0.04838 -0.00243 0.04861 -0.00191 0.04908 C -0.00156 0.04954 -0.00139 0.05023 -0.00104 0.05047 C 0.00052 0.05139 0.00208 0.05185 0.00365 0.05232 C 0.00504 0.05278 0.00573 0.05348 0.00712 0.05371 C 0.00868 0.05394 0.01059 0.05394 0.01233 0.05417 C 0.01267 0.0544 0.0132 0.05463 0.01372 0.05486 C 0.01493 0.05533 0.01754 0.05579 0.01892 0.05625 C 0.02153 0.05579 0.0224 0.05579 0.02448 0.05486 C 0.02552 0.0544 0.02639 0.05371 0.02743 0.05371 L 0.0316 0.05301 C 0.03386 0.05255 0.0382 0.05162 0.0382 0.05185 C 0.03906 0.05139 0.03976 0.0507 0.04063 0.05047 C 0.04167 0.05 0.04375 0.05 0.04497 0.04908 C 0.04618 0.04838 0.04948 0.04537 0.05017 0.04352 L 0.05052 0.04213 " pathEditMode="relative" rAng="0" ptsTypes="AAAAAAAAAAAAAAAAAAAAAAAAAAAAAAAAAAAAAAAAAAAAAAAAAAAAAAAAAAAAAAAAAAAAAAAA">
                                      <p:cBhvr>
                                        <p:cTn id="27" dur="2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735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8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35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85185E-6 L -0.00087 0.11621 L 0.00851 0.02523 C 0.00937 0.02361 0.01024 0.02199 0.01094 0.02014 C 0.01198 0.01759 0.01059 0.01621 0.01423 0.01459 L 0.01701 0.0132 C 0.01892 0.01065 0.01701 0.01296 0.01944 0.01134 C 0.01996 0.01088 0.02031 0.01042 0.02083 0.00996 C 0.02135 0.00972 0.02187 0.00972 0.02222 0.00949 C 0.02326 0.00857 0.02396 0.00741 0.02517 0.00695 C 0.02604 0.00648 0.02708 0.00625 0.02795 0.00556 C 0.02847 0.00509 0.02882 0.00463 0.02934 0.0044 C 0.03021 0.00371 0.03229 0.00301 0.03229 0.00324 C 0.03455 0.00116 0.03316 0.00209 0.03646 0.00046 L 0.03923 -0.00069 L 0.04028 -0.00069 L 0.04028 -0.00046 C 0.04166 -0.00092 0.04305 -0.00116 0.04462 -0.00139 C 0.04548 -0.00162 0.04635 -0.00185 0.04739 -0.00185 C 0.05 -0.00185 0.05278 -0.00162 0.05538 -0.00139 C 0.05937 0.00046 0.05746 -0.00092 0.06111 0.00255 L 0.0625 0.00371 C 0.06267 0.0044 0.06267 0.00509 0.06302 0.00556 L 0.06441 0.00741 L 0.06545 0.11829 L 0.07621 0.02084 C 0.07726 0.01921 0.07812 0.01759 0.07916 0.01644 C 0.08003 0.01528 0.08107 0.01459 0.08194 0.01389 C 0.08385 0.01227 0.08281 0.01273 0.08472 0.01204 C 0.08698 0.00903 0.08437 0.01204 0.08715 0.00996 C 0.09028 0.00764 0.0901 0.00671 0.09375 0.00509 L 0.0967 0.00371 L 0.09809 0.00301 C 0.1 0.0007 0.09826 0.00232 0.10226 0.00116 C 0.10521 0.00046 0.10208 0.00046 0.10573 -1.85185E-6 C 0.10746 -0.00046 0.1092 -0.00046 0.11094 -0.00069 C 0.11215 -0.00116 0.11545 -0.00185 0.11649 -0.00185 C 0.11701 -0.00185 0.11753 -0.00162 0.11805 -0.00139 C 0.11857 -0.00116 0.11927 -0.00092 0.11979 -0.00069 C 0.12083 0.00023 0.12187 0.0007 0.12274 0.00185 C 0.12309 0.00232 0.12344 0.00255 0.12361 0.00301 C 0.12482 0.00509 0.12569 0.00718 0.12656 0.00949 C 0.12673 0.00996 0.12673 0.01065 0.12691 0.01134 C 0.12726 0.01667 0.12708 0.01806 0.12795 0.02199 C 0.1283 0.02338 0.12882 0.02593 0.12882 0.02616 C 0.12916 0.02963 0.12934 0.03241 0.12986 0.03588 C 0.13003 0.03704 0.13021 0.03796 0.13021 0.03912 L 0.12986 0.05625 L 0.12882 0.10116 C 0.12882 0.10139 0.12934 0.10972 0.13021 0.11065 C 0.13073 0.11111 0.13125 0.11134 0.13177 0.11181 C 0.13246 0.11273 0.1342 0.11551 0.13559 0.11621 C 0.13628 0.11667 0.13715 0.11667 0.13785 0.1169 C 0.1408 0.11667 0.14392 0.11667 0.14687 0.11621 C 0.14791 0.11621 0.14913 0.11551 0.15017 0.11505 C 0.15278 0.11412 0.15139 0.11482 0.15312 0.11366 " pathEditMode="relative" rAng="0" ptsTypes="AAAAAAAAAAAAAAAAAAAAAAAAAAAAAAAAAAAAAAAAAAAAAAAAAAAAAAAA">
                                      <p:cBhvr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04" y="5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135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983718" y="1916252"/>
            <a:ext cx="5931432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magic</a:t>
            </a: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1397000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3324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3325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50" y="2401888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4575" y="2409825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6788" y="2398713"/>
            <a:ext cx="7096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962150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9888" y="2359025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6063" y="2409825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6371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85185E-6 L -0.00086 0.11621 L 0.00851 0.02523 C 0.00938 0.02361 0.01025 0.02199 0.01094 0.02014 C 0.01198 0.01759 0.01059 0.01621 0.01424 0.01459 L 0.01702 0.0132 C 0.01893 0.01065 0.01702 0.01296 0.01945 0.01134 C 0.01997 0.01088 0.02032 0.01042 0.02084 0.00996 C 0.02136 0.00972 0.02188 0.00972 0.02223 0.00949 C 0.02327 0.00857 0.02396 0.00741 0.02518 0.00695 C 0.02605 0.00648 0.02709 0.00625 0.02796 0.00556 C 0.02848 0.00509 0.02882 0.00463 0.02934 0.0044 C 0.03021 0.00371 0.0323 0.00301 0.0323 0.00324 C 0.03455 0.00116 0.03316 0.00209 0.03646 0.00046 L 0.03924 -0.00069 L 0.04028 -0.00069 L 0.04028 -0.00046 C 0.04167 -0.00092 0.04306 -0.00116 0.04462 -0.00139 C 0.04549 -0.00162 0.04636 -0.00185 0.0474 -0.00185 C 0.05 -0.00185 0.05278 -0.00162 0.05539 -0.00139 C 0.05938 0.00046 0.05747 -0.00092 0.06112 0.00255 L 0.0625 0.00371 C 0.06268 0.0044 0.06268 0.00509 0.06303 0.00556 L 0.06441 0.00741 L 0.06546 0.11829 L 0.07622 0.02084 C 0.07726 0.01921 0.07813 0.01759 0.07917 0.01644 C 0.08004 0.01528 0.08108 0.01459 0.08195 0.01389 C 0.08386 0.01227 0.08282 0.01273 0.08473 0.01204 C 0.08698 0.00903 0.08438 0.01204 0.08716 0.00996 C 0.09028 0.00764 0.09011 0.00671 0.09375 0.00509 L 0.09671 0.00371 L 0.09809 0.00301 C 0.1 0.0007 0.09827 0.00232 0.10226 0.00116 C 0.10521 0.00046 0.10209 0.00046 0.10573 -1.85185E-6 C 0.10747 -0.00046 0.10921 -0.00046 0.11094 -0.00069 C 0.11216 -0.00116 0.11546 -0.00185 0.1165 -0.00185 C 0.11702 -0.00185 0.11754 -0.00162 0.11806 -0.00139 C 0.11858 -0.00116 0.11928 -0.00092 0.1198 -0.00069 C 0.12084 0.00023 0.12188 0.0007 0.12275 0.00185 C 0.12309 0.00232 0.12344 0.00255 0.12362 0.00301 C 0.12483 0.00509 0.1257 0.00718 0.12657 0.00949 C 0.12674 0.00996 0.12674 0.01065 0.12691 0.01134 C 0.12726 0.01667 0.12709 0.01806 0.12796 0.02199 C 0.1283 0.02338 0.12882 0.02593 0.12882 0.02616 C 0.12917 0.02963 0.12934 0.03241 0.12987 0.03588 C 0.13004 0.03704 0.13021 0.03796 0.13021 0.03912 L 0.12987 0.05625 L 0.12882 0.10116 C 0.12882 0.10139 0.12934 0.10972 0.13021 0.11065 C 0.13073 0.11111 0.13125 0.11134 0.13178 0.11181 C 0.13247 0.11273 0.13421 0.11551 0.13559 0.11621 C 0.13629 0.11667 0.13716 0.11667 0.13785 0.1169 C 0.1408 0.11667 0.14393 0.11667 0.14688 0.11621 C 0.14792 0.11621 0.14914 0.11551 0.15018 0.11505 C 0.15278 0.11412 0.15139 0.11482 0.15313 0.11366 " pathEditMode="relative" rAng="0" ptsTypes="A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04" y="5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7.40741E-7 L -2.77778E-6 0.00023 C -0.00139 -0.00023 -0.00277 -0.00046 -0.00416 -0.0007 C -0.00503 -0.00093 -0.0059 -0.00185 -0.00694 -0.00185 L -0.01562 -0.00324 C -0.01614 -0.00347 -0.01666 -0.0037 -0.01701 -0.0037 C -0.02413 -0.00509 -0.02656 -0.00417 -0.03472 -0.0037 C -0.03524 -0.00347 -0.03593 -0.00301 -0.03646 -0.00255 C -0.03715 -0.00232 -0.03784 -0.00208 -0.03837 -0.00185 C -0.03889 -0.00185 -0.03923 -0.00162 -0.03975 -0.00139 C -0.04027 -0.00093 -0.04062 -0.00046 -0.04114 7.40741E-7 C -0.04357 0.00139 -0.04236 -0.00093 -0.04531 0.00301 L -0.04809 0.00671 L -0.04948 0.00856 C -0.05104 0.01458 -0.04861 0.00532 -0.05087 0.01296 C -0.0526 0.01829 -0.05104 0.01481 -0.05277 0.01852 C -0.05295 0.01921 -0.05295 0.02014 -0.05312 0.02083 C -0.0533 0.02153 -0.05347 0.02222 -0.05364 0.02268 L -0.05451 0.02778 C -0.05468 0.03356 -0.05486 0.03958 -0.05503 0.0456 C -0.05503 0.04653 -0.05538 0.04722 -0.05555 0.04815 C -0.05573 0.05 -0.0559 0.05185 -0.0559 0.0537 C -0.0559 0.06829 -0.0559 0.08287 -0.05555 0.09745 C -0.05555 0.09815 -0.05521 0.09861 -0.05503 0.0993 C -0.05225 0.11435 -0.05625 0.09444 -0.05416 0.10417 C -0.05347 0.10718 -0.05382 0.10764 -0.05173 0.11042 C -0.05139 0.11111 -0.05087 0.1118 -0.05034 0.11227 C -0.04948 0.11319 -0.04757 0.11481 -0.04757 0.11505 L -0.03975 0.11968 C -0.03837 0.11991 -0.03698 0.12014 -0.03559 0.12037 C -0.03472 0.1206 -0.03385 0.12106 -0.03281 0.12106 C -0.0309 0.12106 -0.02882 0.1206 -0.02673 0.12037 C -0.02639 0.11991 -0.02587 0.11944 -0.02534 0.11898 C -0.02482 0.11875 -0.02413 0.11875 -0.02361 0.11852 C -0.02309 0.11829 -0.02257 0.11805 -0.02222 0.11782 C -0.01996 0.11597 -0.02135 0.1169 -0.01805 0.11528 L -0.01666 0.11481 C -0.01441 0.11273 -0.0158 0.11366 -0.0125 0.11227 C -0.01198 0.11204 -0.01146 0.11204 -0.01111 0.11157 C -0.00972 0.11042 -0.00937 0.11042 -0.00833 0.10856 C -0.00642 0.10555 -0.0085 0.10787 -0.0059 0.10555 C -0.00451 0.10231 -0.00555 0.10417 -0.00225 0.10116 L -0.00087 0.1 C -0.00052 0.0993 -0.00017 0.09884 -2.77778E-6 0.09815 C 0.00035 0.09722 0.00052 0.0963 0.00104 0.0956 C 0.00139 0.09491 0.00191 0.09444 0.00243 0.09375 C 0.00278 0.09329 0.0033 0.0919 0.0033 0.09213 L 0.01111 0.08194 C 0.01129 0.08009 0.01146 0.07824 0.01163 0.07639 C 0.01163 0.07593 0.01198 0.07523 0.01216 0.07454 C 0.01233 0.07292 0.01268 0.0713 0.01302 0.06968 C 0.0132 0.06875 0.0132 0.06805 0.01354 0.06713 L 0.01441 0.06343 L 0.01493 0.06157 C 0.01493 0.06018 0.01511 0.0588 0.01528 0.05741 C 0.01545 0.05671 0.01563 0.05602 0.0158 0.05555 C 0.01615 0.05301 0.01667 0.04815 0.01667 0.04838 C 0.0165 0.04213 0.0165 0.03611 0.01632 0.03009 C 0.01615 0.0294 0.01598 0.02893 0.0158 0.02824 C 0.01545 0.02662 0.01493 0.02338 0.01493 0.02361 C 0.01389 0.01157 0.01407 0.01574 0.01493 -0.00324 C 0.01493 -0.00394 0.01528 -0.00556 0.01528 -0.00532 L 0.01216 0.0993 C 0.01216 0.10231 0.01216 0.10509 0.0125 0.10787 C 0.01302 0.11227 0.0132 0.11088 0.01493 0.11343 C 0.01528 0.11412 0.01545 0.11481 0.0158 0.11528 C 0.01615 0.1162 0.01615 0.11713 0.01667 0.11782 C 0.01823 0.11991 0.0191 0.12014 0.02084 0.12106 C 0.02361 0.12083 0.02639 0.1206 0.02917 0.12037 C 0.02986 0.12014 0.03038 0.12014 0.03108 0.11968 C 0.03177 0.11921 0.03386 0.1169 0.03438 0.11667 C 0.03473 0.1162 0.03577 0.11597 0.03577 0.1162 " pathEditMode="relative" rAng="0" ptsTypes="AAAAAAAAAAAAAAAAAAAAAAAAAAAAAAAAAAAAAAAAAAAAAAAAAAAAAAAAAAAAAAAAAAAAAAAA">
                                      <p:cBhvr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11111E-6 L -0.01858 -0.00741 C -0.0217 -0.00718 -0.02465 -0.00695 -0.02778 -0.00625 C -0.02899 -0.00602 -0.03038 -0.00579 -0.03142 -0.00509 C -0.03264 -0.00417 -0.03333 -0.00255 -0.03437 -0.00139 C -0.03507 -0.00046 -0.03611 0.00023 -0.03715 0.00116 C -0.03767 0.00231 -0.03819 0.0037 -0.03889 0.00486 C -0.03993 0.00625 -0.04149 0.00717 -0.04271 0.00856 C -0.04323 0.00926 -0.04392 0.01018 -0.04444 0.01111 C -0.04514 0.01342 -0.04583 0.01597 -0.04635 0.01852 C -0.0467 0.02014 -0.04705 0.02176 -0.04722 0.02338 C -0.04757 0.02546 -0.04774 0.02755 -0.04826 0.02963 C -0.04844 0.03079 -0.04878 0.03194 -0.04913 0.03333 C -0.05017 0.04676 -0.05 0.04051 -0.05 0.05185 L -0.04722 0.10116 C -0.04514 0.10393 -0.04323 0.10741 -0.0408 0.10972 C -0.0375 0.11296 -0.02899 0.11319 -0.02587 0.11342 C -0.01753 0.11736 -0.02066 0.11643 -0.00364 0.11342 C -0.00191 0.11319 0.00226 0.10671 0.00278 0.10602 L 0.00556 0.1037 L 0.01198 0.08889 L 0.01771 0.03194 L 0.01771 -0.00741 L 0.01389 0.15926 C 0.01337 0.16296 0.01285 0.16667 0.01198 0.17037 C 0.01163 0.17199 0.01094 0.17361 0.01024 0.17523 C 0.00781 0.18079 0.0059 0.18542 0.00087 0.1875 C -1.11111E-6 0.18796 -0.00104 0.18819 -0.00191 0.18889 C -0.00278 0.18958 -0.00364 0.19074 -0.00469 0.1912 C -0.00573 0.1919 -0.00712 0.19213 -0.00833 0.19259 C -0.01493 0.19514 -0.00625 0.19259 -0.0158 0.19514 C -0.025 0.19467 -0.03437 0.19444 -0.04358 0.19375 C -0.04462 0.19375 -0.04548 0.19329 -0.04635 0.19259 C -0.06476 0.17893 -0.04618 0.19143 -0.05382 0.18634 " pathEditMode="relative" rAng="0" ptsTypes="AAAAAAAAAAAAAAAAAAAAAAAAAAAAAAAAAA">
                                      <p:cBhvr>
                                        <p:cTn id="38" dur="31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8" y="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16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21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26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137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4200"/>
                            </p:stCondLst>
                            <p:childTnLst>
                              <p:par>
                                <p:cTn id="5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85185E-6 L -0.00261 0.10116 C -0.00174 0.10486 -0.00122 0.1088 4.16667E-6 0.11227 C 0.00052 0.11343 0.00156 0.11389 0.00191 0.11482 C 0.00243 0.11597 0.00208 0.11759 0.00277 0.11852 C 0.00347 0.11945 0.00468 0.11945 0.00555 0.11991 C 0.00711 0.11968 0.01736 0.11875 0.01944 0.11597 L 0.02048 0.11482 " pathEditMode="relative" rAng="0" ptsTypes="AAAAAAAA">
                                      <p:cBhvr>
                                        <p:cTn id="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6200"/>
                            </p:stCondLst>
                            <p:childTnLst>
                              <p:par>
                                <p:cTn id="5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167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7200"/>
                            </p:stCondLst>
                            <p:childTnLst>
                              <p:par>
                                <p:cTn id="6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7.40741E-7 L -0.01389 -0.00602 L -0.02864 -0.00602 L -0.05086 0.00255 L -0.06111 0.02963 L -0.06562 0.0618 L -0.06198 0.09375 L -0.05277 0.10856 L -0.04166 0.11736 L -0.02222 0.11736 L -0.00555 0.10741 L 0.00469 0.09884 " pathEditMode="relative" rAng="0" ptsTypes="AAAAAAAAAAAA">
                                      <p:cBhvr>
                                        <p:cTn id="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56" y="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19200"/>
                            </p:stCondLst>
                            <p:childTnLst>
                              <p:par>
                                <p:cTn id="7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1347085" y="1916252"/>
            <a:ext cx="5186035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giant</a:t>
            </a: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1397000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4349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4350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175" y="2409825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0838" y="1962150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4325" y="2359025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2325" y="2093913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3250" y="2382838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463" y="2398713"/>
            <a:ext cx="7096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5663" y="2359025"/>
            <a:ext cx="7096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3961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11111E-6 L -0.01858 -0.00741 C -0.02171 -0.00718 -0.02466 -0.00695 -0.02778 -0.00625 C -0.029 -0.00602 -0.03039 -0.00579 -0.03143 -0.00509 C -0.03264 -0.00417 -0.03334 -0.00255 -0.03438 -0.00139 C -0.03507 -0.00046 -0.03611 0.00023 -0.03716 0.00116 C -0.03768 0.00231 -0.0382 0.0037 -0.03889 0.00486 C -0.03993 0.00625 -0.0415 0.00717 -0.04271 0.00856 C -0.04323 0.00926 -0.04393 0.01018 -0.04445 0.01111 C -0.04514 0.01342 -0.04584 0.01597 -0.04636 0.01852 C -0.04671 0.02014 -0.04705 0.02176 -0.04723 0.02338 C -0.04757 0.02546 -0.04775 0.02755 -0.04827 0.02963 C -0.04844 0.03079 -0.04879 0.03194 -0.04914 0.03333 C -0.05018 0.04676 -0.05 0.04051 -0.05 0.05185 L -0.04723 0.10116 C -0.04514 0.10393 -0.04323 0.10741 -0.0408 0.10972 C -0.0375 0.11296 -0.029 0.11319 -0.02587 0.11342 C -0.01754 0.11736 -0.02066 0.11643 -0.00365 0.11342 C -0.00191 0.11319 0.00225 0.10671 0.00277 0.10602 L 0.00555 0.1037 L 0.01198 0.08889 L 0.0177 0.03194 L 0.0177 -0.00741 L 0.01389 0.15926 C 0.01336 0.16296 0.01284 0.16667 0.01198 0.17037 C 0.01163 0.17199 0.01093 0.17361 0.01024 0.17523 C 0.00781 0.18079 0.0059 0.18542 0.00086 0.1875 C 3.88889E-6 0.18796 -0.00105 0.18819 -0.00191 0.18889 C -0.00278 0.18958 -0.00365 0.19074 -0.00469 0.1912 C -0.00573 0.1919 -0.00712 0.19213 -0.00834 0.19259 C -0.01493 0.19514 -0.00625 0.19259 -0.0158 0.19514 C -0.025 0.19467 -0.03438 0.19444 -0.04358 0.19375 C -0.04462 0.19375 -0.04549 0.19329 -0.04636 0.19259 C -0.06476 0.17893 -0.04618 0.19143 -0.05382 0.18634 " pathEditMode="relative" rAng="0" ptsTypes="AAAAAAAAAAAAAAAAAAAAAAAAAAAAAAAAAA">
                                      <p:cBhvr>
                                        <p:cTn id="16" dur="3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8" y="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7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85185E-6 L -0.0026 0.10116 C -0.00173 0.10486 -0.00121 0.1088 -1.66667E-6 0.11227 C 0.00052 0.11343 0.00156 0.11389 0.00191 0.11482 C 0.00243 0.11597 0.00209 0.11759 0.00278 0.11852 C 0.00347 0.11945 0.00469 0.11945 0.00556 0.11991 C 0.00712 0.11968 0.01736 0.11875 0.01945 0.11597 L 0.02049 0.11482 " pathEditMode="relative" rAng="0" ptsTypes="AAAAAAAA">
                                      <p:cBhvr>
                                        <p:cTn id="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2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87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03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4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7.40741E-7 L 1.94444E-6 0.00023 C -0.00139 -0.00023 -0.00278 -0.00046 -0.00417 -0.0007 C -0.00504 -0.00093 -0.0059 -0.00185 -0.00695 -0.00185 L -0.01563 -0.00324 C -0.01615 -0.00347 -0.01667 -0.0037 -0.01702 -0.0037 C -0.02413 -0.00509 -0.02656 -0.00417 -0.03472 -0.0037 C -0.03524 -0.00347 -0.03594 -0.00301 -0.03646 -0.00255 C -0.03715 -0.00232 -0.03785 -0.00208 -0.03837 -0.00185 C -0.03889 -0.00185 -0.03924 -0.00162 -0.03976 -0.00139 C -0.04028 -0.00093 -0.04063 -0.00046 -0.04115 7.40741E-7 C -0.04358 0.00139 -0.04236 -0.00093 -0.04531 0.00301 L -0.04809 0.00671 L -0.04948 0.00856 C -0.05104 0.01458 -0.04861 0.00532 -0.05087 0.01296 C -0.05261 0.01829 -0.05104 0.01481 -0.05278 0.01852 C -0.05295 0.01921 -0.05295 0.02014 -0.05313 0.02083 C -0.0533 0.02153 -0.05347 0.02222 -0.05365 0.02268 L -0.05452 0.02778 C -0.05469 0.03356 -0.05486 0.03958 -0.05504 0.0456 C -0.05504 0.04653 -0.05538 0.04722 -0.05556 0.04815 C -0.05573 0.05 -0.0559 0.05185 -0.0559 0.0537 C -0.0559 0.06829 -0.0559 0.08287 -0.05556 0.09745 C -0.05556 0.09815 -0.05521 0.09861 -0.05504 0.0993 C -0.05226 0.11435 -0.05625 0.09444 -0.05417 0.10417 C -0.05347 0.10718 -0.05382 0.10764 -0.05174 0.11042 C -0.05139 0.11111 -0.05087 0.1118 -0.05035 0.11227 C -0.04948 0.11319 -0.04757 0.11481 -0.04757 0.11505 L -0.03976 0.11968 C -0.03837 0.11991 -0.03698 0.12014 -0.03559 0.12037 C -0.03472 0.1206 -0.03386 0.12106 -0.03281 0.12106 C -0.0309 0.12106 -0.02882 0.1206 -0.02674 0.12037 C -0.02639 0.11991 -0.02587 0.11944 -0.02535 0.11898 C -0.02483 0.11875 -0.02413 0.11875 -0.02361 0.11852 C -0.02309 0.11829 -0.02257 0.11805 -0.02222 0.11782 C -0.01997 0.11597 -0.02136 0.1169 -0.01806 0.11528 L -0.01667 0.11481 C -0.01441 0.11273 -0.0158 0.11366 -0.0125 0.11227 C -0.01198 0.11204 -0.01146 0.11204 -0.01111 0.11157 C -0.00972 0.11042 -0.00938 0.11042 -0.00834 0.10856 C -0.00643 0.10555 -0.00851 0.10787 -0.0059 0.10555 C -0.00452 0.10231 -0.00556 0.10417 -0.00226 0.10116 L -0.00087 0.1 C -0.00052 0.0993 -0.00018 0.09884 1.94444E-6 0.09815 C 0.00035 0.09722 0.00052 0.0963 0.00104 0.0956 C 0.00139 0.09491 0.00191 0.09444 0.00243 0.09375 C 0.00278 0.09329 0.0033 0.0919 0.0033 0.09213 L 0.01111 0.08194 C 0.01128 0.08009 0.01146 0.07824 0.01163 0.07639 C 0.01163 0.07593 0.01198 0.07523 0.01215 0.07454 C 0.01232 0.07292 0.01267 0.0713 0.01302 0.06968 C 0.01319 0.06875 0.01319 0.06805 0.01354 0.06713 L 0.01441 0.06343 L 0.01493 0.06157 C 0.01493 0.06018 0.0151 0.0588 0.01528 0.05741 C 0.01545 0.05671 0.01562 0.05602 0.0158 0.05555 C 0.01614 0.05301 0.01666 0.04815 0.01666 0.04838 C 0.01649 0.04213 0.01649 0.03611 0.01632 0.03009 C 0.01614 0.0294 0.01597 0.02893 0.0158 0.02824 C 0.01545 0.02662 0.01493 0.02338 0.01493 0.02361 C 0.01389 0.01157 0.01406 0.01574 0.01493 -0.00324 C 0.01493 -0.00394 0.01528 -0.00556 0.01528 -0.00532 L 0.01215 0.0993 C 0.01215 0.10231 0.01215 0.10509 0.0125 0.10787 C 0.01302 0.11227 0.01319 0.11088 0.01493 0.11343 C 0.01528 0.11412 0.01545 0.11481 0.0158 0.11528 C 0.01614 0.1162 0.01614 0.11713 0.01666 0.11782 C 0.01823 0.11991 0.0191 0.12014 0.02083 0.12106 C 0.02361 0.12083 0.02639 0.1206 0.02916 0.12037 C 0.02986 0.12014 0.03038 0.12014 0.03107 0.11968 C 0.03177 0.11921 0.03385 0.1169 0.03437 0.11667 C 0.03472 0.1162 0.03576 0.11597 0.03576 0.1162 " pathEditMode="relative" rAng="0" ptsTypes="AAAAAAAAAAAAAAAAAAAAAAAAAAAAAAAAAAAAAAAAAAAAAAAAAAAAAAAAAAAAAAAAAAAAAAAA">
                                      <p:cBhvr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38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143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4800"/>
                            </p:stCondLst>
                            <p:childTnLst>
                              <p:par>
                                <p:cTn id="5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85185E-6 C 1.66667E-6 0.03935 0.00017 0.07917 0.00035 0.11875 L 0.00937 0.03148 C 0.01042 0.03009 0.01163 0.02894 0.01267 0.02778 C 0.01562 0.02384 0.01059 0.02732 0.01649 0.02199 C 0.01996 0.01875 0.01562 0.02292 0.01927 0.01875 C 0.01979 0.01829 0.02031 0.01806 0.02083 0.01759 C 0.02135 0.0169 0.02187 0.01574 0.02257 0.01505 C 0.02604 0.01204 0.02187 0.01574 0.02604 0.01181 C 0.02639 0.01134 0.02691 0.01088 0.02743 0.01065 C 0.02778 0.01042 0.0283 0.01019 0.02882 0.00996 C 0.02951 0.00972 0.03003 0.00926 0.03073 0.0088 C 0.03125 0.00834 0.0316 0.00787 0.03212 0.00741 C 0.03298 0.00695 0.03403 0.00671 0.03489 0.00625 L 0.03646 0.00556 L 0.03785 0.00486 C 0.03837 0.00463 0.03871 0.0044 0.03923 0.0044 C 0.03993 0.00417 0.04045 0.00394 0.04114 0.00371 C 0.04201 0.00324 0.04305 0.00278 0.04392 0.00232 C 0.04444 0.00232 0.04496 0.00185 0.04531 0.00185 C 0.04774 0.00093 0.0467 0.00139 0.04878 0.00046 C 0.05173 0.0007 0.05469 0.00046 0.05764 0.00116 C 0.05885 0.00139 0.05955 0.00278 0.06059 0.00371 C 0.06111 0.00417 0.06163 0.0044 0.06198 0.00486 L 0.06441 0.0081 C 0.06562 0.01343 0.06389 0.00695 0.0658 0.01134 C 0.06597 0.01181 0.06597 0.0125 0.06632 0.0132 C 0.06649 0.01389 0.06684 0.01435 0.06719 0.01505 C 0.06736 0.01574 0.06753 0.01621 0.06771 0.0169 C 0.06805 0.01852 0.06823 0.02037 0.06857 0.02199 C 0.06962 0.02593 0.06962 0.02454 0.06962 0.02639 L 0.06771 0.08519 C 0.06684 0.0956 0.06684 0.09213 0.06771 0.10718 C 0.06771 0.10949 0.06857 0.11296 0.06996 0.11412 C 0.07048 0.11459 0.07101 0.11505 0.07153 0.11551 C 0.07187 0.11574 0.07205 0.11644 0.07239 0.11667 C 0.07396 0.11783 0.07587 0.11829 0.0776 0.11875 C 0.08021 0.11852 0.08264 0.11829 0.08524 0.11806 C 0.08576 0.11783 0.08646 0.11759 0.08715 0.11736 C 0.08767 0.11713 0.08906 0.11621 0.08906 0.11644 " pathEditMode="relative" rAng="0" ptsTypes="AAAAAAAAAAAAAAAAAAAAAAAAAAAAAAAAAAAAAAAA">
                                      <p:cBhvr>
                                        <p:cTn id="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44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7800"/>
                            </p:stCondLst>
                            <p:childTnLst>
                              <p:par>
                                <p:cTn id="5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183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8800"/>
                            </p:stCondLst>
                            <p:childTnLst>
                              <p:par>
                                <p:cTn id="6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44444E-6 L -0.00191 0.15209 C -0.00191 0.15463 -0.00191 0.15718 -0.00156 0.15973 C -0.00139 0.16065 -0.00104 0.16135 -0.00052 0.16181 C 0.00035 0.1625 0.00313 0.16343 0.00434 0.16366 C 0.00504 0.16412 0.00556 0.16482 0.00625 0.16505 C 0.00764 0.16551 0.01024 0.16644 0.01024 0.16667 C 0.01389 0.16621 0.01771 0.16598 0.02153 0.16575 C 0.02205 0.16551 0.02274 0.16528 0.02344 0.16505 C 0.02431 0.16482 0.025 0.16459 0.02587 0.16436 C 0.03004 0.16065 0.02465 0.16505 0.02882 0.1625 C 0.02934 0.16204 0.02969 0.16158 0.03021 0.16112 C 0.03229 0.15973 0.03143 0.16158 0.03229 0.15926 " pathEditMode="relative" rAng="0" ptsTypes="AAAAAAAAAAAAA">
                                      <p:cBhvr>
                                        <p:cTn id="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" y="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21800"/>
                            </p:stCondLst>
                            <p:childTnLst>
                              <p:par>
                                <p:cTn id="7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223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22800"/>
                            </p:stCondLst>
                            <p:childTnLst>
                              <p:par>
                                <p:cTn id="7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07407E-6 L 0.05746 -0.00115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5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24800"/>
                            </p:stCondLst>
                            <p:childTnLst>
                              <p:par>
                                <p:cTn id="8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729298" y="1916252"/>
            <a:ext cx="6213560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ginger</a:t>
            </a: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1397000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5373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5374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1962150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6788" y="2359025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75" y="2389188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1150" y="2359025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7550" y="2398713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213" y="2820988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538" y="2359025"/>
            <a:ext cx="7096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0848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 L -0.01858 -0.00741 C -0.0217 -0.00718 -0.02465 -0.00694 -0.02778 -0.00625 C -0.02899 -0.00602 -0.03038 -0.00579 -0.03143 -0.00509 C -0.03264 -0.00417 -0.03334 -0.00255 -0.03438 -0.00139 C -0.03507 -0.00046 -0.03611 0.00023 -0.03715 0.00116 C -0.03768 0.00231 -0.0382 0.0037 -0.03889 0.00486 C -0.03993 0.00625 -0.04149 0.00718 -0.04271 0.00856 C -0.04323 0.00926 -0.04393 0.01019 -0.04445 0.01111 C -0.04514 0.01343 -0.04584 0.01597 -0.04636 0.01852 C -0.0467 0.02014 -0.04705 0.02176 -0.04722 0.02338 C -0.04757 0.02546 -0.04774 0.02755 -0.04827 0.02963 C -0.04844 0.03079 -0.04879 0.03194 -0.04913 0.03333 C -0.05018 0.04676 -0.05 0.04051 -0.05 0.05185 L -0.04722 0.10116 C -0.04514 0.10394 -0.04323 0.10741 -0.0408 0.10972 C -0.0375 0.11296 -0.02899 0.11319 -0.02587 0.11343 C -0.01754 0.11736 -0.02066 0.11644 -0.00365 0.11343 C -0.00191 0.11319 0.00226 0.10671 0.00278 0.10602 L 0.00555 0.1037 L 0.01198 0.08889 L 0.01771 0.03194 L 0.01771 -0.00741 L 0.01389 0.15926 C 0.01337 0.16296 0.01285 0.16667 0.01198 0.17037 C 0.01163 0.17199 0.01094 0.17361 0.01024 0.17523 C 0.00781 0.18079 0.0059 0.18542 0.00087 0.1875 C 1.94444E-6 0.18796 -0.00104 0.18819 -0.00191 0.18889 C -0.00278 0.18958 -0.00365 0.19074 -0.00469 0.1912 C -0.00573 0.1919 -0.00712 0.19213 -0.00834 0.19259 C -0.01493 0.19514 -0.00625 0.19259 -0.0158 0.19514 C -0.025 0.19468 -0.03438 0.19444 -0.04358 0.19375 C -0.04462 0.19375 -0.04549 0.19329 -0.04636 0.19259 C -0.06476 0.17894 -0.04618 0.19144 -0.05382 0.18634 " pathEditMode="relative" rAng="0" ptsTypes="AAAAAAAAAAAAAAAAAAAAAAAAAAAAAAAAAA">
                                      <p:cBhvr>
                                        <p:cTn id="16" dur="3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8" y="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7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85185E-6 L -0.00261 0.10116 C -0.00174 0.10486 -0.00122 0.1088 3.05556E-6 0.11227 C 0.00052 0.11343 0.00156 0.11389 0.00191 0.11482 C 0.00243 0.11597 0.00208 0.11759 0.00277 0.11852 C 0.00347 0.11945 0.00468 0.11945 0.00555 0.11991 C 0.00712 0.11968 0.01736 0.11875 0.01944 0.11597 L 0.02048 0.11482 " pathEditMode="relative" rAng="0" ptsTypes="AAAAAAAA">
                                      <p:cBhvr>
                                        <p:cTn id="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2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87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03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4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85185E-6 C -8.33333E-7 0.03935 0.00017 0.07917 0.00035 0.11875 L 0.00938 0.03148 C 0.01042 0.03009 0.01163 0.02894 0.01267 0.02778 C 0.01563 0.02384 0.01059 0.02732 0.01649 0.02199 C 0.01997 0.01875 0.01563 0.02292 0.01927 0.01875 C 0.01979 0.01829 0.02031 0.01806 0.02083 0.01759 C 0.02136 0.0169 0.02188 0.01574 0.02257 0.01505 C 0.02604 0.01204 0.02188 0.01574 0.02604 0.01181 C 0.02639 0.01134 0.02691 0.01088 0.02743 0.01065 C 0.02778 0.01042 0.0283 0.01019 0.02882 0.00996 C 0.02951 0.00972 0.03004 0.00926 0.03073 0.0088 C 0.03125 0.00834 0.0316 0.00787 0.03212 0.00741 C 0.03299 0.00695 0.03403 0.00671 0.0349 0.00625 L 0.03646 0.00556 L 0.03785 0.00486 C 0.03837 0.00463 0.03872 0.0044 0.03924 0.0044 C 0.03993 0.00417 0.04045 0.00394 0.04115 0.00371 C 0.04201 0.00324 0.04306 0.00278 0.04392 0.00232 C 0.04445 0.00232 0.04497 0.00185 0.04531 0.00185 C 0.04774 0.00093 0.0467 0.00139 0.04879 0.00046 C 0.05174 0.0007 0.05469 0.00046 0.05764 0.00116 C 0.05886 0.00139 0.05955 0.00278 0.06059 0.00371 C 0.06111 0.00417 0.06163 0.0044 0.06198 0.00486 L 0.06441 0.0081 C 0.06563 0.01343 0.06389 0.00695 0.0658 0.01134 C 0.06597 0.01181 0.06597 0.0125 0.06632 0.0132 C 0.06649 0.01389 0.06684 0.01435 0.06719 0.01505 C 0.06736 0.01574 0.06754 0.01621 0.06771 0.0169 C 0.06806 0.01852 0.06823 0.02037 0.06858 0.02199 C 0.06962 0.02593 0.06962 0.02454 0.06962 0.02639 L 0.06771 0.08519 C 0.06684 0.0956 0.06684 0.09213 0.06771 0.10718 C 0.06771 0.10949 0.06858 0.11296 0.06997 0.11412 C 0.07049 0.11459 0.07101 0.11505 0.07153 0.11551 C 0.07188 0.11574 0.07205 0.11644 0.0724 0.11667 C 0.07396 0.11783 0.07587 0.11829 0.07761 0.11875 C 0.08021 0.11852 0.08264 0.11829 0.08524 0.11806 C 0.08576 0.11783 0.08646 0.11759 0.08715 0.11736 C 0.08767 0.11713 0.08906 0.11621 0.08906 0.11644 " pathEditMode="relative" rAng="0" ptsTypes="AAAAAAAAAAAAAAAAAAAAAAAAAAAAAAAAAAAAAAAA">
                                      <p:cBhvr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44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38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143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4800"/>
                            </p:stCondLst>
                            <p:childTnLst>
                              <p:par>
                                <p:cTn id="5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11111E-6 L -0.01858 -0.00741 C -0.0217 -0.00718 -0.02465 -0.00695 -0.02778 -0.00625 C -0.029 -0.00602 -0.03038 -0.00579 -0.03143 -0.00509 C -0.03264 -0.00417 -0.03334 -0.00255 -0.03438 -0.00139 C -0.03507 -0.00046 -0.03611 0.00023 -0.03715 0.00116 C -0.03768 0.00231 -0.0382 0.0037 -0.03889 0.00486 C -0.03993 0.00625 -0.0415 0.00717 -0.04271 0.00856 C -0.04323 0.00926 -0.04393 0.01018 -0.04445 0.01111 C -0.04514 0.01342 -0.04584 0.01597 -0.04636 0.01852 C -0.0467 0.02014 -0.04705 0.02176 -0.04722 0.02338 C -0.04757 0.02546 -0.04775 0.02755 -0.04827 0.02963 C -0.04844 0.03079 -0.04879 0.03194 -0.04913 0.03333 C -0.05018 0.04676 -0.05 0.04051 -0.05 0.05185 L -0.04722 0.10116 C -0.04514 0.10393 -0.04323 0.10741 -0.0408 0.10972 C -0.0375 0.11296 -0.029 0.11319 -0.02587 0.11342 C -0.01754 0.11736 -0.02066 0.11643 -0.00365 0.11342 C -0.00191 0.11319 0.00225 0.10671 0.00278 0.10602 L 0.00555 0.1037 L 0.01198 0.08889 L 0.01771 0.03194 L 0.01771 -0.00741 L 0.01389 0.15926 C 0.01337 0.16296 0.01285 0.16667 0.01198 0.17037 C 0.01163 0.17199 0.01094 0.17361 0.01024 0.17523 C 0.00781 0.18079 0.0059 0.18542 0.00087 0.1875 C 2.22222E-6 0.18796 -0.00104 0.18819 -0.00191 0.18889 C -0.00278 0.18958 -0.00365 0.19074 -0.00469 0.1912 C -0.00573 0.1919 -0.00712 0.19213 -0.00834 0.19259 C -0.01493 0.19514 -0.00625 0.19259 -0.0158 0.19514 C -0.025 0.19467 -0.03438 0.19444 -0.04358 0.19375 C -0.04462 0.19375 -0.04549 0.19329 -0.04636 0.19259 C -0.06476 0.17893 -0.04618 0.19143 -0.05382 0.18634 " pathEditMode="relative" rAng="0" ptsTypes="AAAAAAAAAAAAAAAAAAAAAAAAAAAAAAAAAA">
                                      <p:cBhvr>
                                        <p:cTn id="57" dur="3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8" y="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7900"/>
                            </p:stCondLst>
                            <p:childTnLst>
                              <p:par>
                                <p:cTn id="5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184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8900"/>
                            </p:stCondLst>
                            <p:childTnLst>
                              <p:par>
                                <p:cTn id="6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96296E-6 L 4.72222E-6 0.00023 C 0.00711 -0.00115 0.00156 -0.00023 0.00711 -0.00139 C 0.00816 -0.00162 0.0092 -0.00162 0.01041 -0.00208 C 0.01197 -0.00231 0.01354 -0.00254 0.0151 -0.00324 C 0.01597 -0.0037 0.01701 -0.0044 0.01788 -0.0044 L 0.0217 -0.00509 L 0.02604 -0.00694 C 0.02638 -0.00717 0.02691 -0.00764 0.02743 -0.00764 C 0.02829 -0.00787 0.0302 -0.00833 0.03125 -0.00902 C 0.03159 -0.00926 0.03211 -0.00995 0.03263 -0.01018 C 0.03316 -0.01065 0.03385 -0.01065 0.03454 -0.01088 C 0.03489 -0.01111 0.03541 -0.01134 0.03593 -0.01157 C 0.0368 -0.01227 0.03767 -0.01342 0.03871 -0.01389 C 0.03923 -0.01412 0.03975 -0.01435 0.0401 -0.01458 C 0.04444 -0.01782 0.04166 -0.01597 0.04444 -0.01898 C 0.04479 -0.01944 0.04548 -0.0199 0.04583 -0.02037 C 0.04652 -0.02106 0.04774 -0.02291 0.04774 -0.02268 C 0.04791 -0.02361 0.04791 -0.02453 0.04826 -0.02546 C 0.04982 -0.03032 0.04861 -0.0243 0.04965 -0.02916 C 0.05 -0.03078 0.05034 -0.0324 0.05052 -0.03426 C 0.05086 -0.0368 0.05104 -0.03935 0.05156 -0.0419 C 0.05156 -0.04236 0.05191 -0.04305 0.05208 -0.04375 C 0.05191 -0.04884 0.05191 -0.0537 0.05156 -0.05879 C 0.05138 -0.06018 0.05052 -0.06319 0.04965 -0.06458 C 0.0493 -0.06504 0.04861 -0.06527 0.04826 -0.06574 C 0.04774 -0.06643 0.04739 -0.06736 0.04687 -0.06759 C 0.04583 -0.06828 0.04496 -0.06852 0.04392 -0.06898 L 0.04114 -0.07014 C 0.04062 -0.07037 0.0401 -0.07083 0.03975 -0.07083 C 0.03437 -0.07176 0.03715 -0.07129 0.03125 -0.07199 C 0.02743 -0.07176 0.02395 -0.07199 0.02031 -0.07083 C 0.01979 -0.0706 0.01927 -0.07037 0.01892 -0.07014 C 0.01805 -0.0699 0.01736 -0.0699 0.01649 -0.06967 C 0.01527 -0.06921 0.01267 -0.06828 0.01267 -0.06805 C 0.01232 -0.06782 0.01215 -0.06736 0.0118 -0.06713 C 0.01093 -0.06643 0.00816 -0.06597 0.00746 -0.06574 C 0.00347 -0.06389 0.00833 -0.06643 0.0052 -0.06389 C 0.00468 -0.06365 0.00416 -0.06342 0.00364 -0.06319 C 0.00329 -0.06273 0.00277 -0.06227 0.00225 -0.06203 C 0.00173 -0.06157 0.00104 -0.06134 0.00034 -0.06065 C -0.00035 -0.05995 -0.0007 -0.05879 -0.00157 -0.0581 L -0.00296 -0.05694 C -0.00539 -0.05185 -0.00209 -0.0581 -0.00521 -0.0537 C -0.00608 -0.05277 -0.0066 -0.05069 -0.00712 -0.0493 C -0.00869 -0.04583 -0.00851 -0.04629 -0.01007 -0.04421 C -0.01025 -0.04259 -0.01077 -0.04097 -0.01094 -0.03935 C -0.01164 -0.03379 -0.01129 -0.0368 -0.01181 -0.03032 C -0.01181 -0.0169 -0.01181 -0.00347 -0.01146 0.00996 C -0.01129 0.01412 -0.01146 0.01829 -0.01042 0.02199 C -0.0099 0.02408 -0.0099 0.02431 -0.00955 0.02639 C -0.00938 0.02755 -0.00921 0.02848 -0.00903 0.02963 C -0.00886 0.03079 -0.00834 0.03218 -0.00816 0.03334 C -0.00799 0.03403 -0.00747 0.0382 -0.00712 0.03912 C -0.00695 0.03982 -0.0066 0.04028 -0.00625 0.04098 C -0.00608 0.04167 -0.00591 0.04236 -0.00573 0.04283 C -0.00521 0.04468 -0.00434 0.04653 -0.0033 0.04792 C -0.00296 0.04838 -0.00244 0.04861 -0.00191 0.04908 C -0.00157 0.04954 -0.00139 0.05023 -0.00105 0.05047 C 0.00052 0.05139 0.00208 0.05185 0.00364 0.05232 C 0.00503 0.05278 0.00572 0.05348 0.00711 0.05371 C 0.00868 0.05394 0.01059 0.05394 0.01232 0.05417 C 0.01267 0.0544 0.01319 0.05463 0.01371 0.05486 C 0.01493 0.05533 0.01753 0.05579 0.01892 0.05625 C 0.02152 0.05579 0.02239 0.05579 0.02447 0.05486 C 0.02552 0.0544 0.02638 0.05371 0.02743 0.05371 L 0.03159 0.05301 C 0.03385 0.05255 0.03819 0.05162 0.03819 0.05185 C 0.03906 0.05139 0.03975 0.0507 0.04062 0.05047 C 0.04166 0.05 0.04375 0.05 0.04496 0.04908 C 0.04618 0.04838 0.04947 0.04537 0.05017 0.04352 L 0.05052 0.04213 " pathEditMode="relative" rAng="0" ptsTypes="AAAAAAAAAAAAAAAAAAAAAAAAAAAAAAAAAAAAAAAAAAAAAAAAAAAAAAAAAAAAAAAAAAAAAAAA">
                                      <p:cBhvr>
                                        <p:cTn id="68" dur="2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21650"/>
                            </p:stCondLst>
                            <p:childTnLst>
                              <p:par>
                                <p:cTn id="7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2215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22650"/>
                            </p:stCondLst>
                            <p:childTnLst>
                              <p:par>
                                <p:cTn id="7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0.00023 L -0.00035 0.11528 L 0.00417 0.03357 C 0.00538 0.03033 0.00677 0.02709 0.00799 0.02361 C 0.00938 0.01945 0.0092 0.01574 0.01163 0.0125 C 0.0125 0.01158 0.01354 0.01111 0.01441 0.01019 C 0.01511 0.00926 0.01545 0.0081 0.01632 0.00764 C 0.01979 0.00556 0.02361 0.0044 0.02743 0.00278 C 0.0283 0.00232 0.02934 0.00209 0.03021 0.00139 C 0.03264 -0.00069 0.03351 -0.00208 0.03663 -0.00231 C 0.04219 -0.00254 0.04774 -0.00231 0.05347 -0.00231 " pathEditMode="relative" rAng="0" ptsTypes="AAAAAAAAAAA">
                                      <p:cBhvr>
                                        <p:cTn id="79" dur="2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1" y="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25400"/>
                            </p:stCondLst>
                            <p:childTnLst>
                              <p:par>
                                <p:cTn id="8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D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16387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288" y="2422525"/>
            <a:ext cx="1025525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00" y="2422525"/>
            <a:ext cx="1487488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7100" y="2422525"/>
            <a:ext cx="1104900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28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5080000"/>
            <a:ext cx="7839075" cy="1155700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Kit and Sam had used their map to travel to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Egypt</a:t>
            </a:r>
            <a:r>
              <a:rPr lang="en-GB" sz="2000" dirty="0">
                <a:solidFill>
                  <a:schemeClr val="tx1"/>
                </a:solidFill>
              </a:rPr>
              <a:t> on a magic c</a:t>
            </a:r>
            <a:r>
              <a:rPr lang="en-GB" sz="2000" u="sng" dirty="0">
                <a:solidFill>
                  <a:schemeClr val="tx1"/>
                </a:solidFill>
              </a:rPr>
              <a:t>ar</a:t>
            </a:r>
            <a:r>
              <a:rPr lang="en-GB" sz="2000" dirty="0">
                <a:solidFill>
                  <a:schemeClr val="tx1"/>
                </a:solidFill>
              </a:rPr>
              <a:t>pet. They met an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Egyptian</a:t>
            </a:r>
            <a:r>
              <a:rPr lang="en-GB" sz="2000" dirty="0">
                <a:solidFill>
                  <a:schemeClr val="tx1"/>
                </a:solidFill>
              </a:rPr>
              <a:t> b</a:t>
            </a:r>
            <a:r>
              <a:rPr lang="en-GB" sz="2000" u="sng" dirty="0">
                <a:solidFill>
                  <a:schemeClr val="tx1"/>
                </a:solidFill>
              </a:rPr>
              <a:t>oy</a:t>
            </a:r>
            <a:r>
              <a:rPr lang="en-GB" sz="2000" dirty="0">
                <a:solidFill>
                  <a:schemeClr val="tx1"/>
                </a:solidFill>
              </a:rPr>
              <a:t>. </a:t>
            </a:r>
          </a:p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“I n</a:t>
            </a:r>
            <a:r>
              <a:rPr lang="en-GB" sz="2000" u="sng" dirty="0">
                <a:solidFill>
                  <a:schemeClr val="tx1"/>
                </a:solidFill>
              </a:rPr>
              <a:t>ee</a:t>
            </a:r>
            <a:r>
              <a:rPr lang="en-GB" sz="2000" dirty="0">
                <a:solidFill>
                  <a:schemeClr val="tx1"/>
                </a:solidFill>
              </a:rPr>
              <a:t>d your help!” he said.</a:t>
            </a:r>
          </a:p>
        </p:txBody>
      </p:sp>
      <p:sp>
        <p:nvSpPr>
          <p:cNvPr id="25" name="Arc 24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2789237" y="5227638"/>
            <a:ext cx="277813" cy="287338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6694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D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17412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4263" y="2422525"/>
            <a:ext cx="1485900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8" y="2422525"/>
            <a:ext cx="1025525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4387" y="2422524"/>
            <a:ext cx="1108159" cy="3190875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28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5080000"/>
            <a:ext cx="7839075" cy="1155700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“What is the matt</a:t>
            </a:r>
            <a:r>
              <a:rPr lang="en-GB" sz="2000" u="sng" dirty="0">
                <a:solidFill>
                  <a:schemeClr val="tx1"/>
                </a:solidFill>
              </a:rPr>
              <a:t>er</a:t>
            </a:r>
            <a:r>
              <a:rPr lang="en-GB" sz="2000" dirty="0">
                <a:solidFill>
                  <a:schemeClr val="tx1"/>
                </a:solidFill>
              </a:rPr>
              <a:t>?” asked Sam. </a:t>
            </a:r>
          </a:p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“I am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Prince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Asim</a:t>
            </a:r>
            <a:r>
              <a:rPr lang="en-GB" sz="2000" dirty="0">
                <a:solidFill>
                  <a:schemeClr val="tx1"/>
                </a:solidFill>
              </a:rPr>
              <a:t> and my wi</a:t>
            </a:r>
            <a:r>
              <a:rPr lang="en-GB" sz="2000" u="sng" dirty="0">
                <a:solidFill>
                  <a:schemeClr val="tx1"/>
                </a:solidFill>
              </a:rPr>
              <a:t>ck</a:t>
            </a:r>
            <a:r>
              <a:rPr lang="en-GB" sz="2000" dirty="0">
                <a:solidFill>
                  <a:schemeClr val="tx1"/>
                </a:solidFill>
              </a:rPr>
              <a:t>ed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uncle</a:t>
            </a:r>
            <a:r>
              <a:rPr lang="en-GB" sz="2000" dirty="0">
                <a:solidFill>
                  <a:schemeClr val="tx1"/>
                </a:solidFill>
              </a:rPr>
              <a:t> has stolen my family’s most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precious</a:t>
            </a:r>
            <a:r>
              <a:rPr lang="en-GB" sz="2000" dirty="0">
                <a:solidFill>
                  <a:schemeClr val="tx1"/>
                </a:solidFill>
              </a:rPr>
              <a:t> gemstone.”</a:t>
            </a:r>
          </a:p>
        </p:txBody>
      </p:sp>
      <p:sp>
        <p:nvSpPr>
          <p:cNvPr id="25" name="Arc 24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3071813" y="5776913"/>
            <a:ext cx="344487" cy="357187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5992019" y="5475711"/>
            <a:ext cx="344487" cy="357187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6931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D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18438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455" y="2422523"/>
            <a:ext cx="1111250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1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01312">
            <a:off x="6309377" y="4367802"/>
            <a:ext cx="1490408" cy="1788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59580" y="2422523"/>
            <a:ext cx="2182857" cy="3190875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28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5080000"/>
            <a:ext cx="7839075" cy="1155700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“If we do not get the gem ba</a:t>
            </a:r>
            <a:r>
              <a:rPr lang="en-GB" sz="2000" u="sng" dirty="0">
                <a:solidFill>
                  <a:schemeClr val="tx1"/>
                </a:solidFill>
              </a:rPr>
              <a:t>ck</a:t>
            </a:r>
            <a:r>
              <a:rPr lang="en-GB" sz="2000" dirty="0">
                <a:solidFill>
                  <a:schemeClr val="tx1"/>
                </a:solidFill>
              </a:rPr>
              <a:t>, a giant will awaken!”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explained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Prince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Asim</a:t>
            </a:r>
            <a:r>
              <a:rPr lang="en-GB" sz="2000" dirty="0">
                <a:solidFill>
                  <a:schemeClr val="tx1"/>
                </a:solidFill>
              </a:rPr>
              <a:t>. Kit and Sam agr</a:t>
            </a:r>
            <a:r>
              <a:rPr lang="en-GB" sz="2000" u="sng" dirty="0">
                <a:solidFill>
                  <a:schemeClr val="tx1"/>
                </a:solidFill>
              </a:rPr>
              <a:t>ee</a:t>
            </a:r>
            <a:r>
              <a:rPr lang="en-GB" sz="2000" dirty="0">
                <a:solidFill>
                  <a:schemeClr val="tx1"/>
                </a:solidFill>
              </a:rPr>
              <a:t>d to help. “We must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solve</a:t>
            </a:r>
            <a:r>
              <a:rPr lang="en-GB" sz="2000" dirty="0">
                <a:solidFill>
                  <a:schemeClr val="tx1"/>
                </a:solidFill>
              </a:rPr>
              <a:t> cl</a:t>
            </a:r>
            <a:r>
              <a:rPr lang="en-GB" sz="2000" u="sng" dirty="0">
                <a:solidFill>
                  <a:schemeClr val="tx1"/>
                </a:solidFill>
              </a:rPr>
              <a:t>ue</a:t>
            </a:r>
            <a:r>
              <a:rPr lang="en-GB" sz="2000" dirty="0">
                <a:solidFill>
                  <a:schemeClr val="tx1"/>
                </a:solidFill>
              </a:rPr>
              <a:t>s.” said </a:t>
            </a:r>
            <a:r>
              <a:rPr lang="en-GB" sz="2000" dirty="0" err="1">
                <a:solidFill>
                  <a:schemeClr val="tx1"/>
                </a:solidFill>
              </a:rPr>
              <a:t>Asim</a:t>
            </a:r>
            <a:r>
              <a:rPr lang="en-GB" sz="20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0" name="Arc 9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6109943" y="5187373"/>
            <a:ext cx="344487" cy="357187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2698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xplosion 1 7"/>
          <p:cNvSpPr/>
          <p:nvPr/>
        </p:nvSpPr>
        <p:spPr>
          <a:xfrm>
            <a:off x="2525713" y="2619375"/>
            <a:ext cx="4083050" cy="3614738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4213" y="849313"/>
            <a:ext cx="7775575" cy="100330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Kit, Sam and </a:t>
            </a:r>
            <a:r>
              <a:rPr lang="en-GB" dirty="0" err="1">
                <a:solidFill>
                  <a:schemeClr val="tx1"/>
                </a:solidFill>
              </a:rPr>
              <a:t>Asim</a:t>
            </a:r>
            <a:r>
              <a:rPr lang="en-GB" dirty="0">
                <a:solidFill>
                  <a:schemeClr val="tx1"/>
                </a:solidFill>
              </a:rPr>
              <a:t> jump onto the magic carpet. Can you spot any objects that have </a:t>
            </a:r>
            <a:r>
              <a:rPr lang="en-GB" b="1" dirty="0">
                <a:solidFill>
                  <a:schemeClr val="tx1"/>
                </a:solidFill>
              </a:rPr>
              <a:t>g</a:t>
            </a:r>
            <a:r>
              <a:rPr lang="en-GB" dirty="0">
                <a:solidFill>
                  <a:schemeClr val="tx1"/>
                </a:solidFill>
              </a:rPr>
              <a:t> in their name and write them down? 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9461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2279650"/>
            <a:ext cx="6896100" cy="374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209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0484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589" y="5643563"/>
            <a:ext cx="79533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2188" y="5159375"/>
            <a:ext cx="1019175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4075" y="5643563"/>
            <a:ext cx="407988" cy="67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100" y="4640263"/>
            <a:ext cx="1006475" cy="169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276" y="760648"/>
            <a:ext cx="3479800" cy="188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5324475"/>
            <a:ext cx="2752725" cy="377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Show button"/>
          <p:cNvGrpSpPr>
            <a:grpSpLocks/>
          </p:cNvGrpSpPr>
          <p:nvPr/>
        </p:nvGrpSpPr>
        <p:grpSpPr bwMode="auto">
          <a:xfrm>
            <a:off x="676312" y="630709"/>
            <a:ext cx="1596964" cy="666750"/>
            <a:chOff x="7747059" y="5534675"/>
            <a:chExt cx="1597702" cy="666848"/>
          </a:xfrm>
        </p:grpSpPr>
        <p:sp>
          <p:nvSpPr>
            <p:cNvPr id="16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8188825" y="5650580"/>
              <a:ext cx="1155936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144000" anchor="ctr"/>
            <a:lstStyle/>
            <a:p>
              <a:pPr algn="r">
                <a:defRPr/>
              </a:pPr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18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4139952" y="3785629"/>
            <a:ext cx="1008112" cy="4318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giraffe</a:t>
            </a:r>
          </a:p>
        </p:txBody>
      </p:sp>
      <p:sp>
        <p:nvSpPr>
          <p:cNvPr id="19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2003128" y="4652814"/>
            <a:ext cx="1371426" cy="4318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ginger cat</a:t>
            </a:r>
          </a:p>
        </p:txBody>
      </p:sp>
      <p:sp>
        <p:nvSpPr>
          <p:cNvPr id="21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6975462" y="4575175"/>
            <a:ext cx="831875" cy="4318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cage</a:t>
            </a:r>
          </a:p>
        </p:txBody>
      </p:sp>
      <p:sp>
        <p:nvSpPr>
          <p:cNvPr id="22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6508763" y="5891213"/>
            <a:ext cx="704862" cy="4318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gel</a:t>
            </a:r>
          </a:p>
        </p:txBody>
      </p:sp>
      <p:sp>
        <p:nvSpPr>
          <p:cNvPr id="23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4567237" y="2472320"/>
            <a:ext cx="1584176" cy="4318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magic carpet</a:t>
            </a:r>
          </a:p>
        </p:txBody>
      </p:sp>
      <p:sp>
        <p:nvSpPr>
          <p:cNvPr id="24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320708" y="5978289"/>
            <a:ext cx="1008112" cy="4318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gerbil</a:t>
            </a:r>
          </a:p>
        </p:txBody>
      </p:sp>
    </p:spTree>
    <p:extLst>
      <p:ext uri="{BB962C8B-B14F-4D97-AF65-F5344CB8AC3E}">
        <p14:creationId xmlns:p14="http://schemas.microsoft.com/office/powerpoint/2010/main" val="3298461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50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5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5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5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50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9" grpId="0" animBg="1"/>
      <p:bldP spid="19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xplosion 1 7"/>
          <p:cNvSpPr/>
          <p:nvPr/>
        </p:nvSpPr>
        <p:spPr>
          <a:xfrm>
            <a:off x="1754164" y="3429000"/>
            <a:ext cx="5626148" cy="4766866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1507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/>
              <a:t>Pyramid Word Build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63843" y="227397"/>
            <a:ext cx="1280158" cy="504056"/>
            <a:chOff x="8065758" y="1700808"/>
            <a:chExt cx="1114754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65758" y="1700808"/>
              <a:ext cx="475151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4213" y="1355725"/>
            <a:ext cx="7775575" cy="100330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Kit, Sam and </a:t>
            </a:r>
            <a:r>
              <a:rPr lang="en-GB" dirty="0" err="1">
                <a:solidFill>
                  <a:schemeClr val="tx1"/>
                </a:solidFill>
              </a:rPr>
              <a:t>Asim</a:t>
            </a:r>
            <a:r>
              <a:rPr lang="en-GB" dirty="0">
                <a:solidFill>
                  <a:schemeClr val="tx1"/>
                </a:solidFill>
              </a:rPr>
              <a:t> need to solve a puzzle.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They must build pyramids that contain </a:t>
            </a:r>
            <a:r>
              <a:rPr lang="en-GB" b="1" dirty="0">
                <a:solidFill>
                  <a:schemeClr val="tx1"/>
                </a:solidFill>
              </a:rPr>
              <a:t>g</a:t>
            </a:r>
            <a:r>
              <a:rPr lang="en-GB" dirty="0">
                <a:solidFill>
                  <a:schemeClr val="tx1"/>
                </a:solidFill>
              </a:rPr>
              <a:t> saying /j/ words before the sand timer runs out to get their first clue.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060" y="2516220"/>
            <a:ext cx="6828348" cy="5696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9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63843" y="227397"/>
            <a:ext cx="1280158" cy="504056"/>
            <a:chOff x="8065758" y="1700808"/>
            <a:chExt cx="1114754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65758" y="1700808"/>
              <a:ext cx="475151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1169" y="3928591"/>
            <a:ext cx="2313217" cy="3994727"/>
          </a:xfrm>
          <a:prstGeom prst="rect">
            <a:avLst/>
          </a:prstGeom>
        </p:spPr>
      </p:pic>
      <p:grpSp>
        <p:nvGrpSpPr>
          <p:cNvPr id="24" name="Group 23"/>
          <p:cNvGrpSpPr/>
          <p:nvPr/>
        </p:nvGrpSpPr>
        <p:grpSpPr>
          <a:xfrm>
            <a:off x="1624300" y="504327"/>
            <a:ext cx="5550408" cy="3424264"/>
            <a:chOff x="1624300" y="504327"/>
            <a:chExt cx="5550408" cy="3424264"/>
          </a:xfrm>
        </p:grpSpPr>
        <p:grpSp>
          <p:nvGrpSpPr>
            <p:cNvPr id="19" name="Group 18"/>
            <p:cNvGrpSpPr/>
            <p:nvPr/>
          </p:nvGrpSpPr>
          <p:grpSpPr>
            <a:xfrm>
              <a:off x="1624300" y="731453"/>
              <a:ext cx="1885517" cy="2996111"/>
              <a:chOff x="1624300" y="731453"/>
              <a:chExt cx="1885517" cy="2996111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3085"/>
              <a:stretch/>
            </p:blipFill>
            <p:spPr>
              <a:xfrm>
                <a:off x="1624300" y="731453"/>
                <a:ext cx="1885517" cy="2996111"/>
              </a:xfrm>
              <a:prstGeom prst="rect">
                <a:avLst/>
              </a:prstGeom>
            </p:spPr>
          </p:pic>
          <p:sp>
            <p:nvSpPr>
              <p:cNvPr id="13" name="Rectangle 93"/>
              <p:cNvSpPr>
                <a:spLocks noChangeArrowheads="1"/>
              </p:cNvSpPr>
              <p:nvPr/>
            </p:nvSpPr>
            <p:spPr bwMode="auto">
              <a:xfrm>
                <a:off x="2567058" y="2310967"/>
                <a:ext cx="609486" cy="1016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6000" b="1" dirty="0">
                    <a:solidFill>
                      <a:schemeClr val="tx1"/>
                    </a:solidFill>
                  </a:rPr>
                  <a:t>g</a:t>
                </a:r>
                <a:endParaRPr lang="en-GB" altLang="en-US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7" name="Group 16"/>
            <p:cNvGrpSpPr/>
            <p:nvPr/>
          </p:nvGrpSpPr>
          <p:grpSpPr>
            <a:xfrm>
              <a:off x="5835434" y="932480"/>
              <a:ext cx="1339274" cy="2996111"/>
              <a:chOff x="5835434" y="932480"/>
              <a:chExt cx="1339274" cy="2996111"/>
            </a:xfrm>
          </p:grpSpPr>
          <p:pic>
            <p:nvPicPr>
              <p:cNvPr id="12" name="Picture 11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6915" r="36864"/>
              <a:stretch/>
            </p:blipFill>
            <p:spPr>
              <a:xfrm>
                <a:off x="5835434" y="932480"/>
                <a:ext cx="1339274" cy="2996111"/>
              </a:xfrm>
              <a:prstGeom prst="rect">
                <a:avLst/>
              </a:prstGeom>
            </p:spPr>
          </p:pic>
          <p:sp>
            <p:nvSpPr>
              <p:cNvPr id="14" name="Rectangle 93"/>
              <p:cNvSpPr>
                <a:spLocks noChangeArrowheads="1"/>
              </p:cNvSpPr>
              <p:nvPr/>
            </p:nvSpPr>
            <p:spPr bwMode="auto">
              <a:xfrm>
                <a:off x="6110444" y="2070581"/>
                <a:ext cx="862737" cy="10156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6000" b="1" dirty="0" err="1">
                    <a:solidFill>
                      <a:schemeClr val="tx1"/>
                    </a:solidFill>
                  </a:rPr>
                  <a:t>ia</a:t>
                </a:r>
                <a:endParaRPr lang="en-GB" altLang="en-US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3881272" y="504327"/>
              <a:ext cx="1929101" cy="2996111"/>
              <a:chOff x="3881272" y="504327"/>
              <a:chExt cx="1929101" cy="2996111"/>
            </a:xfrm>
          </p:grpSpPr>
          <p:pic>
            <p:nvPicPr>
              <p:cNvPr id="11" name="Picture 10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2232"/>
              <a:stretch/>
            </p:blipFill>
            <p:spPr>
              <a:xfrm>
                <a:off x="3881272" y="504327"/>
                <a:ext cx="1929101" cy="2996111"/>
              </a:xfrm>
              <a:prstGeom prst="rect">
                <a:avLst/>
              </a:prstGeom>
            </p:spPr>
          </p:pic>
          <p:sp>
            <p:nvSpPr>
              <p:cNvPr id="15" name="Rectangle 93"/>
              <p:cNvSpPr>
                <a:spLocks noChangeArrowheads="1"/>
              </p:cNvSpPr>
              <p:nvPr/>
            </p:nvSpPr>
            <p:spPr bwMode="auto">
              <a:xfrm>
                <a:off x="4119302" y="2229508"/>
                <a:ext cx="933269" cy="10156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6000" b="1" dirty="0" err="1">
                    <a:solidFill>
                      <a:schemeClr val="tx1"/>
                    </a:solidFill>
                  </a:rPr>
                  <a:t>nt</a:t>
                </a:r>
                <a:endParaRPr lang="en-GB" altLang="en-US" b="1" dirty="0">
                  <a:solidFill>
                    <a:schemeClr val="tx1"/>
                  </a:solidFill>
                </a:endParaRPr>
              </a:p>
            </p:txBody>
          </p:sp>
        </p:grpSp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55" y="4768986"/>
            <a:ext cx="761787" cy="1431567"/>
          </a:xfrm>
          <a:prstGeom prst="rect">
            <a:avLst/>
          </a:prstGeom>
        </p:spPr>
      </p:pic>
      <p:grpSp>
        <p:nvGrpSpPr>
          <p:cNvPr id="21" name="Show button"/>
          <p:cNvGrpSpPr>
            <a:grpSpLocks/>
          </p:cNvGrpSpPr>
          <p:nvPr/>
        </p:nvGrpSpPr>
        <p:grpSpPr bwMode="auto">
          <a:xfrm>
            <a:off x="6858000" y="5534025"/>
            <a:ext cx="1555750" cy="666750"/>
            <a:chOff x="6857438" y="5534675"/>
            <a:chExt cx="1556469" cy="666848"/>
          </a:xfrm>
        </p:grpSpPr>
        <p:sp>
          <p:nvSpPr>
            <p:cNvPr id="22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7438" y="5650580"/>
              <a:ext cx="1156234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grpSp>
        <p:nvGrpSpPr>
          <p:cNvPr id="21504" name="Group 21503"/>
          <p:cNvGrpSpPr/>
          <p:nvPr/>
        </p:nvGrpSpPr>
        <p:grpSpPr>
          <a:xfrm>
            <a:off x="2255012" y="777916"/>
            <a:ext cx="4754208" cy="2997407"/>
            <a:chOff x="1849101" y="571229"/>
            <a:chExt cx="4754208" cy="2997407"/>
          </a:xfrm>
        </p:grpSpPr>
        <p:grpSp>
          <p:nvGrpSpPr>
            <p:cNvPr id="25" name="Group 24"/>
            <p:cNvGrpSpPr/>
            <p:nvPr/>
          </p:nvGrpSpPr>
          <p:grpSpPr>
            <a:xfrm>
              <a:off x="1849101" y="572525"/>
              <a:ext cx="1885517" cy="2996111"/>
              <a:chOff x="1624300" y="731453"/>
              <a:chExt cx="1885517" cy="2996111"/>
            </a:xfrm>
          </p:grpSpPr>
          <p:pic>
            <p:nvPicPr>
              <p:cNvPr id="26" name="Picture 25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3085"/>
              <a:stretch/>
            </p:blipFill>
            <p:spPr>
              <a:xfrm>
                <a:off x="1624300" y="731453"/>
                <a:ext cx="1885517" cy="2996111"/>
              </a:xfrm>
              <a:prstGeom prst="rect">
                <a:avLst/>
              </a:prstGeom>
            </p:spPr>
          </p:pic>
          <p:sp>
            <p:nvSpPr>
              <p:cNvPr id="27" name="Rectangle 93"/>
              <p:cNvSpPr>
                <a:spLocks noChangeArrowheads="1"/>
              </p:cNvSpPr>
              <p:nvPr/>
            </p:nvSpPr>
            <p:spPr bwMode="auto">
              <a:xfrm>
                <a:off x="2567058" y="2338675"/>
                <a:ext cx="609486" cy="1016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6000" b="1" dirty="0">
                    <a:solidFill>
                      <a:schemeClr val="tx1"/>
                    </a:solidFill>
                  </a:rPr>
                  <a:t>g</a:t>
                </a:r>
                <a:endParaRPr lang="en-GB" altLang="en-US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28" name="Group 27"/>
            <p:cNvGrpSpPr/>
            <p:nvPr/>
          </p:nvGrpSpPr>
          <p:grpSpPr>
            <a:xfrm>
              <a:off x="3561186" y="571877"/>
              <a:ext cx="1339274" cy="2996111"/>
              <a:chOff x="5835434" y="932480"/>
              <a:chExt cx="1339274" cy="2996111"/>
            </a:xfrm>
          </p:grpSpPr>
          <p:pic>
            <p:nvPicPr>
              <p:cNvPr id="29" name="Picture 28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6915" r="36864"/>
              <a:stretch/>
            </p:blipFill>
            <p:spPr>
              <a:xfrm>
                <a:off x="5835434" y="932480"/>
                <a:ext cx="1339274" cy="2996111"/>
              </a:xfrm>
              <a:prstGeom prst="rect">
                <a:avLst/>
              </a:prstGeom>
            </p:spPr>
          </p:pic>
          <p:sp>
            <p:nvSpPr>
              <p:cNvPr id="30" name="Rectangle 93"/>
              <p:cNvSpPr>
                <a:spLocks noChangeArrowheads="1"/>
              </p:cNvSpPr>
              <p:nvPr/>
            </p:nvSpPr>
            <p:spPr bwMode="auto">
              <a:xfrm>
                <a:off x="6082736" y="2538966"/>
                <a:ext cx="862737" cy="10156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6000" b="1" dirty="0" err="1">
                    <a:solidFill>
                      <a:schemeClr val="tx1"/>
                    </a:solidFill>
                  </a:rPr>
                  <a:t>ia</a:t>
                </a:r>
                <a:endParaRPr lang="en-GB" altLang="en-US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31" name="Group 30"/>
            <p:cNvGrpSpPr/>
            <p:nvPr/>
          </p:nvGrpSpPr>
          <p:grpSpPr>
            <a:xfrm>
              <a:off x="4674208" y="571229"/>
              <a:ext cx="1929101" cy="2996111"/>
              <a:chOff x="3881272" y="504327"/>
              <a:chExt cx="1929101" cy="2996111"/>
            </a:xfrm>
          </p:grpSpPr>
          <p:pic>
            <p:nvPicPr>
              <p:cNvPr id="32" name="Picture 31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2232"/>
              <a:stretch/>
            </p:blipFill>
            <p:spPr>
              <a:xfrm>
                <a:off x="3881272" y="504327"/>
                <a:ext cx="1929101" cy="2996111"/>
              </a:xfrm>
              <a:prstGeom prst="rect">
                <a:avLst/>
              </a:prstGeom>
            </p:spPr>
          </p:pic>
          <p:sp>
            <p:nvSpPr>
              <p:cNvPr id="33" name="Rectangle 93"/>
              <p:cNvSpPr>
                <a:spLocks noChangeArrowheads="1"/>
              </p:cNvSpPr>
              <p:nvPr/>
            </p:nvSpPr>
            <p:spPr bwMode="auto">
              <a:xfrm>
                <a:off x="4091594" y="2122573"/>
                <a:ext cx="933269" cy="10156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6000" b="1" dirty="0" err="1">
                    <a:solidFill>
                      <a:schemeClr val="tx1"/>
                    </a:solidFill>
                  </a:rPr>
                  <a:t>nt</a:t>
                </a:r>
                <a:endParaRPr lang="en-GB" altLang="en-US" b="1" dirty="0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34" name="0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78191" y="5248412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0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36" name="1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78191" y="5248412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37" name="2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5937" y="5248411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2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38" name="3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5937" y="5248411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3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39" name="4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8157" y="5248411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4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0" name="5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3717" y="5229200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5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1" name="6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3716" y="5239897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6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2" name="7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701841" y="5237714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7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3" name="8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2253" y="5249872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8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4" name="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700898" y="5244154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9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35" name="10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80488" y="5235640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10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5" name="11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6242" y="5231125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11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6" name="12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78267" y="5247456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12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7" name="13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81504" y="5255970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13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8" name="14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700512" y="5263528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14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9" name="15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9569" y="5242313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15</a:t>
            </a:r>
            <a:endParaRPr lang="en-GB" dirty="0">
              <a:latin typeface="Twinkl SemiBol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8155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7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000"/>
                            </p:stCondLst>
                            <p:childTnLst>
                              <p:par>
                                <p:cTn id="4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000"/>
                            </p:stCondLst>
                            <p:childTnLst>
                              <p:par>
                                <p:cTn id="6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80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90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1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35" grpId="0" animBg="1"/>
      <p:bldP spid="45" grpId="0" animBg="1"/>
      <p:bldP spid="46" grpId="0" animBg="1"/>
      <p:bldP spid="47" grpId="0" animBg="1"/>
      <p:bldP spid="48" grpId="0" animBg="1"/>
      <p:bldP spid="4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63843" y="227397"/>
            <a:ext cx="1280158" cy="504056"/>
            <a:chOff x="8065758" y="1700808"/>
            <a:chExt cx="1114754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65758" y="1700808"/>
              <a:ext cx="475151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885085" y="239840"/>
            <a:ext cx="5550765" cy="3535132"/>
            <a:chOff x="1885085" y="239840"/>
            <a:chExt cx="5550765" cy="3535132"/>
          </a:xfrm>
        </p:grpSpPr>
        <p:grpSp>
          <p:nvGrpSpPr>
            <p:cNvPr id="19" name="Group 18"/>
            <p:cNvGrpSpPr/>
            <p:nvPr/>
          </p:nvGrpSpPr>
          <p:grpSpPr>
            <a:xfrm>
              <a:off x="5550333" y="239840"/>
              <a:ext cx="1885517" cy="2996111"/>
              <a:chOff x="1624300" y="731453"/>
              <a:chExt cx="1885517" cy="2996111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3085"/>
              <a:stretch/>
            </p:blipFill>
            <p:spPr>
              <a:xfrm>
                <a:off x="1624300" y="731453"/>
                <a:ext cx="1885517" cy="2996111"/>
              </a:xfrm>
              <a:prstGeom prst="rect">
                <a:avLst/>
              </a:prstGeom>
            </p:spPr>
          </p:pic>
          <p:sp>
            <p:nvSpPr>
              <p:cNvPr id="13" name="Rectangle 93"/>
              <p:cNvSpPr>
                <a:spLocks noChangeArrowheads="1"/>
              </p:cNvSpPr>
              <p:nvPr/>
            </p:nvSpPr>
            <p:spPr bwMode="auto">
              <a:xfrm>
                <a:off x="2567058" y="2310967"/>
                <a:ext cx="609486" cy="1016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6000" b="1" dirty="0">
                    <a:solidFill>
                      <a:schemeClr val="tx1"/>
                    </a:solidFill>
                  </a:rPr>
                  <a:t>g</a:t>
                </a:r>
                <a:endParaRPr lang="en-GB" altLang="en-US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7" name="Group 16"/>
            <p:cNvGrpSpPr/>
            <p:nvPr/>
          </p:nvGrpSpPr>
          <p:grpSpPr>
            <a:xfrm>
              <a:off x="1885085" y="778861"/>
              <a:ext cx="1339274" cy="2996111"/>
              <a:chOff x="5835434" y="932480"/>
              <a:chExt cx="1339274" cy="2996111"/>
            </a:xfrm>
          </p:grpSpPr>
          <p:pic>
            <p:nvPicPr>
              <p:cNvPr id="12" name="Picture 11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6915" r="36864"/>
              <a:stretch/>
            </p:blipFill>
            <p:spPr>
              <a:xfrm>
                <a:off x="5835434" y="932480"/>
                <a:ext cx="1339274" cy="2996111"/>
              </a:xfrm>
              <a:prstGeom prst="rect">
                <a:avLst/>
              </a:prstGeom>
            </p:spPr>
          </p:pic>
          <p:sp>
            <p:nvSpPr>
              <p:cNvPr id="14" name="Rectangle 93"/>
              <p:cNvSpPr>
                <a:spLocks noChangeArrowheads="1"/>
              </p:cNvSpPr>
              <p:nvPr/>
            </p:nvSpPr>
            <p:spPr bwMode="auto">
              <a:xfrm>
                <a:off x="6229995" y="2229507"/>
                <a:ext cx="550151" cy="10156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6000" b="1" dirty="0">
                    <a:solidFill>
                      <a:schemeClr val="tx1"/>
                    </a:solidFill>
                  </a:rPr>
                  <a:t>e</a:t>
                </a:r>
                <a:endParaRPr lang="en-GB" altLang="en-US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3545361" y="504327"/>
              <a:ext cx="1929101" cy="2996111"/>
              <a:chOff x="3881272" y="504327"/>
              <a:chExt cx="1929101" cy="2996111"/>
            </a:xfrm>
          </p:grpSpPr>
          <p:pic>
            <p:nvPicPr>
              <p:cNvPr id="11" name="Picture 10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2232"/>
              <a:stretch/>
            </p:blipFill>
            <p:spPr>
              <a:xfrm>
                <a:off x="3881272" y="504327"/>
                <a:ext cx="1929101" cy="2996111"/>
              </a:xfrm>
              <a:prstGeom prst="rect">
                <a:avLst/>
              </a:prstGeom>
            </p:spPr>
          </p:pic>
          <p:sp>
            <p:nvSpPr>
              <p:cNvPr id="15" name="Rectangle 93"/>
              <p:cNvSpPr>
                <a:spLocks noChangeArrowheads="1"/>
              </p:cNvSpPr>
              <p:nvPr/>
            </p:nvSpPr>
            <p:spPr bwMode="auto">
              <a:xfrm>
                <a:off x="4335258" y="2247980"/>
                <a:ext cx="425116" cy="10156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6000" b="1" dirty="0">
                    <a:solidFill>
                      <a:schemeClr val="tx1"/>
                    </a:solidFill>
                  </a:rPr>
                  <a:t>l</a:t>
                </a:r>
                <a:endParaRPr lang="en-GB" altLang="en-US" b="1" dirty="0">
                  <a:solidFill>
                    <a:schemeClr val="tx1"/>
                  </a:solidFill>
                </a:endParaRPr>
              </a:p>
            </p:txBody>
          </p:sp>
        </p:grp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1935" y="3615252"/>
            <a:ext cx="761865" cy="143171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55" y="4768986"/>
            <a:ext cx="761787" cy="1431567"/>
          </a:xfrm>
          <a:prstGeom prst="rect">
            <a:avLst/>
          </a:prstGeom>
        </p:spPr>
      </p:pic>
      <p:grpSp>
        <p:nvGrpSpPr>
          <p:cNvPr id="21" name="Show button"/>
          <p:cNvGrpSpPr>
            <a:grpSpLocks/>
          </p:cNvGrpSpPr>
          <p:nvPr/>
        </p:nvGrpSpPr>
        <p:grpSpPr bwMode="auto">
          <a:xfrm>
            <a:off x="6858000" y="5534025"/>
            <a:ext cx="1555750" cy="666750"/>
            <a:chOff x="6857438" y="5534675"/>
            <a:chExt cx="1556469" cy="666848"/>
          </a:xfrm>
        </p:grpSpPr>
        <p:sp>
          <p:nvSpPr>
            <p:cNvPr id="22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7438" y="5650580"/>
              <a:ext cx="1156234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6437" y="3928591"/>
            <a:ext cx="1802758" cy="2972004"/>
          </a:xfrm>
          <a:prstGeom prst="rect">
            <a:avLst/>
          </a:prstGeom>
        </p:spPr>
      </p:pic>
      <p:grpSp>
        <p:nvGrpSpPr>
          <p:cNvPr id="33" name="Group 32"/>
          <p:cNvGrpSpPr/>
          <p:nvPr/>
        </p:nvGrpSpPr>
        <p:grpSpPr>
          <a:xfrm>
            <a:off x="2088844" y="675933"/>
            <a:ext cx="4754208" cy="2997407"/>
            <a:chOff x="1849101" y="571229"/>
            <a:chExt cx="4754208" cy="2997407"/>
          </a:xfrm>
        </p:grpSpPr>
        <p:grpSp>
          <p:nvGrpSpPr>
            <p:cNvPr id="34" name="Group 33"/>
            <p:cNvGrpSpPr/>
            <p:nvPr/>
          </p:nvGrpSpPr>
          <p:grpSpPr>
            <a:xfrm>
              <a:off x="1849101" y="572525"/>
              <a:ext cx="1885517" cy="2996111"/>
              <a:chOff x="1624300" y="731453"/>
              <a:chExt cx="1885517" cy="2996111"/>
            </a:xfrm>
          </p:grpSpPr>
          <p:pic>
            <p:nvPicPr>
              <p:cNvPr id="41" name="Picture 40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3085"/>
              <a:stretch/>
            </p:blipFill>
            <p:spPr>
              <a:xfrm>
                <a:off x="1624300" y="731453"/>
                <a:ext cx="1885517" cy="2996111"/>
              </a:xfrm>
              <a:prstGeom prst="rect">
                <a:avLst/>
              </a:prstGeom>
            </p:spPr>
          </p:pic>
          <p:sp>
            <p:nvSpPr>
              <p:cNvPr id="42" name="Rectangle 93"/>
              <p:cNvSpPr>
                <a:spLocks noChangeArrowheads="1"/>
              </p:cNvSpPr>
              <p:nvPr/>
            </p:nvSpPr>
            <p:spPr bwMode="auto">
              <a:xfrm>
                <a:off x="2567058" y="2338675"/>
                <a:ext cx="609486" cy="1016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6000" b="1" dirty="0">
                    <a:solidFill>
                      <a:schemeClr val="tx1"/>
                    </a:solidFill>
                  </a:rPr>
                  <a:t>g</a:t>
                </a:r>
                <a:endParaRPr lang="en-GB" altLang="en-US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35" name="Group 34"/>
            <p:cNvGrpSpPr/>
            <p:nvPr/>
          </p:nvGrpSpPr>
          <p:grpSpPr>
            <a:xfrm>
              <a:off x="3561186" y="571877"/>
              <a:ext cx="1339274" cy="2996111"/>
              <a:chOff x="5835434" y="932480"/>
              <a:chExt cx="1339274" cy="2996111"/>
            </a:xfrm>
          </p:grpSpPr>
          <p:pic>
            <p:nvPicPr>
              <p:cNvPr id="39" name="Picture 38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6915" r="36864"/>
              <a:stretch/>
            </p:blipFill>
            <p:spPr>
              <a:xfrm>
                <a:off x="5835434" y="932480"/>
                <a:ext cx="1339274" cy="2996111"/>
              </a:xfrm>
              <a:prstGeom prst="rect">
                <a:avLst/>
              </a:prstGeom>
            </p:spPr>
          </p:pic>
          <p:sp>
            <p:nvSpPr>
              <p:cNvPr id="40" name="Rectangle 93"/>
              <p:cNvSpPr>
                <a:spLocks noChangeArrowheads="1"/>
              </p:cNvSpPr>
              <p:nvPr/>
            </p:nvSpPr>
            <p:spPr bwMode="auto">
              <a:xfrm>
                <a:off x="6258507" y="2538966"/>
                <a:ext cx="550151" cy="10156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6000" b="1" dirty="0">
                    <a:solidFill>
                      <a:schemeClr val="tx1"/>
                    </a:solidFill>
                  </a:rPr>
                  <a:t>e</a:t>
                </a:r>
                <a:endParaRPr lang="en-GB" altLang="en-US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36" name="Group 35"/>
            <p:cNvGrpSpPr/>
            <p:nvPr/>
          </p:nvGrpSpPr>
          <p:grpSpPr>
            <a:xfrm>
              <a:off x="4674208" y="571229"/>
              <a:ext cx="1929101" cy="2996111"/>
              <a:chOff x="3881272" y="504327"/>
              <a:chExt cx="1929101" cy="2996111"/>
            </a:xfrm>
          </p:grpSpPr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2232"/>
              <a:stretch/>
            </p:blipFill>
            <p:spPr>
              <a:xfrm>
                <a:off x="3881272" y="504327"/>
                <a:ext cx="1929101" cy="2996111"/>
              </a:xfrm>
              <a:prstGeom prst="rect">
                <a:avLst/>
              </a:prstGeom>
            </p:spPr>
          </p:pic>
          <p:sp>
            <p:nvSpPr>
              <p:cNvPr id="38" name="Rectangle 93"/>
              <p:cNvSpPr>
                <a:spLocks noChangeArrowheads="1"/>
              </p:cNvSpPr>
              <p:nvPr/>
            </p:nvSpPr>
            <p:spPr bwMode="auto">
              <a:xfrm>
                <a:off x="4321363" y="2122573"/>
                <a:ext cx="425116" cy="10156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6000" b="1" dirty="0">
                    <a:solidFill>
                      <a:schemeClr val="tx1"/>
                    </a:solidFill>
                  </a:rPr>
                  <a:t>l</a:t>
                </a:r>
                <a:endParaRPr lang="en-GB" altLang="en-US" b="1" dirty="0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31" name="0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78191" y="5248412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0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32" name="1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78191" y="5248412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3" name="2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5937" y="5248411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2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4" name="3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5937" y="5248411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3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5" name="4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8157" y="5248411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4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6" name="5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3717" y="5229200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5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7" name="6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3716" y="5239897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6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8" name="7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701841" y="5237714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7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9" name="8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2253" y="5249872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8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50" name="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700898" y="5244154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9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51" name="10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80488" y="5235640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10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52" name="11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6242" y="5231125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11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53" name="12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78267" y="5247456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12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54" name="13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81504" y="5255970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13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55" name="14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700512" y="5263528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14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56" name="15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9569" y="5242313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15</a:t>
            </a:r>
            <a:endParaRPr lang="en-GB" dirty="0">
              <a:latin typeface="Twinkl SemiBol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4256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7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000"/>
                            </p:stCondLst>
                            <p:childTnLst>
                              <p:par>
                                <p:cTn id="4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000"/>
                            </p:stCondLst>
                            <p:childTnLst>
                              <p:par>
                                <p:cTn id="6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80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90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63843" y="227397"/>
            <a:ext cx="1280158" cy="504056"/>
            <a:chOff x="8065758" y="1700808"/>
            <a:chExt cx="1114754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65758" y="1700808"/>
              <a:ext cx="475151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885085" y="239840"/>
            <a:ext cx="5550765" cy="3535132"/>
            <a:chOff x="1885085" y="239840"/>
            <a:chExt cx="5550765" cy="3535132"/>
          </a:xfrm>
        </p:grpSpPr>
        <p:grpSp>
          <p:nvGrpSpPr>
            <p:cNvPr id="19" name="Group 18"/>
            <p:cNvGrpSpPr/>
            <p:nvPr/>
          </p:nvGrpSpPr>
          <p:grpSpPr>
            <a:xfrm>
              <a:off x="5550333" y="239840"/>
              <a:ext cx="1885517" cy="2996111"/>
              <a:chOff x="1624300" y="731453"/>
              <a:chExt cx="1885517" cy="2996111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3085"/>
              <a:stretch/>
            </p:blipFill>
            <p:spPr>
              <a:xfrm>
                <a:off x="1624300" y="731453"/>
                <a:ext cx="1885517" cy="2996111"/>
              </a:xfrm>
              <a:prstGeom prst="rect">
                <a:avLst/>
              </a:prstGeom>
            </p:spPr>
          </p:pic>
          <p:sp>
            <p:nvSpPr>
              <p:cNvPr id="13" name="Rectangle 93"/>
              <p:cNvSpPr>
                <a:spLocks noChangeArrowheads="1"/>
              </p:cNvSpPr>
              <p:nvPr/>
            </p:nvSpPr>
            <p:spPr bwMode="auto">
              <a:xfrm>
                <a:off x="2396045" y="2385171"/>
                <a:ext cx="885179" cy="10156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6000" b="1" dirty="0" err="1">
                    <a:solidFill>
                      <a:schemeClr val="tx1"/>
                    </a:solidFill>
                  </a:rPr>
                  <a:t>er</a:t>
                </a:r>
                <a:endParaRPr lang="en-GB" altLang="en-US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7" name="Group 16"/>
            <p:cNvGrpSpPr/>
            <p:nvPr/>
          </p:nvGrpSpPr>
          <p:grpSpPr>
            <a:xfrm>
              <a:off x="1885085" y="778861"/>
              <a:ext cx="1339274" cy="2996111"/>
              <a:chOff x="5835434" y="932480"/>
              <a:chExt cx="1339274" cy="2996111"/>
            </a:xfrm>
          </p:grpSpPr>
          <p:pic>
            <p:nvPicPr>
              <p:cNvPr id="12" name="Picture 11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6915" r="36864"/>
              <a:stretch/>
            </p:blipFill>
            <p:spPr>
              <a:xfrm>
                <a:off x="5835434" y="932480"/>
                <a:ext cx="1339274" cy="2996111"/>
              </a:xfrm>
              <a:prstGeom prst="rect">
                <a:avLst/>
              </a:prstGeom>
            </p:spPr>
          </p:pic>
          <p:sp>
            <p:nvSpPr>
              <p:cNvPr id="14" name="Rectangle 93"/>
              <p:cNvSpPr>
                <a:spLocks noChangeArrowheads="1"/>
              </p:cNvSpPr>
              <p:nvPr/>
            </p:nvSpPr>
            <p:spPr bwMode="auto">
              <a:xfrm>
                <a:off x="6133071" y="2074153"/>
                <a:ext cx="837089" cy="10156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6000" b="1" dirty="0">
                    <a:solidFill>
                      <a:schemeClr val="tx1"/>
                    </a:solidFill>
                  </a:rPr>
                  <a:t>m</a:t>
                </a:r>
                <a:endParaRPr lang="en-GB" altLang="en-US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3545361" y="504327"/>
              <a:ext cx="1929101" cy="2996111"/>
              <a:chOff x="3881272" y="504327"/>
              <a:chExt cx="1929101" cy="2996111"/>
            </a:xfrm>
          </p:grpSpPr>
          <p:pic>
            <p:nvPicPr>
              <p:cNvPr id="11" name="Picture 10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2232"/>
              <a:stretch/>
            </p:blipFill>
            <p:spPr>
              <a:xfrm>
                <a:off x="3881272" y="504327"/>
                <a:ext cx="1929101" cy="2996111"/>
              </a:xfrm>
              <a:prstGeom prst="rect">
                <a:avLst/>
              </a:prstGeom>
            </p:spPr>
          </p:pic>
          <p:sp>
            <p:nvSpPr>
              <p:cNvPr id="15" name="Rectangle 93"/>
              <p:cNvSpPr>
                <a:spLocks noChangeArrowheads="1"/>
              </p:cNvSpPr>
              <p:nvPr/>
            </p:nvSpPr>
            <p:spPr bwMode="auto">
              <a:xfrm>
                <a:off x="4289680" y="2114394"/>
                <a:ext cx="604653" cy="10156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6000" b="1" dirty="0">
                    <a:solidFill>
                      <a:schemeClr val="tx1"/>
                    </a:solidFill>
                  </a:rPr>
                  <a:t>g</a:t>
                </a:r>
                <a:endParaRPr lang="en-GB" altLang="en-US" b="1" dirty="0">
                  <a:solidFill>
                    <a:schemeClr val="tx1"/>
                  </a:solidFill>
                </a:endParaRPr>
              </a:p>
            </p:txBody>
          </p:sp>
        </p:grp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1935" y="3615252"/>
            <a:ext cx="761865" cy="143171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55" y="4768986"/>
            <a:ext cx="761787" cy="1431567"/>
          </a:xfrm>
          <a:prstGeom prst="rect">
            <a:avLst/>
          </a:prstGeom>
        </p:spPr>
      </p:pic>
      <p:grpSp>
        <p:nvGrpSpPr>
          <p:cNvPr id="21" name="Show button"/>
          <p:cNvGrpSpPr>
            <a:grpSpLocks/>
          </p:cNvGrpSpPr>
          <p:nvPr/>
        </p:nvGrpSpPr>
        <p:grpSpPr bwMode="auto">
          <a:xfrm>
            <a:off x="6858000" y="5534025"/>
            <a:ext cx="1555750" cy="666750"/>
            <a:chOff x="6857438" y="5534675"/>
            <a:chExt cx="1556469" cy="666848"/>
          </a:xfrm>
        </p:grpSpPr>
        <p:sp>
          <p:nvSpPr>
            <p:cNvPr id="22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7438" y="5650580"/>
              <a:ext cx="1156234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grpSp>
        <p:nvGrpSpPr>
          <p:cNvPr id="33" name="Group 32"/>
          <p:cNvGrpSpPr/>
          <p:nvPr/>
        </p:nvGrpSpPr>
        <p:grpSpPr>
          <a:xfrm>
            <a:off x="2050434" y="778861"/>
            <a:ext cx="4754208" cy="2997407"/>
            <a:chOff x="1849101" y="571229"/>
            <a:chExt cx="4754208" cy="2997407"/>
          </a:xfrm>
        </p:grpSpPr>
        <p:grpSp>
          <p:nvGrpSpPr>
            <p:cNvPr id="34" name="Group 33"/>
            <p:cNvGrpSpPr/>
            <p:nvPr/>
          </p:nvGrpSpPr>
          <p:grpSpPr>
            <a:xfrm>
              <a:off x="1849101" y="572525"/>
              <a:ext cx="1885517" cy="2996111"/>
              <a:chOff x="1624300" y="731453"/>
              <a:chExt cx="1885517" cy="2996111"/>
            </a:xfrm>
          </p:grpSpPr>
          <p:pic>
            <p:nvPicPr>
              <p:cNvPr id="41" name="Picture 40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3085"/>
              <a:stretch/>
            </p:blipFill>
            <p:spPr>
              <a:xfrm>
                <a:off x="1624300" y="731453"/>
                <a:ext cx="1885517" cy="2996111"/>
              </a:xfrm>
              <a:prstGeom prst="rect">
                <a:avLst/>
              </a:prstGeom>
            </p:spPr>
          </p:pic>
          <p:sp>
            <p:nvSpPr>
              <p:cNvPr id="42" name="Rectangle 93"/>
              <p:cNvSpPr>
                <a:spLocks noChangeArrowheads="1"/>
              </p:cNvSpPr>
              <p:nvPr/>
            </p:nvSpPr>
            <p:spPr bwMode="auto">
              <a:xfrm>
                <a:off x="2567058" y="2338675"/>
                <a:ext cx="609486" cy="1016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6000" b="1" dirty="0">
                    <a:solidFill>
                      <a:schemeClr val="tx1"/>
                    </a:solidFill>
                  </a:rPr>
                  <a:t>g</a:t>
                </a:r>
                <a:endParaRPr lang="en-GB" altLang="en-US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35" name="Group 34"/>
            <p:cNvGrpSpPr/>
            <p:nvPr/>
          </p:nvGrpSpPr>
          <p:grpSpPr>
            <a:xfrm>
              <a:off x="3561186" y="571877"/>
              <a:ext cx="1339274" cy="2996111"/>
              <a:chOff x="5835434" y="932480"/>
              <a:chExt cx="1339274" cy="2996111"/>
            </a:xfrm>
          </p:grpSpPr>
          <p:pic>
            <p:nvPicPr>
              <p:cNvPr id="39" name="Picture 38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6915" r="36864"/>
              <a:stretch/>
            </p:blipFill>
            <p:spPr>
              <a:xfrm>
                <a:off x="5835434" y="932480"/>
                <a:ext cx="1339274" cy="2996111"/>
              </a:xfrm>
              <a:prstGeom prst="rect">
                <a:avLst/>
              </a:prstGeom>
            </p:spPr>
          </p:pic>
          <p:sp>
            <p:nvSpPr>
              <p:cNvPr id="40" name="Rectangle 93"/>
              <p:cNvSpPr>
                <a:spLocks noChangeArrowheads="1"/>
              </p:cNvSpPr>
              <p:nvPr/>
            </p:nvSpPr>
            <p:spPr bwMode="auto">
              <a:xfrm>
                <a:off x="6061762" y="2538966"/>
                <a:ext cx="885179" cy="10156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6000" b="1" dirty="0" err="1">
                    <a:solidFill>
                      <a:schemeClr val="tx1"/>
                    </a:solidFill>
                  </a:rPr>
                  <a:t>er</a:t>
                </a:r>
                <a:endParaRPr lang="en-GB" altLang="en-US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36" name="Group 35"/>
            <p:cNvGrpSpPr/>
            <p:nvPr/>
          </p:nvGrpSpPr>
          <p:grpSpPr>
            <a:xfrm>
              <a:off x="4674208" y="571229"/>
              <a:ext cx="1929101" cy="2996111"/>
              <a:chOff x="3881272" y="504327"/>
              <a:chExt cx="1929101" cy="2996111"/>
            </a:xfrm>
          </p:grpSpPr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2232"/>
              <a:stretch/>
            </p:blipFill>
            <p:spPr>
              <a:xfrm>
                <a:off x="3881272" y="504327"/>
                <a:ext cx="1929101" cy="2996111"/>
              </a:xfrm>
              <a:prstGeom prst="rect">
                <a:avLst/>
              </a:prstGeom>
            </p:spPr>
          </p:pic>
          <p:sp>
            <p:nvSpPr>
              <p:cNvPr id="38" name="Rectangle 93"/>
              <p:cNvSpPr>
                <a:spLocks noChangeArrowheads="1"/>
              </p:cNvSpPr>
              <p:nvPr/>
            </p:nvSpPr>
            <p:spPr bwMode="auto">
              <a:xfrm>
                <a:off x="4153535" y="2122573"/>
                <a:ext cx="837089" cy="10156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6000" b="1" dirty="0">
                    <a:solidFill>
                      <a:schemeClr val="tx1"/>
                    </a:solidFill>
                  </a:rPr>
                  <a:t>m</a:t>
                </a:r>
                <a:endParaRPr lang="en-GB" altLang="en-US" b="1" dirty="0">
                  <a:solidFill>
                    <a:schemeClr val="tx1"/>
                  </a:solidFill>
                </a:endParaRPr>
              </a:p>
            </p:txBody>
          </p:sp>
        </p:grp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474" y="3936531"/>
            <a:ext cx="2623897" cy="3652414"/>
          </a:xfrm>
          <a:prstGeom prst="rect">
            <a:avLst/>
          </a:prstGeom>
        </p:spPr>
      </p:pic>
      <p:sp>
        <p:nvSpPr>
          <p:cNvPr id="31" name="0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78191" y="5248412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0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32" name="1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78191" y="5248412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3" name="2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5937" y="5248411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2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4" name="3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5937" y="5248411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3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5" name="4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8157" y="5248411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4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6" name="5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3717" y="5229200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5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7" name="6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3716" y="5239897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6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8" name="7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701841" y="5237714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7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9" name="8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2253" y="5249872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8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50" name="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700898" y="5244154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9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51" name="10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80488" y="5235640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10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52" name="11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6242" y="5231125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11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53" name="12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78267" y="5247456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12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54" name="13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81504" y="5255970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13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55" name="14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700512" y="5263528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14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56" name="15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9569" y="5242313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15</a:t>
            </a:r>
            <a:endParaRPr lang="en-GB" dirty="0">
              <a:latin typeface="Twinkl SemiBol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762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7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000"/>
                            </p:stCondLst>
                            <p:childTnLst>
                              <p:par>
                                <p:cTn id="4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000"/>
                            </p:stCondLst>
                            <p:childTnLst>
                              <p:par>
                                <p:cTn id="6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80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90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63843" y="227397"/>
            <a:ext cx="1280158" cy="504056"/>
            <a:chOff x="8065758" y="1700808"/>
            <a:chExt cx="1114754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65758" y="1700808"/>
              <a:ext cx="475151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704016" y="320900"/>
            <a:ext cx="5450088" cy="3614983"/>
            <a:chOff x="1407912" y="131297"/>
            <a:chExt cx="5450088" cy="3614983"/>
          </a:xfrm>
        </p:grpSpPr>
        <p:grpSp>
          <p:nvGrpSpPr>
            <p:cNvPr id="19" name="Group 18"/>
            <p:cNvGrpSpPr/>
            <p:nvPr/>
          </p:nvGrpSpPr>
          <p:grpSpPr>
            <a:xfrm>
              <a:off x="1407912" y="567531"/>
              <a:ext cx="1885517" cy="2996111"/>
              <a:chOff x="-2518121" y="1059144"/>
              <a:chExt cx="1885517" cy="2996111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3085"/>
              <a:stretch/>
            </p:blipFill>
            <p:spPr>
              <a:xfrm>
                <a:off x="-2518121" y="1059144"/>
                <a:ext cx="1885517" cy="2996111"/>
              </a:xfrm>
              <a:prstGeom prst="rect">
                <a:avLst/>
              </a:prstGeom>
            </p:spPr>
          </p:pic>
          <p:sp>
            <p:nvSpPr>
              <p:cNvPr id="13" name="Rectangle 93"/>
              <p:cNvSpPr>
                <a:spLocks noChangeArrowheads="1"/>
              </p:cNvSpPr>
              <p:nvPr/>
            </p:nvSpPr>
            <p:spPr bwMode="auto">
              <a:xfrm>
                <a:off x="-1538888" y="2739838"/>
                <a:ext cx="550151" cy="10156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6000" b="1" dirty="0">
                    <a:solidFill>
                      <a:schemeClr val="tx1"/>
                    </a:solidFill>
                  </a:rPr>
                  <a:t>e</a:t>
                </a:r>
                <a:endParaRPr lang="en-GB" altLang="en-US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7" name="Group 16"/>
            <p:cNvGrpSpPr/>
            <p:nvPr/>
          </p:nvGrpSpPr>
          <p:grpSpPr>
            <a:xfrm>
              <a:off x="5518726" y="750169"/>
              <a:ext cx="1339274" cy="2996111"/>
              <a:chOff x="9469075" y="903788"/>
              <a:chExt cx="1339274" cy="2996111"/>
            </a:xfrm>
          </p:grpSpPr>
          <p:pic>
            <p:nvPicPr>
              <p:cNvPr id="12" name="Picture 11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6915" r="36864"/>
              <a:stretch/>
            </p:blipFill>
            <p:spPr>
              <a:xfrm>
                <a:off x="9469075" y="903788"/>
                <a:ext cx="1339274" cy="2996111"/>
              </a:xfrm>
              <a:prstGeom prst="rect">
                <a:avLst/>
              </a:prstGeom>
            </p:spPr>
          </p:pic>
          <p:sp>
            <p:nvSpPr>
              <p:cNvPr id="14" name="Rectangle 93"/>
              <p:cNvSpPr>
                <a:spLocks noChangeArrowheads="1"/>
              </p:cNvSpPr>
              <p:nvPr/>
            </p:nvSpPr>
            <p:spPr bwMode="auto">
              <a:xfrm>
                <a:off x="9832478" y="2070380"/>
                <a:ext cx="604653" cy="10156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6000" b="1" dirty="0">
                    <a:solidFill>
                      <a:schemeClr val="tx1"/>
                    </a:solidFill>
                  </a:rPr>
                  <a:t>g</a:t>
                </a:r>
                <a:endParaRPr lang="en-GB" altLang="en-US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3540516" y="131297"/>
              <a:ext cx="1929101" cy="2996111"/>
              <a:chOff x="3876427" y="131297"/>
              <a:chExt cx="1929101" cy="2996111"/>
            </a:xfrm>
          </p:grpSpPr>
          <p:pic>
            <p:nvPicPr>
              <p:cNvPr id="11" name="Picture 10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2232"/>
              <a:stretch/>
            </p:blipFill>
            <p:spPr>
              <a:xfrm>
                <a:off x="3876427" y="131297"/>
                <a:ext cx="1929101" cy="2996111"/>
              </a:xfrm>
              <a:prstGeom prst="rect">
                <a:avLst/>
              </a:prstGeom>
            </p:spPr>
          </p:pic>
          <p:sp>
            <p:nvSpPr>
              <p:cNvPr id="15" name="Rectangle 93"/>
              <p:cNvSpPr>
                <a:spLocks noChangeArrowheads="1"/>
              </p:cNvSpPr>
              <p:nvPr/>
            </p:nvSpPr>
            <p:spPr bwMode="auto">
              <a:xfrm>
                <a:off x="4177262" y="1790895"/>
                <a:ext cx="837089" cy="10156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6000" b="1" dirty="0">
                    <a:solidFill>
                      <a:schemeClr val="tx1"/>
                    </a:solidFill>
                  </a:rPr>
                  <a:t>m</a:t>
                </a:r>
                <a:endParaRPr lang="en-GB" altLang="en-US" b="1" dirty="0">
                  <a:solidFill>
                    <a:schemeClr val="tx1"/>
                  </a:solidFill>
                </a:endParaRPr>
              </a:p>
            </p:txBody>
          </p:sp>
        </p:grp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55" y="4768839"/>
            <a:ext cx="761865" cy="1431714"/>
          </a:xfrm>
          <a:prstGeom prst="rect">
            <a:avLst/>
          </a:prstGeom>
        </p:spPr>
      </p:pic>
      <p:grpSp>
        <p:nvGrpSpPr>
          <p:cNvPr id="21" name="Show button"/>
          <p:cNvGrpSpPr>
            <a:grpSpLocks/>
          </p:cNvGrpSpPr>
          <p:nvPr/>
        </p:nvGrpSpPr>
        <p:grpSpPr bwMode="auto">
          <a:xfrm>
            <a:off x="6858000" y="5534025"/>
            <a:ext cx="1555750" cy="666750"/>
            <a:chOff x="6857438" y="5534675"/>
            <a:chExt cx="1556469" cy="666848"/>
          </a:xfrm>
        </p:grpSpPr>
        <p:sp>
          <p:nvSpPr>
            <p:cNvPr id="22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7438" y="5650580"/>
              <a:ext cx="1156234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grpSp>
        <p:nvGrpSpPr>
          <p:cNvPr id="33" name="Group 32"/>
          <p:cNvGrpSpPr/>
          <p:nvPr/>
        </p:nvGrpSpPr>
        <p:grpSpPr>
          <a:xfrm>
            <a:off x="2050434" y="731453"/>
            <a:ext cx="4754208" cy="2997407"/>
            <a:chOff x="1849101" y="571229"/>
            <a:chExt cx="4754208" cy="2997407"/>
          </a:xfrm>
        </p:grpSpPr>
        <p:grpSp>
          <p:nvGrpSpPr>
            <p:cNvPr id="34" name="Group 33"/>
            <p:cNvGrpSpPr/>
            <p:nvPr/>
          </p:nvGrpSpPr>
          <p:grpSpPr>
            <a:xfrm>
              <a:off x="1849101" y="572525"/>
              <a:ext cx="1885517" cy="2996111"/>
              <a:chOff x="1624300" y="731453"/>
              <a:chExt cx="1885517" cy="2996111"/>
            </a:xfrm>
          </p:grpSpPr>
          <p:pic>
            <p:nvPicPr>
              <p:cNvPr id="41" name="Picture 40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3085"/>
              <a:stretch/>
            </p:blipFill>
            <p:spPr>
              <a:xfrm>
                <a:off x="1624300" y="731453"/>
                <a:ext cx="1885517" cy="2996111"/>
              </a:xfrm>
              <a:prstGeom prst="rect">
                <a:avLst/>
              </a:prstGeom>
            </p:spPr>
          </p:pic>
          <p:sp>
            <p:nvSpPr>
              <p:cNvPr id="42" name="Rectangle 93"/>
              <p:cNvSpPr>
                <a:spLocks noChangeArrowheads="1"/>
              </p:cNvSpPr>
              <p:nvPr/>
            </p:nvSpPr>
            <p:spPr bwMode="auto">
              <a:xfrm>
                <a:off x="2567058" y="2338675"/>
                <a:ext cx="609486" cy="1016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6000" b="1" dirty="0">
                    <a:solidFill>
                      <a:schemeClr val="tx1"/>
                    </a:solidFill>
                  </a:rPr>
                  <a:t>g</a:t>
                </a:r>
                <a:endParaRPr lang="en-GB" altLang="en-US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35" name="Group 34"/>
            <p:cNvGrpSpPr/>
            <p:nvPr/>
          </p:nvGrpSpPr>
          <p:grpSpPr>
            <a:xfrm>
              <a:off x="3561186" y="571877"/>
              <a:ext cx="1339274" cy="2996111"/>
              <a:chOff x="5835434" y="932480"/>
              <a:chExt cx="1339274" cy="2996111"/>
            </a:xfrm>
          </p:grpSpPr>
          <p:pic>
            <p:nvPicPr>
              <p:cNvPr id="39" name="Picture 38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6915" r="36864"/>
              <a:stretch/>
            </p:blipFill>
            <p:spPr>
              <a:xfrm>
                <a:off x="5835434" y="932480"/>
                <a:ext cx="1339274" cy="2996111"/>
              </a:xfrm>
              <a:prstGeom prst="rect">
                <a:avLst/>
              </a:prstGeom>
            </p:spPr>
          </p:pic>
          <p:sp>
            <p:nvSpPr>
              <p:cNvPr id="40" name="Rectangle 93"/>
              <p:cNvSpPr>
                <a:spLocks noChangeArrowheads="1"/>
              </p:cNvSpPr>
              <p:nvPr/>
            </p:nvSpPr>
            <p:spPr bwMode="auto">
              <a:xfrm>
                <a:off x="6226900" y="2538966"/>
                <a:ext cx="550151" cy="10156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6000" b="1" dirty="0">
                    <a:solidFill>
                      <a:schemeClr val="tx1"/>
                    </a:solidFill>
                  </a:rPr>
                  <a:t>e</a:t>
                </a:r>
                <a:endParaRPr lang="en-GB" altLang="en-US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36" name="Group 35"/>
            <p:cNvGrpSpPr/>
            <p:nvPr/>
          </p:nvGrpSpPr>
          <p:grpSpPr>
            <a:xfrm>
              <a:off x="4674208" y="571229"/>
              <a:ext cx="1929101" cy="2996111"/>
              <a:chOff x="3881272" y="504327"/>
              <a:chExt cx="1929101" cy="2996111"/>
            </a:xfrm>
          </p:grpSpPr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2232"/>
              <a:stretch/>
            </p:blipFill>
            <p:spPr>
              <a:xfrm>
                <a:off x="3881272" y="504327"/>
                <a:ext cx="1929101" cy="2996111"/>
              </a:xfrm>
              <a:prstGeom prst="rect">
                <a:avLst/>
              </a:prstGeom>
            </p:spPr>
          </p:pic>
          <p:sp>
            <p:nvSpPr>
              <p:cNvPr id="38" name="Rectangle 93"/>
              <p:cNvSpPr>
                <a:spLocks noChangeArrowheads="1"/>
              </p:cNvSpPr>
              <p:nvPr/>
            </p:nvSpPr>
            <p:spPr bwMode="auto">
              <a:xfrm>
                <a:off x="4153535" y="2122573"/>
                <a:ext cx="837089" cy="10156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6000" b="1" dirty="0">
                    <a:solidFill>
                      <a:schemeClr val="tx1"/>
                    </a:solidFill>
                  </a:rPr>
                  <a:t>m</a:t>
                </a:r>
                <a:endParaRPr lang="en-GB" altLang="en-US" b="1" dirty="0">
                  <a:solidFill>
                    <a:schemeClr val="tx1"/>
                  </a:solidFill>
                </a:endParaRPr>
              </a:p>
            </p:txBody>
          </p:sp>
        </p:grp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929" y="4416576"/>
            <a:ext cx="2389218" cy="2357330"/>
          </a:xfrm>
          <a:prstGeom prst="rect">
            <a:avLst/>
          </a:prstGeom>
        </p:spPr>
      </p:pic>
      <p:sp>
        <p:nvSpPr>
          <p:cNvPr id="30" name="0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78191" y="5248412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0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31" name="1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78191" y="5248412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32" name="2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5937" y="5248411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2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3" name="3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5937" y="5248411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3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4" name="4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8157" y="5248411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4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5" name="5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3717" y="5229200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5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6" name="6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3716" y="5239897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6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7" name="7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701841" y="5237714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7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8" name="8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2253" y="5249872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8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9" name="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700898" y="5244154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9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50" name="10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80488" y="5235640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10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51" name="11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6242" y="5231125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11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52" name="12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78267" y="5247456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12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53" name="13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81504" y="5255970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13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54" name="14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700512" y="5263528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14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55" name="15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9569" y="5242313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15</a:t>
            </a:r>
            <a:endParaRPr lang="en-GB" dirty="0">
              <a:latin typeface="Twinkl SemiBol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84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7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000"/>
                            </p:stCondLst>
                            <p:childTnLst>
                              <p:par>
                                <p:cTn id="4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000"/>
                            </p:stCondLst>
                            <p:childTnLst>
                              <p:par>
                                <p:cTn id="6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80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90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63843" y="227397"/>
            <a:ext cx="1280158" cy="504056"/>
            <a:chOff x="8065758" y="1700808"/>
            <a:chExt cx="1114754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65758" y="1700808"/>
              <a:ext cx="475151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704016" y="320900"/>
            <a:ext cx="5450088" cy="3614983"/>
            <a:chOff x="1407912" y="131297"/>
            <a:chExt cx="5450088" cy="3614983"/>
          </a:xfrm>
        </p:grpSpPr>
        <p:grpSp>
          <p:nvGrpSpPr>
            <p:cNvPr id="19" name="Group 18"/>
            <p:cNvGrpSpPr/>
            <p:nvPr/>
          </p:nvGrpSpPr>
          <p:grpSpPr>
            <a:xfrm>
              <a:off x="1407912" y="567531"/>
              <a:ext cx="1885517" cy="2996111"/>
              <a:chOff x="-2518121" y="1059144"/>
              <a:chExt cx="1885517" cy="2996111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3085"/>
              <a:stretch/>
            </p:blipFill>
            <p:spPr>
              <a:xfrm>
                <a:off x="-2518121" y="1059144"/>
                <a:ext cx="1885517" cy="2996111"/>
              </a:xfrm>
              <a:prstGeom prst="rect">
                <a:avLst/>
              </a:prstGeom>
            </p:spPr>
          </p:pic>
          <p:sp>
            <p:nvSpPr>
              <p:cNvPr id="13" name="Rectangle 93"/>
              <p:cNvSpPr>
                <a:spLocks noChangeArrowheads="1"/>
              </p:cNvSpPr>
              <p:nvPr/>
            </p:nvSpPr>
            <p:spPr bwMode="auto">
              <a:xfrm>
                <a:off x="-1802829" y="2739838"/>
                <a:ext cx="1043876" cy="10156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6000" b="1" dirty="0">
                    <a:solidFill>
                      <a:schemeClr val="tx1"/>
                    </a:solidFill>
                  </a:rPr>
                  <a:t>ag</a:t>
                </a:r>
                <a:endParaRPr lang="en-GB" altLang="en-US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7" name="Group 16"/>
            <p:cNvGrpSpPr/>
            <p:nvPr/>
          </p:nvGrpSpPr>
          <p:grpSpPr>
            <a:xfrm>
              <a:off x="5518726" y="750169"/>
              <a:ext cx="1339274" cy="2996111"/>
              <a:chOff x="9469075" y="903788"/>
              <a:chExt cx="1339274" cy="2996111"/>
            </a:xfrm>
          </p:grpSpPr>
          <p:pic>
            <p:nvPicPr>
              <p:cNvPr id="12" name="Picture 11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6915" r="36864"/>
              <a:stretch/>
            </p:blipFill>
            <p:spPr>
              <a:xfrm>
                <a:off x="9469075" y="903788"/>
                <a:ext cx="1339274" cy="2996111"/>
              </a:xfrm>
              <a:prstGeom prst="rect">
                <a:avLst/>
              </a:prstGeom>
            </p:spPr>
          </p:pic>
          <p:sp>
            <p:nvSpPr>
              <p:cNvPr id="14" name="Rectangle 93"/>
              <p:cNvSpPr>
                <a:spLocks noChangeArrowheads="1"/>
              </p:cNvSpPr>
              <p:nvPr/>
            </p:nvSpPr>
            <p:spPr bwMode="auto">
              <a:xfrm>
                <a:off x="9863636" y="2070380"/>
                <a:ext cx="550151" cy="10156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6000" b="1" dirty="0">
                    <a:solidFill>
                      <a:schemeClr val="tx1"/>
                    </a:solidFill>
                  </a:rPr>
                  <a:t>e</a:t>
                </a:r>
                <a:endParaRPr lang="en-GB" altLang="en-US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3540516" y="131297"/>
              <a:ext cx="1929101" cy="2996111"/>
              <a:chOff x="3876427" y="131297"/>
              <a:chExt cx="1929101" cy="2996111"/>
            </a:xfrm>
          </p:grpSpPr>
          <p:pic>
            <p:nvPicPr>
              <p:cNvPr id="11" name="Picture 10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2232"/>
              <a:stretch/>
            </p:blipFill>
            <p:spPr>
              <a:xfrm>
                <a:off x="3876427" y="131297"/>
                <a:ext cx="1929101" cy="2996111"/>
              </a:xfrm>
              <a:prstGeom prst="rect">
                <a:avLst/>
              </a:prstGeom>
            </p:spPr>
          </p:pic>
          <p:sp>
            <p:nvSpPr>
              <p:cNvPr id="15" name="Rectangle 93"/>
              <p:cNvSpPr>
                <a:spLocks noChangeArrowheads="1"/>
              </p:cNvSpPr>
              <p:nvPr/>
            </p:nvSpPr>
            <p:spPr bwMode="auto">
              <a:xfrm>
                <a:off x="4300444" y="1821328"/>
                <a:ext cx="540533" cy="10156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6000" b="1" dirty="0">
                    <a:solidFill>
                      <a:schemeClr val="tx1"/>
                    </a:solidFill>
                  </a:rPr>
                  <a:t>c</a:t>
                </a:r>
                <a:endParaRPr lang="en-GB" altLang="en-US" b="1" dirty="0">
                  <a:solidFill>
                    <a:schemeClr val="tx1"/>
                  </a:solidFill>
                </a:endParaRPr>
              </a:p>
            </p:txBody>
          </p:sp>
        </p:grp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55" y="4768839"/>
            <a:ext cx="761865" cy="1431714"/>
          </a:xfrm>
          <a:prstGeom prst="rect">
            <a:avLst/>
          </a:prstGeom>
        </p:spPr>
      </p:pic>
      <p:grpSp>
        <p:nvGrpSpPr>
          <p:cNvPr id="21" name="Show button"/>
          <p:cNvGrpSpPr>
            <a:grpSpLocks/>
          </p:cNvGrpSpPr>
          <p:nvPr/>
        </p:nvGrpSpPr>
        <p:grpSpPr bwMode="auto">
          <a:xfrm>
            <a:off x="6858000" y="5534025"/>
            <a:ext cx="1555750" cy="666750"/>
            <a:chOff x="6857438" y="5534675"/>
            <a:chExt cx="1556469" cy="666848"/>
          </a:xfrm>
        </p:grpSpPr>
        <p:sp>
          <p:nvSpPr>
            <p:cNvPr id="22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7438" y="5650580"/>
              <a:ext cx="1156234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grpSp>
        <p:nvGrpSpPr>
          <p:cNvPr id="33" name="Group 32"/>
          <p:cNvGrpSpPr/>
          <p:nvPr/>
        </p:nvGrpSpPr>
        <p:grpSpPr>
          <a:xfrm>
            <a:off x="2050434" y="757134"/>
            <a:ext cx="4754208" cy="2997407"/>
            <a:chOff x="1849101" y="571229"/>
            <a:chExt cx="4754208" cy="2997407"/>
          </a:xfrm>
        </p:grpSpPr>
        <p:grpSp>
          <p:nvGrpSpPr>
            <p:cNvPr id="34" name="Group 33"/>
            <p:cNvGrpSpPr/>
            <p:nvPr/>
          </p:nvGrpSpPr>
          <p:grpSpPr>
            <a:xfrm>
              <a:off x="1849101" y="572525"/>
              <a:ext cx="1885517" cy="2996111"/>
              <a:chOff x="1624300" y="731453"/>
              <a:chExt cx="1885517" cy="2996111"/>
            </a:xfrm>
          </p:grpSpPr>
          <p:pic>
            <p:nvPicPr>
              <p:cNvPr id="41" name="Picture 40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3085"/>
              <a:stretch/>
            </p:blipFill>
            <p:spPr>
              <a:xfrm>
                <a:off x="1624300" y="731453"/>
                <a:ext cx="1885517" cy="2996111"/>
              </a:xfrm>
              <a:prstGeom prst="rect">
                <a:avLst/>
              </a:prstGeom>
            </p:spPr>
          </p:pic>
          <p:sp>
            <p:nvSpPr>
              <p:cNvPr id="42" name="Rectangle 93"/>
              <p:cNvSpPr>
                <a:spLocks noChangeArrowheads="1"/>
              </p:cNvSpPr>
              <p:nvPr/>
            </p:nvSpPr>
            <p:spPr bwMode="auto">
              <a:xfrm>
                <a:off x="2567058" y="2338675"/>
                <a:ext cx="540533" cy="10156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6000" b="1" dirty="0">
                    <a:solidFill>
                      <a:schemeClr val="tx1"/>
                    </a:solidFill>
                  </a:rPr>
                  <a:t>c</a:t>
                </a:r>
                <a:endParaRPr lang="en-GB" altLang="en-US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35" name="Group 34"/>
            <p:cNvGrpSpPr/>
            <p:nvPr/>
          </p:nvGrpSpPr>
          <p:grpSpPr>
            <a:xfrm>
              <a:off x="3561186" y="571877"/>
              <a:ext cx="1339274" cy="2996111"/>
              <a:chOff x="5835434" y="932480"/>
              <a:chExt cx="1339274" cy="2996111"/>
            </a:xfrm>
          </p:grpSpPr>
          <p:pic>
            <p:nvPicPr>
              <p:cNvPr id="39" name="Picture 38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6915" r="36864"/>
              <a:stretch/>
            </p:blipFill>
            <p:spPr>
              <a:xfrm>
                <a:off x="5835434" y="932480"/>
                <a:ext cx="1339274" cy="2996111"/>
              </a:xfrm>
              <a:prstGeom prst="rect">
                <a:avLst/>
              </a:prstGeom>
            </p:spPr>
          </p:pic>
          <p:sp>
            <p:nvSpPr>
              <p:cNvPr id="40" name="Rectangle 93"/>
              <p:cNvSpPr>
                <a:spLocks noChangeArrowheads="1"/>
              </p:cNvSpPr>
              <p:nvPr/>
            </p:nvSpPr>
            <p:spPr bwMode="auto">
              <a:xfrm>
                <a:off x="6006389" y="2538966"/>
                <a:ext cx="1043876" cy="10156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6000" b="1" dirty="0">
                    <a:solidFill>
                      <a:schemeClr val="tx1"/>
                    </a:solidFill>
                  </a:rPr>
                  <a:t>ag</a:t>
                </a:r>
                <a:endParaRPr lang="en-GB" altLang="en-US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36" name="Group 35"/>
            <p:cNvGrpSpPr/>
            <p:nvPr/>
          </p:nvGrpSpPr>
          <p:grpSpPr>
            <a:xfrm>
              <a:off x="4674208" y="571229"/>
              <a:ext cx="1929101" cy="2996111"/>
              <a:chOff x="3881272" y="504327"/>
              <a:chExt cx="1929101" cy="2996111"/>
            </a:xfrm>
          </p:grpSpPr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2232"/>
              <a:stretch/>
            </p:blipFill>
            <p:spPr>
              <a:xfrm>
                <a:off x="3881272" y="504327"/>
                <a:ext cx="1929101" cy="2996111"/>
              </a:xfrm>
              <a:prstGeom prst="rect">
                <a:avLst/>
              </a:prstGeom>
            </p:spPr>
          </p:pic>
          <p:sp>
            <p:nvSpPr>
              <p:cNvPr id="38" name="Rectangle 93"/>
              <p:cNvSpPr>
                <a:spLocks noChangeArrowheads="1"/>
              </p:cNvSpPr>
              <p:nvPr/>
            </p:nvSpPr>
            <p:spPr bwMode="auto">
              <a:xfrm>
                <a:off x="4257219" y="2122573"/>
                <a:ext cx="550151" cy="10156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uffy-TTF" panose="020B0603060100000000" pitchFamily="34" charset="0"/>
                    <a:cs typeface="Tuffy-TTF" panose="020B06030601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6000" b="1" dirty="0">
                    <a:solidFill>
                      <a:schemeClr val="tx1"/>
                    </a:solidFill>
                  </a:rPr>
                  <a:t>e</a:t>
                </a:r>
                <a:endParaRPr lang="en-GB" altLang="en-US" b="1" dirty="0">
                  <a:solidFill>
                    <a:schemeClr val="tx1"/>
                  </a:solidFill>
                </a:endParaRPr>
              </a:p>
            </p:txBody>
          </p:sp>
        </p:grp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458" y="4053216"/>
            <a:ext cx="1704160" cy="2862960"/>
          </a:xfrm>
          <a:prstGeom prst="rect">
            <a:avLst/>
          </a:prstGeom>
        </p:spPr>
      </p:pic>
      <p:sp>
        <p:nvSpPr>
          <p:cNvPr id="30" name="0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78191" y="5248412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0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31" name="1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78191" y="5248412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32" name="2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5937" y="5248411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2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3" name="3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5937" y="5248411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3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4" name="4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8157" y="5248411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4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5" name="5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3717" y="5229200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5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6" name="6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3716" y="5239897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6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7" name="7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701841" y="5237714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7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8" name="8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2253" y="5249872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8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49" name="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700898" y="5244154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9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50" name="10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80488" y="5235640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10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51" name="11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6242" y="5231125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11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52" name="12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78267" y="5247456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12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53" name="13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81504" y="5255970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13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54" name="14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700512" y="5263528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14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55" name="15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699569" y="5242313"/>
            <a:ext cx="768473" cy="559147"/>
          </a:xfrm>
          <a:prstGeom prst="roundRect">
            <a:avLst>
              <a:gd name="adj" fmla="val 48348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latin typeface="Twinkl SemiBold" pitchFamily="2" charset="0"/>
              </a:rPr>
              <a:t>15</a:t>
            </a:r>
            <a:endParaRPr lang="en-GB" dirty="0">
              <a:latin typeface="Twinkl SemiBol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23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7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000"/>
                            </p:stCondLst>
                            <p:childTnLst>
                              <p:par>
                                <p:cTn id="4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000"/>
                            </p:stCondLst>
                            <p:childTnLst>
                              <p:par>
                                <p:cTn id="6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80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90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D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1946" y="2320924"/>
            <a:ext cx="1036888" cy="319087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9612" y="2320923"/>
            <a:ext cx="1366060" cy="32215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3168" y="2320923"/>
            <a:ext cx="1035068" cy="322154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362" y="3717032"/>
            <a:ext cx="774170" cy="1467922"/>
          </a:xfrm>
          <a:prstGeom prst="rect">
            <a:avLst/>
          </a:prstGeom>
        </p:spPr>
      </p:pic>
      <p:pic>
        <p:nvPicPr>
          <p:cNvPr id="18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37823">
            <a:off x="6723362" y="4124940"/>
            <a:ext cx="1490408" cy="1788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2030413" y="5437188"/>
            <a:ext cx="0" cy="7461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3" name="Oval 12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24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5080980"/>
            <a:ext cx="7839075" cy="1154719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They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finished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 last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pyramid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just as the last gr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ai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 of sand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slipped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/>
                </a:solidFill>
              </a:rPr>
              <a:t>through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 tim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A scro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ll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appeared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from a secret hole in the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wall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7483373" y="5505363"/>
            <a:ext cx="324980" cy="33642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5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/>
              <a:t>Sentence Time</a:t>
            </a:r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4213" y="1338263"/>
            <a:ext cx="7775575" cy="928687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What is the clue written on the scroll?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Look at the picture and write a sentence to match.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8" name="Oval 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29701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175" y="2168525"/>
            <a:ext cx="4810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8447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8" name="Oval 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9" name="Rectangle: Rounded Corners 63">
            <a:extLst>
              <a:ext uri="{FF2B5EF4-FFF2-40B4-BE49-F238E27FC236}">
                <a16:creationId xmlns:a16="http://schemas.microsoft.com/office/drawing/2014/main" id="{9030A71C-45CE-4582-977F-2636F0C6CD55}"/>
              </a:ext>
            </a:extLst>
          </p:cNvPr>
          <p:cNvSpPr/>
          <p:nvPr/>
        </p:nvSpPr>
        <p:spPr bwMode="auto">
          <a:xfrm>
            <a:off x="985838" y="854075"/>
            <a:ext cx="7162800" cy="150971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180000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To find the gem, you must 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look for the ginger cat.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2714625" y="2084388"/>
            <a:ext cx="3074988" cy="77787"/>
            <a:chOff x="2987635" y="2085008"/>
            <a:chExt cx="3075717" cy="77848"/>
          </a:xfrm>
        </p:grpSpPr>
        <p:sp>
          <p:nvSpPr>
            <p:cNvPr id="18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 bwMode="auto">
            <a:xfrm>
              <a:off x="5801352" y="2085008"/>
              <a:ext cx="262000" cy="77848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20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 bwMode="auto">
            <a:xfrm>
              <a:off x="2987635" y="2085008"/>
              <a:ext cx="269939" cy="77848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5759" y="1677027"/>
            <a:ext cx="6583260" cy="5295298"/>
          </a:xfrm>
          <a:prstGeom prst="rect">
            <a:avLst/>
          </a:prstGeom>
        </p:spPr>
      </p:pic>
      <p:sp>
        <p:nvSpPr>
          <p:cNvPr id="11" name="Sound Buttons">
            <a:extLst>
              <a:ext uri="{FF2B5EF4-FFF2-40B4-BE49-F238E27FC236}">
                <a16:creationId xmlns:a16="http://schemas.microsoft.com/office/drawing/2014/main" id="{FF2B17B6-EB20-4042-B0A2-3C6CF20131EC}"/>
              </a:ext>
            </a:extLst>
          </p:cNvPr>
          <p:cNvSpPr/>
          <p:nvPr/>
        </p:nvSpPr>
        <p:spPr>
          <a:xfrm>
            <a:off x="755650" y="5651500"/>
            <a:ext cx="2644775" cy="43180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Sound Buttons On/Off</a:t>
            </a:r>
          </a:p>
        </p:txBody>
      </p:sp>
      <p:grpSp>
        <p:nvGrpSpPr>
          <p:cNvPr id="26627" name="Show button"/>
          <p:cNvGrpSpPr>
            <a:grpSpLocks/>
          </p:cNvGrpSpPr>
          <p:nvPr/>
        </p:nvGrpSpPr>
        <p:grpSpPr bwMode="auto">
          <a:xfrm>
            <a:off x="6915150" y="5534025"/>
            <a:ext cx="1498600" cy="666750"/>
            <a:chOff x="6914614" y="5534675"/>
            <a:chExt cx="1499293" cy="666848"/>
          </a:xfrm>
        </p:grpSpPr>
        <p:sp>
          <p:nvSpPr>
            <p:cNvPr id="13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914614" y="5650580"/>
              <a:ext cx="1099058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90932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6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2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D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3000" y="2320924"/>
            <a:ext cx="1036888" cy="31908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31" y="2320923"/>
            <a:ext cx="1423920" cy="32215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4725" y="2320923"/>
            <a:ext cx="1607775" cy="3221544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>
            <a:off x="2030413" y="5437188"/>
            <a:ext cx="0" cy="7461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3" name="Oval 12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15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37823">
            <a:off x="6723362" y="4124940"/>
            <a:ext cx="1490408" cy="1788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3717032"/>
            <a:ext cx="774170" cy="1467922"/>
          </a:xfrm>
          <a:prstGeom prst="rect">
            <a:avLst/>
          </a:prstGeom>
        </p:spPr>
      </p:pic>
      <p:sp>
        <p:nvSpPr>
          <p:cNvPr id="24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5080980"/>
            <a:ext cx="7839075" cy="1154719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“The ging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cat? What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does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at m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n?” said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Prince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winkl" pitchFamily="50" charset="0"/>
              </a:rPr>
              <a:t>Asim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“Hmm… m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be we have to foll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 ging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cat to find the next cl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ue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,” said Sam.</a:t>
            </a:r>
          </a:p>
        </p:txBody>
      </p:sp>
    </p:spTree>
    <p:extLst>
      <p:ext uri="{BB962C8B-B14F-4D97-AF65-F5344CB8AC3E}">
        <p14:creationId xmlns:p14="http://schemas.microsoft.com/office/powerpoint/2010/main" val="260216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981075"/>
            <a:ext cx="3148012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Title 1"/>
          <p:cNvSpPr>
            <a:spLocks noGrp="1"/>
          </p:cNvSpPr>
          <p:nvPr>
            <p:ph type="title"/>
          </p:nvPr>
        </p:nvSpPr>
        <p:spPr>
          <a:xfrm>
            <a:off x="1763713" y="549275"/>
            <a:ext cx="6913562" cy="993775"/>
          </a:xfrm>
        </p:spPr>
        <p:txBody>
          <a:bodyPr/>
          <a:lstStyle/>
          <a:p>
            <a:pPr algn="ctr" eaLnBrk="1" hangingPunct="1"/>
            <a:r>
              <a:rPr lang="en-GB" altLang="en-US"/>
              <a:t>Today, we have learnt…</a:t>
            </a:r>
            <a:endParaRPr lang="en-GB" altLang="en-US" b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3015C4B-4D49-4CDB-BF1B-82022CB223BA}"/>
              </a:ext>
            </a:extLst>
          </p:cNvPr>
          <p:cNvSpPr txBox="1">
            <a:spLocks/>
          </p:cNvSpPr>
          <p:nvPr/>
        </p:nvSpPr>
        <p:spPr bwMode="auto">
          <a:xfrm>
            <a:off x="2333625" y="2832100"/>
            <a:ext cx="6913563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9600" dirty="0">
                <a:latin typeface="+mn-lt"/>
              </a:rPr>
              <a:t>g</a:t>
            </a:r>
          </a:p>
          <a:p>
            <a:pPr algn="ctr" eaLnBrk="1" hangingPunct="1">
              <a:defRPr/>
            </a:pPr>
            <a:r>
              <a:rPr lang="en-GB" altLang="en-US" sz="5400" b="0" dirty="0">
                <a:latin typeface="+mn-lt"/>
              </a:rPr>
              <a:t>saying /j/</a:t>
            </a:r>
            <a:endParaRPr lang="en-GB" altLang="en-US" sz="5400" b="0" dirty="0"/>
          </a:p>
        </p:txBody>
      </p:sp>
      <p:sp>
        <p:nvSpPr>
          <p:cNvPr id="9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3167063" y="5681663"/>
            <a:ext cx="4106862" cy="436562"/>
          </a:xfrm>
          <a:prstGeom prst="roundRect">
            <a:avLst>
              <a:gd name="adj" fmla="val 1003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The adventure continues next lesson!</a:t>
            </a:r>
          </a:p>
        </p:txBody>
      </p:sp>
    </p:spTree>
    <p:extLst>
      <p:ext uri="{BB962C8B-B14F-4D97-AF65-F5344CB8AC3E}">
        <p14:creationId xmlns:p14="http://schemas.microsoft.com/office/powerpoint/2010/main" val="3538736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Phonics PowerPoint Template</Template>
  <TotalTime>68</TotalTime>
  <Words>487</Words>
  <Application>Microsoft Office PowerPoint</Application>
  <PresentationFormat>On-screen Show (4:3)</PresentationFormat>
  <Paragraphs>225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Twinkl</vt:lpstr>
      <vt:lpstr>Arial</vt:lpstr>
      <vt:lpstr>Tuffy-TTF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Pyramid Word Build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Sentence Time</vt:lpstr>
      <vt:lpstr>PowerPoint Presentation</vt:lpstr>
      <vt:lpstr>PowerPoint Presentation</vt:lpstr>
      <vt:lpstr>Today, we have learnt…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Sana Mehmood</dc:creator>
  <cp:lastModifiedBy>Sana Mehmood</cp:lastModifiedBy>
  <cp:revision>15</cp:revision>
  <dcterms:created xsi:type="dcterms:W3CDTF">2018-11-28T12:06:59Z</dcterms:created>
  <dcterms:modified xsi:type="dcterms:W3CDTF">2019-01-29T10:19:45Z</dcterms:modified>
</cp:coreProperties>
</file>