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5" autoAdjust="0"/>
    <p:restoredTop sz="94660"/>
  </p:normalViewPr>
  <p:slideViewPr>
    <p:cSldViewPr snapToGrid="0">
      <p:cViewPr varScale="1">
        <p:scale>
          <a:sx n="42" d="100"/>
          <a:sy n="42" d="100"/>
        </p:scale>
        <p:origin x="62" y="9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982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522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29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0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922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160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801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720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02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41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066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C713F-FDA3-421E-A2E5-CA07089DF6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CE71C-CB77-4390-AEC4-BF0FF31BC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14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164592"/>
            <a:ext cx="4573524" cy="664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616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2192" y="201168"/>
            <a:ext cx="4528167" cy="648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368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5718" y="182880"/>
            <a:ext cx="4500563" cy="648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152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6638" y="-1"/>
            <a:ext cx="4925120" cy="701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158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5789" y="16193"/>
            <a:ext cx="4766610" cy="6841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045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0"/>
            <a:ext cx="4822028" cy="69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4877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Scrivener</dc:creator>
  <cp:lastModifiedBy>Debbie Scrivener</cp:lastModifiedBy>
  <cp:revision>1</cp:revision>
  <dcterms:created xsi:type="dcterms:W3CDTF">2020-06-30T11:37:08Z</dcterms:created>
  <dcterms:modified xsi:type="dcterms:W3CDTF">2020-06-30T11:37:48Z</dcterms:modified>
</cp:coreProperties>
</file>