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304" r:id="rId2"/>
    <p:sldId id="258" r:id="rId3"/>
    <p:sldId id="294" r:id="rId4"/>
    <p:sldId id="305" r:id="rId5"/>
    <p:sldId id="310" r:id="rId6"/>
    <p:sldId id="311" r:id="rId7"/>
    <p:sldId id="312" r:id="rId8"/>
    <p:sldId id="313" r:id="rId9"/>
    <p:sldId id="314" r:id="rId10"/>
    <p:sldId id="315" r:id="rId11"/>
    <p:sldId id="316" r:id="rId12"/>
    <p:sldId id="317" r:id="rId13"/>
    <p:sldId id="318" r:id="rId14"/>
    <p:sldId id="319" r:id="rId15"/>
    <p:sldId id="307" r:id="rId16"/>
    <p:sldId id="320" r:id="rId17"/>
    <p:sldId id="309" r:id="rId18"/>
    <p:sldId id="321" r:id="rId19"/>
    <p:sldId id="322" r:id="rId20"/>
    <p:sldId id="323" r:id="rId21"/>
    <p:sldId id="324" r:id="rId22"/>
    <p:sldId id="308" r:id="rId23"/>
    <p:sldId id="267" r:id="rId24"/>
  </p:sldIdLst>
  <p:sldSz cx="9144000" cy="6858000" type="screen4x3"/>
  <p:notesSz cx="6858000" cy="9144000"/>
  <p:embeddedFontLst>
    <p:embeddedFont>
      <p:font typeface="Tuffy" panose="020B0603060100000000" pitchFamily="34" charset="0"/>
      <p:regular r:id="rId27"/>
      <p:bold r:id="rId28"/>
      <p:italic r:id="rId29"/>
      <p:boldItalic r:id="rId30"/>
    </p:embeddedFont>
    <p:embeddedFont>
      <p:font typeface="Calibri" panose="020F0502020204030204" pitchFamily="34" charset="0"/>
      <p:regular r:id="rId31"/>
      <p:bold r:id="rId32"/>
      <p:italic r:id="rId33"/>
      <p:boldItalic r:id="rId34"/>
    </p:embeddedFont>
    <p:embeddedFont>
      <p:font typeface="Twinkl" pitchFamily="2" charset="0"/>
      <p:regular r:id="rId35"/>
      <p:bold r:id="rId36"/>
    </p:embeddedFont>
    <p:embeddedFont>
      <p:font typeface="Twinkl SemiBold" pitchFamily="2" charset="0"/>
      <p:bold r:id="rId37"/>
    </p:embeddedFont>
    <p:embeddedFont>
      <p:font typeface="Tuffy-TTF" panose="020B0603060100000000" pitchFamily="34" charset="0"/>
      <p:regular r:id="rId38"/>
      <p:bold r:id="rId39"/>
      <p:italic r:id="rId40"/>
      <p:boldItalic r:id="rId41"/>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815D"/>
    <a:srgbClr val="DE1E5A"/>
    <a:srgbClr val="FFFBFA"/>
    <a:srgbClr val="D82233"/>
    <a:srgbClr val="AEE9EC"/>
    <a:srgbClr val="D83A5E"/>
    <a:srgbClr val="2DB6BC"/>
    <a:srgbClr val="F5CFD8"/>
    <a:srgbClr val="FAB001"/>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3" d="100"/>
          <a:sy n="113" d="100"/>
        </p:scale>
        <p:origin x="864" y="102"/>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28/01/2019</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28/01/2019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solidFill>
          <a:srgbClr val="4B815D"/>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6"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9.png"/><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608013"/>
            <a:ext cx="8220075" cy="652462"/>
          </a:xfrm>
        </p:spPr>
        <p:txBody>
          <a:bodyPr/>
          <a:lstStyle/>
          <a:p>
            <a:pPr algn="ctr"/>
            <a:r>
              <a:rPr lang="en-GB" altLang="en-US" sz="2800" dirty="0" smtClean="0">
                <a:solidFill>
                  <a:srgbClr val="00B0F0"/>
                </a:solidFill>
                <a:latin typeface="Tuffy-TTF" panose="020B0603060100000000" pitchFamily="34" charset="0"/>
                <a:ea typeface="Tuffy" panose="020B0603060100000000" pitchFamily="34" charset="0"/>
                <a:cs typeface="Arial" panose="020B0604020202020204" pitchFamily="34" charset="0"/>
              </a:rPr>
              <a:t>Guidance for Video/Audio in PowerPoints</a:t>
            </a: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787400" y="2568575"/>
            <a:ext cx="1717675" cy="1150938"/>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4" name="Picture 4"/>
          <p:cNvPicPr>
            <a:picLocks noChangeAspect="1"/>
          </p:cNvPicPr>
          <p:nvPr/>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787400" y="3811588"/>
            <a:ext cx="1717675" cy="185737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5"/>
          <p:cNvPicPr>
            <a:picLocks noChangeAspect="1"/>
          </p:cNvPicPr>
          <p:nvPr/>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454400" y="2560638"/>
            <a:ext cx="1703388" cy="200342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787400" y="1370013"/>
            <a:ext cx="1717675"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1. Open the folder and copy all the files.</a:t>
            </a:r>
          </a:p>
        </p:txBody>
      </p:sp>
      <p:sp>
        <p:nvSpPr>
          <p:cNvPr id="8" name="Rectangle 7"/>
          <p:cNvSpPr/>
          <p:nvPr/>
        </p:nvSpPr>
        <p:spPr>
          <a:xfrm>
            <a:off x="3438525" y="1370013"/>
            <a:ext cx="1719263"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2. Paste the copied files into a new folder.</a:t>
            </a:r>
          </a:p>
        </p:txBody>
      </p:sp>
      <p:cxnSp>
        <p:nvCxnSpPr>
          <p:cNvPr id="10" name="Straight Arrow Connector 9"/>
          <p:cNvCxnSpPr/>
          <p:nvPr/>
        </p:nvCxnSpPr>
        <p:spPr>
          <a:xfrm>
            <a:off x="5305425" y="1898650"/>
            <a:ext cx="617538"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606675" y="1898650"/>
            <a:ext cx="615950"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5370" name="Title 2"/>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1000">
                <a:solidFill>
                  <a:schemeClr val="bg1"/>
                </a:solidFill>
                <a:latin typeface="Tuffy-TTF" panose="020B0603060100000000" pitchFamily="34" charset="0"/>
                <a:ea typeface="Tuffy" panose="020B0603060100000000" pitchFamily="34" charset="0"/>
                <a:cs typeface="Arial" panose="020B0604020202020204" pitchFamily="34" charset="0"/>
              </a:rPr>
              <a:t>You may wish to delete this slide before beginning the presentation.</a:t>
            </a:r>
          </a:p>
        </p:txBody>
      </p:sp>
      <p:sp>
        <p:nvSpPr>
          <p:cNvPr id="17" name="Rectangle 16"/>
          <p:cNvSpPr/>
          <p:nvPr/>
        </p:nvSpPr>
        <p:spPr>
          <a:xfrm>
            <a:off x="6107113" y="1370013"/>
            <a:ext cx="2195512"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3. Open the PowerPoint file, enable editing and enter presentation mode (start the slide show</a:t>
            </a:r>
            <a:r>
              <a:rPr lang="en-GB" sz="1200" dirty="0" smtClean="0">
                <a:solidFill>
                  <a:schemeClr val="tx1"/>
                </a:solidFill>
                <a:latin typeface="Tuffy-TTF" panose="020B0603060100000000" pitchFamily="34" charset="0"/>
                <a:ea typeface="Tuffy" panose="020B0603060100000000" pitchFamily="34" charset="0"/>
                <a:cs typeface="Arial" panose="020B0604020202020204" pitchFamily="34" charset="0"/>
              </a:rPr>
              <a:t>).</a:t>
            </a:r>
            <a:endParaRPr lang="en-GB" sz="1200" dirty="0">
              <a:solidFill>
                <a:schemeClr val="tx1"/>
              </a:solidFill>
              <a:latin typeface="Tuffy-TTF" panose="020B0603060100000000" pitchFamily="34" charset="0"/>
              <a:ea typeface="Tuffy" panose="020B0603060100000000" pitchFamily="34" charset="0"/>
              <a:cs typeface="Arial" panose="020B0604020202020204" pitchFamily="34" charset="0"/>
            </a:endParaRPr>
          </a:p>
        </p:txBody>
      </p:sp>
      <p:grpSp>
        <p:nvGrpSpPr>
          <p:cNvPr id="15372" name="Group 17"/>
          <p:cNvGrpSpPr>
            <a:grpSpLocks/>
          </p:cNvGrpSpPr>
          <p:nvPr/>
        </p:nvGrpSpPr>
        <p:grpSpPr bwMode="auto">
          <a:xfrm>
            <a:off x="5730875" y="3616325"/>
            <a:ext cx="2571750" cy="1601788"/>
            <a:chOff x="5758342" y="3336983"/>
            <a:chExt cx="2571925" cy="1601754"/>
          </a:xfrm>
        </p:grpSpPr>
        <p:cxnSp>
          <p:nvCxnSpPr>
            <p:cNvPr id="28" name="Straight Arrow Connector 27"/>
            <p:cNvCxnSpPr/>
            <p:nvPr/>
          </p:nvCxnSpPr>
          <p:spPr>
            <a:xfrm>
              <a:off x="5758342" y="3494143"/>
              <a:ext cx="328635"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5379" name="Picture 29"/>
            <p:cNvPicPr>
              <a:picLocks noChangeAspect="1"/>
            </p:cNvPicPr>
            <p:nvPr/>
          </p:nvPicPr>
          <p:blipFill>
            <a:blip r:embed="rId5">
              <a:extLst>
                <a:ext uri="{28A0092B-C50C-407E-A947-70E740481C1C}">
                  <a14:useLocalDpi xmlns:a14="http://schemas.microsoft.com/office/drawing/2010/main" val="0"/>
                </a:ext>
              </a:extLst>
            </a:blip>
            <a:srcRect t="65628"/>
            <a:stretch>
              <a:fillRect/>
            </a:stretch>
          </p:blipFill>
          <p:spPr bwMode="auto">
            <a:xfrm>
              <a:off x="6164808" y="3336983"/>
              <a:ext cx="2165459" cy="1601754"/>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373" name="Group 20"/>
          <p:cNvGrpSpPr>
            <a:grpSpLocks/>
          </p:cNvGrpSpPr>
          <p:nvPr/>
        </p:nvGrpSpPr>
        <p:grpSpPr bwMode="auto">
          <a:xfrm>
            <a:off x="6137275" y="2884488"/>
            <a:ext cx="2165350" cy="647700"/>
            <a:chOff x="6164808" y="2589878"/>
            <a:chExt cx="2165459" cy="647296"/>
          </a:xfrm>
        </p:grpSpPr>
        <p:pic>
          <p:nvPicPr>
            <p:cNvPr id="15376" name="Picture 22"/>
            <p:cNvPicPr>
              <a:picLocks noChangeAspect="1"/>
            </p:cNvPicPr>
            <p:nvPr/>
          </p:nvPicPr>
          <p:blipFill>
            <a:blip r:embed="rId6">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cxnSp>
          <p:nvCxnSpPr>
            <p:cNvPr id="26" name="Straight Arrow Connector 25"/>
            <p:cNvCxnSpPr/>
            <p:nvPr/>
          </p:nvCxnSpPr>
          <p:spPr>
            <a:xfrm flipH="1">
              <a:off x="7934960" y="2748529"/>
              <a:ext cx="79379" cy="2871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pic>
        <p:nvPicPr>
          <p:cNvPr id="15374"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37275" y="2560638"/>
            <a:ext cx="2165350" cy="22542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 name="Rectangle 18"/>
          <p:cNvSpPr/>
          <p:nvPr/>
        </p:nvSpPr>
        <p:spPr>
          <a:xfrm>
            <a:off x="1431925" y="6019800"/>
            <a:ext cx="6126163" cy="295275"/>
          </a:xfrm>
          <a:prstGeom prst="rect">
            <a:avLst/>
          </a:prstGeom>
          <a:solidFill>
            <a:srgbClr val="AEE9E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dirty="0">
                <a:solidFill>
                  <a:schemeClr val="tx1"/>
                </a:solidFill>
                <a:latin typeface="Tuffy-TTF" panose="020B0603060100000000" pitchFamily="34" charset="0"/>
                <a:ea typeface="Tuffy" panose="020B0603060100000000" pitchFamily="34" charset="0"/>
                <a:cs typeface="Arial" panose="020B0604020202020204" pitchFamily="34" charset="0"/>
              </a:rPr>
              <a:t>Please note the embedded audio may not be compatible with early versions of PowerPoint.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5"/>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7" name="Speech Bubble">
            <a:extLst>
              <a:ext uri="{FF2B5EF4-FFF2-40B4-BE49-F238E27FC236}">
                <a16:creationId xmlns="" xmlns:a16="http://schemas.microsoft.com/office/drawing/2014/main" id="{AB6F159F-735F-465C-A86F-7DB4A3AA22C9}"/>
              </a:ext>
            </a:extLst>
          </p:cNvPr>
          <p:cNvSpPr/>
          <p:nvPr/>
        </p:nvSpPr>
        <p:spPr>
          <a:xfrm>
            <a:off x="1863725" y="1017588"/>
            <a:ext cx="6262688" cy="571500"/>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73238"/>
            <a:ext cx="1296987"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background 2">
            <a:extLst>
              <a:ext uri="{FF2B5EF4-FFF2-40B4-BE49-F238E27FC236}">
                <a16:creationId xmlns="" xmlns:a16="http://schemas.microsoft.com/office/drawing/2014/main" id="{3F416E1C-3AC5-4872-92A0-041CA215F787}"/>
              </a:ext>
            </a:extLst>
          </p:cNvPr>
          <p:cNvSpPr/>
          <p:nvPr/>
        </p:nvSpPr>
        <p:spPr>
          <a:xfrm>
            <a:off x="6003925" y="2139950"/>
            <a:ext cx="2238375" cy="3424238"/>
          </a:xfrm>
          <a:prstGeom prst="roundRect">
            <a:avLst>
              <a:gd name="adj" fmla="val 9850"/>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10" name="PLAY 2"/>
          <p:cNvGrpSpPr>
            <a:grpSpLocks/>
          </p:cNvGrpSpPr>
          <p:nvPr/>
        </p:nvGrpSpPr>
        <p:grpSpPr bwMode="auto">
          <a:xfrm>
            <a:off x="6773863" y="5357813"/>
            <a:ext cx="735012" cy="735012"/>
            <a:chOff x="6300192" y="2204864"/>
            <a:chExt cx="900100" cy="900100"/>
          </a:xfrm>
        </p:grpSpPr>
        <p:sp>
          <p:nvSpPr>
            <p:cNvPr id="11" name="Oval 10">
              <a:extLst>
                <a:ext uri="{FF2B5EF4-FFF2-40B4-BE49-F238E27FC236}">
                  <a16:creationId xmlns=""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2" name="Isosceles Triangle 11">
              <a:extLst>
                <a:ext uri="{FF2B5EF4-FFF2-40B4-BE49-F238E27FC236}">
                  <a16:creationId xmlns="" xmlns:a16="http://schemas.microsoft.com/office/drawing/2014/main" id="{A94B022F-F24E-4554-B00C-C6EAA9054204}"/>
                </a:ext>
              </a:extLst>
            </p:cNvPr>
            <p:cNvSpPr/>
            <p:nvPr/>
          </p:nvSpPr>
          <p:spPr>
            <a:xfrm rot="5400000">
              <a:off x="6559724" y="2417738"/>
              <a:ext cx="550169" cy="474351"/>
            </a:xfrm>
            <a:prstGeom prst="triangle">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3" name="background">
            <a:extLst>
              <a:ext uri="{FF2B5EF4-FFF2-40B4-BE49-F238E27FC236}">
                <a16:creationId xmlns="" xmlns:a16="http://schemas.microsoft.com/office/drawing/2014/main" id="{195B132C-E542-486E-A93D-CCF8219CB987}"/>
              </a:ext>
            </a:extLst>
          </p:cNvPr>
          <p:cNvSpPr/>
          <p:nvPr/>
        </p:nvSpPr>
        <p:spPr>
          <a:xfrm>
            <a:off x="3021013" y="2165350"/>
            <a:ext cx="2238375" cy="3424238"/>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sp>
        <p:nvSpPr>
          <p:cNvPr id="96" name="lived"/>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lived</a:t>
            </a:r>
            <a:endParaRPr lang="en-GB" altLang="en-US" sz="4000" b="1" dirty="0">
              <a:solidFill>
                <a:schemeClr val="tx1"/>
              </a:solidFill>
            </a:endParaRPr>
          </a:p>
        </p:txBody>
      </p:sp>
      <p:sp>
        <p:nvSpPr>
          <p:cNvPr id="97" name="Wednesday"/>
          <p:cNvSpPr txBox="1">
            <a:spLocks noChangeArrowheads="1"/>
          </p:cNvSpPr>
          <p:nvPr/>
        </p:nvSpPr>
        <p:spPr bwMode="auto">
          <a:xfrm>
            <a:off x="6007249" y="3562563"/>
            <a:ext cx="2238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2800" b="1" dirty="0" smtClean="0">
                <a:solidFill>
                  <a:schemeClr val="tx1"/>
                </a:solidFill>
              </a:rPr>
              <a:t>Wednesday</a:t>
            </a:r>
            <a:endParaRPr lang="en-GB" altLang="en-US" sz="2800" b="1" dirty="0">
              <a:solidFill>
                <a:schemeClr val="tx1"/>
              </a:solidFill>
            </a:endParaRPr>
          </a:p>
        </p:txBody>
      </p:sp>
      <p:sp>
        <p:nvSpPr>
          <p:cNvPr id="98" name="laughed"/>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laughed</a:t>
            </a:r>
            <a:endParaRPr lang="en-GB" altLang="en-US" sz="4000" b="1" dirty="0">
              <a:solidFill>
                <a:schemeClr val="tx1"/>
              </a:solidFill>
            </a:endParaRPr>
          </a:p>
        </p:txBody>
      </p:sp>
      <p:sp>
        <p:nvSpPr>
          <p:cNvPr id="99" name="work"/>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work</a:t>
            </a:r>
            <a:endParaRPr lang="en-GB" altLang="en-US" sz="4000" b="1" dirty="0">
              <a:solidFill>
                <a:schemeClr val="tx1"/>
              </a:solidFill>
            </a:endParaRPr>
          </a:p>
        </p:txBody>
      </p:sp>
      <p:sp>
        <p:nvSpPr>
          <p:cNvPr id="100" name="because"/>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because</a:t>
            </a:r>
            <a:endParaRPr lang="en-GB" altLang="en-US" sz="4000" b="1" dirty="0">
              <a:solidFill>
                <a:schemeClr val="tx1"/>
              </a:solidFill>
            </a:endParaRPr>
          </a:p>
        </p:txBody>
      </p:sp>
      <p:sp>
        <p:nvSpPr>
          <p:cNvPr id="101" name="once"/>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once</a:t>
            </a:r>
            <a:endParaRPr lang="en-GB" altLang="en-US" sz="4000" b="1" dirty="0">
              <a:solidFill>
                <a:schemeClr val="tx1"/>
              </a:solidFill>
            </a:endParaRPr>
          </a:p>
        </p:txBody>
      </p:sp>
      <p:sp>
        <p:nvSpPr>
          <p:cNvPr id="102" name="house"/>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house</a:t>
            </a:r>
            <a:endParaRPr lang="en-GB" altLang="en-US" sz="4000" b="1" dirty="0">
              <a:solidFill>
                <a:schemeClr val="tx1"/>
              </a:solidFill>
            </a:endParaRPr>
          </a:p>
        </p:txBody>
      </p:sp>
      <p:sp>
        <p:nvSpPr>
          <p:cNvPr id="103" name="many"/>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many</a:t>
            </a:r>
            <a:endParaRPr lang="en-GB" altLang="en-US" sz="4000" b="1" dirty="0">
              <a:solidFill>
                <a:schemeClr val="tx1"/>
              </a:solidFill>
            </a:endParaRPr>
          </a:p>
        </p:txBody>
      </p:sp>
      <p:sp>
        <p:nvSpPr>
          <p:cNvPr id="104" name="also"/>
          <p:cNvSpPr txBox="1">
            <a:spLocks noChangeArrowheads="1"/>
          </p:cNvSpPr>
          <p:nvPr/>
        </p:nvSpPr>
        <p:spPr bwMode="auto">
          <a:xfrm>
            <a:off x="6007249" y="347016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also</a:t>
            </a:r>
            <a:endParaRPr lang="en-GB" altLang="en-US" sz="4000" b="1" dirty="0">
              <a:solidFill>
                <a:schemeClr val="tx1"/>
              </a:solidFill>
            </a:endParaRPr>
          </a:p>
        </p:txBody>
      </p:sp>
      <p:sp>
        <p:nvSpPr>
          <p:cNvPr id="105" name="different"/>
          <p:cNvSpPr txBox="1">
            <a:spLocks noChangeArrowheads="1"/>
          </p:cNvSpPr>
          <p:nvPr/>
        </p:nvSpPr>
        <p:spPr bwMode="auto">
          <a:xfrm>
            <a:off x="6007249" y="3470230"/>
            <a:ext cx="22383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smtClean="0">
                <a:solidFill>
                  <a:schemeClr val="tx1"/>
                </a:solidFill>
              </a:rPr>
              <a:t>different</a:t>
            </a:r>
          </a:p>
        </p:txBody>
      </p:sp>
      <p:sp>
        <p:nvSpPr>
          <p:cNvPr id="106" name="Thursday"/>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Thursday</a:t>
            </a:r>
          </a:p>
        </p:txBody>
      </p:sp>
      <p:sp>
        <p:nvSpPr>
          <p:cNvPr id="107" name="horse"/>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horse</a:t>
            </a:r>
          </a:p>
        </p:txBody>
      </p:sp>
      <p:sp>
        <p:nvSpPr>
          <p:cNvPr id="108" name="any"/>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any</a:t>
            </a:r>
          </a:p>
        </p:txBody>
      </p:sp>
      <p:sp>
        <p:nvSpPr>
          <p:cNvPr id="109" name="eyes"/>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eyes</a:t>
            </a:r>
          </a:p>
        </p:txBody>
      </p:sp>
      <p:sp>
        <p:nvSpPr>
          <p:cNvPr id="110" name="friend"/>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friend</a:t>
            </a:r>
          </a:p>
        </p:txBody>
      </p:sp>
      <p:sp>
        <p:nvSpPr>
          <p:cNvPr id="111" name="please"/>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please</a:t>
            </a:r>
          </a:p>
        </p:txBody>
      </p:sp>
      <p:sp>
        <p:nvSpPr>
          <p:cNvPr id="112" name="Monday"/>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Monday</a:t>
            </a:r>
          </a:p>
        </p:txBody>
      </p:sp>
      <p:sp>
        <p:nvSpPr>
          <p:cNvPr id="113" name="Tuesday"/>
          <p:cNvSpPr txBox="1">
            <a:spLocks noChangeArrowheads="1"/>
          </p:cNvSpPr>
          <p:nvPr/>
        </p:nvSpPr>
        <p:spPr bwMode="auto">
          <a:xfrm>
            <a:off x="6007249" y="3501008"/>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smtClean="0">
                <a:solidFill>
                  <a:schemeClr val="tx1"/>
                </a:solidFill>
              </a:rPr>
              <a:t>Tuesday</a:t>
            </a:r>
          </a:p>
        </p:txBody>
      </p:sp>
      <p:grpSp>
        <p:nvGrpSpPr>
          <p:cNvPr id="14" name="PLAY 1"/>
          <p:cNvGrpSpPr>
            <a:grpSpLocks/>
          </p:cNvGrpSpPr>
          <p:nvPr/>
        </p:nvGrpSpPr>
        <p:grpSpPr bwMode="auto">
          <a:xfrm>
            <a:off x="3763963" y="5357813"/>
            <a:ext cx="736600" cy="735012"/>
            <a:chOff x="6300192" y="2204864"/>
            <a:chExt cx="900100" cy="900100"/>
          </a:xfrm>
        </p:grpSpPr>
        <p:sp>
          <p:nvSpPr>
            <p:cNvPr id="15" name="Oval 14">
              <a:extLst>
                <a:ext uri="{FF2B5EF4-FFF2-40B4-BE49-F238E27FC236}">
                  <a16:creationId xmlns=""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6" name="Isosceles Triangle 15">
              <a:extLst>
                <a:ext uri="{FF2B5EF4-FFF2-40B4-BE49-F238E27FC236}">
                  <a16:creationId xmlns="" xmlns:a16="http://schemas.microsoft.com/office/drawing/2014/main" id="{648AADF8-919D-4DF6-95CC-230B3A82689A}"/>
                </a:ext>
              </a:extLst>
            </p:cNvPr>
            <p:cNvSpPr/>
            <p:nvPr/>
          </p:nvSpPr>
          <p:spPr>
            <a:xfrm rot="5400000">
              <a:off x="6559542" y="2417280"/>
              <a:ext cx="550169" cy="475269"/>
            </a:xfrm>
            <a:prstGeom prst="triangle">
              <a:avLst/>
            </a:prstGeom>
            <a:solidFill>
              <a:schemeClr val="accent5"/>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1" name="ir"/>
          <p:cNvGrpSpPr>
            <a:grpSpLocks/>
          </p:cNvGrpSpPr>
          <p:nvPr/>
        </p:nvGrpSpPr>
        <p:grpSpPr bwMode="auto">
          <a:xfrm>
            <a:off x="3663950" y="2147888"/>
            <a:ext cx="1028700" cy="3084512"/>
            <a:chOff x="1314541" y="3016138"/>
            <a:chExt cx="1027845" cy="3083875"/>
          </a:xfrm>
        </p:grpSpPr>
        <p:sp>
          <p:nvSpPr>
            <p:cNvPr id="22" name="ea"/>
            <p:cNvSpPr txBox="1">
              <a:spLocks noChangeArrowheads="1"/>
            </p:cNvSpPr>
            <p:nvPr/>
          </p:nvSpPr>
          <p:spPr bwMode="auto">
            <a:xfrm>
              <a:off x="1314541" y="3016138"/>
              <a:ext cx="102784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ir</a:t>
              </a:r>
              <a:endParaRPr lang="en-GB" altLang="en-US" sz="13800" b="1">
                <a:solidFill>
                  <a:schemeClr val="tx1"/>
                </a:solidFill>
              </a:endParaRPr>
            </a:p>
          </p:txBody>
        </p:sp>
        <p:pic>
          <p:nvPicPr>
            <p:cNvPr id="23"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53363" y="4364787"/>
              <a:ext cx="600205" cy="1735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4" name="ow"/>
          <p:cNvGrpSpPr>
            <a:grpSpLocks/>
          </p:cNvGrpSpPr>
          <p:nvPr/>
        </p:nvGrpSpPr>
        <p:grpSpPr bwMode="auto">
          <a:xfrm>
            <a:off x="3348038" y="2406650"/>
            <a:ext cx="1708150" cy="2425700"/>
            <a:chOff x="3651391" y="2481937"/>
            <a:chExt cx="1706573" cy="2425909"/>
          </a:xfrm>
        </p:grpSpPr>
        <p:sp>
          <p:nvSpPr>
            <p:cNvPr id="85" name="ea"/>
            <p:cNvSpPr txBox="1">
              <a:spLocks noChangeArrowheads="1"/>
            </p:cNvSpPr>
            <p:nvPr/>
          </p:nvSpPr>
          <p:spPr bwMode="auto">
            <a:xfrm>
              <a:off x="3661908" y="2481937"/>
              <a:ext cx="1696056"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ow</a:t>
              </a:r>
              <a:endParaRPr lang="en-GB" altLang="en-US" sz="13800" b="1">
                <a:solidFill>
                  <a:schemeClr val="tx1"/>
                </a:solidFill>
              </a:endParaRPr>
            </a:p>
          </p:txBody>
        </p:sp>
        <p:pic>
          <p:nvPicPr>
            <p:cNvPr id="8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51391" y="3946221"/>
              <a:ext cx="1641402" cy="96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ue"/>
          <p:cNvGrpSpPr>
            <a:grpSpLocks/>
          </p:cNvGrpSpPr>
          <p:nvPr/>
        </p:nvGrpSpPr>
        <p:grpSpPr bwMode="auto">
          <a:xfrm>
            <a:off x="3486150" y="2230438"/>
            <a:ext cx="1371600" cy="2747962"/>
            <a:chOff x="3768361" y="2481937"/>
            <a:chExt cx="1370791" cy="2748051"/>
          </a:xfrm>
        </p:grpSpPr>
        <p:sp>
          <p:nvSpPr>
            <p:cNvPr id="37" name="ea"/>
            <p:cNvSpPr txBox="1">
              <a:spLocks noChangeArrowheads="1"/>
            </p:cNvSpPr>
            <p:nvPr/>
          </p:nvSpPr>
          <p:spPr bwMode="auto">
            <a:xfrm>
              <a:off x="3768361" y="2481937"/>
              <a:ext cx="1370791"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ue</a:t>
              </a:r>
              <a:endParaRPr lang="en-GB" altLang="en-US" sz="13800" b="1">
                <a:solidFill>
                  <a:schemeClr val="tx1"/>
                </a:solidFill>
              </a:endParaRPr>
            </a:p>
          </p:txBody>
        </p:sp>
        <p:pic>
          <p:nvPicPr>
            <p:cNvPr id="38"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29698" y="3862256"/>
              <a:ext cx="703377" cy="1367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ue"/>
          <p:cNvGrpSpPr>
            <a:grpSpLocks/>
          </p:cNvGrpSpPr>
          <p:nvPr/>
        </p:nvGrpSpPr>
        <p:grpSpPr bwMode="auto">
          <a:xfrm>
            <a:off x="3478213" y="2252663"/>
            <a:ext cx="1371600" cy="2695575"/>
            <a:chOff x="3768361" y="2481937"/>
            <a:chExt cx="1370791" cy="2695105"/>
          </a:xfrm>
        </p:grpSpPr>
        <p:sp>
          <p:nvSpPr>
            <p:cNvPr id="18" name="ea"/>
            <p:cNvSpPr txBox="1">
              <a:spLocks noChangeArrowheads="1"/>
            </p:cNvSpPr>
            <p:nvPr/>
          </p:nvSpPr>
          <p:spPr bwMode="auto">
            <a:xfrm>
              <a:off x="3768361" y="2481937"/>
              <a:ext cx="1370791"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ue</a:t>
              </a:r>
              <a:endParaRPr lang="en-GB" altLang="en-US" sz="13800" b="1">
                <a:solidFill>
                  <a:schemeClr val="tx1"/>
                </a:solidFill>
              </a:endParaRPr>
            </a:p>
          </p:txBody>
        </p:sp>
        <p:pic>
          <p:nvPicPr>
            <p:cNvPr id="19"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77760" y="3861651"/>
              <a:ext cx="581551" cy="1315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7" name="wh"/>
          <p:cNvGrpSpPr>
            <a:grpSpLocks/>
          </p:cNvGrpSpPr>
          <p:nvPr/>
        </p:nvGrpSpPr>
        <p:grpSpPr bwMode="auto">
          <a:xfrm>
            <a:off x="3265488" y="2255838"/>
            <a:ext cx="1755775" cy="2798762"/>
            <a:chOff x="3615184" y="2286444"/>
            <a:chExt cx="1753701" cy="2797946"/>
          </a:xfrm>
        </p:grpSpPr>
        <p:sp>
          <p:nvSpPr>
            <p:cNvPr id="88" name="ea"/>
            <p:cNvSpPr txBox="1">
              <a:spLocks noChangeArrowheads="1"/>
            </p:cNvSpPr>
            <p:nvPr/>
          </p:nvSpPr>
          <p:spPr bwMode="auto">
            <a:xfrm>
              <a:off x="3615184" y="2286444"/>
              <a:ext cx="1753701"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wh</a:t>
              </a:r>
              <a:endParaRPr lang="en-GB" altLang="en-US" sz="13800" b="1">
                <a:solidFill>
                  <a:schemeClr val="tx1"/>
                </a:solidFill>
              </a:endParaRPr>
            </a:p>
          </p:txBody>
        </p:sp>
        <p:pic>
          <p:nvPicPr>
            <p:cNvPr id="89"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19452" y="3769676"/>
              <a:ext cx="1505277" cy="1314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 name="au"/>
          <p:cNvGrpSpPr>
            <a:grpSpLocks/>
          </p:cNvGrpSpPr>
          <p:nvPr/>
        </p:nvGrpSpPr>
        <p:grpSpPr bwMode="auto">
          <a:xfrm>
            <a:off x="3398838" y="2030413"/>
            <a:ext cx="1477962" cy="3005137"/>
            <a:chOff x="3827066" y="3805941"/>
            <a:chExt cx="1478510" cy="3006101"/>
          </a:xfrm>
        </p:grpSpPr>
        <p:sp>
          <p:nvSpPr>
            <p:cNvPr id="29" name="ea"/>
            <p:cNvSpPr txBox="1">
              <a:spLocks noChangeArrowheads="1"/>
            </p:cNvSpPr>
            <p:nvPr/>
          </p:nvSpPr>
          <p:spPr bwMode="auto">
            <a:xfrm>
              <a:off x="3827066" y="3805941"/>
              <a:ext cx="1478510" cy="144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au</a:t>
              </a:r>
              <a:endParaRPr lang="en-GB" altLang="en-US" sz="13800" b="1">
                <a:solidFill>
                  <a:schemeClr val="tx1"/>
                </a:solidFill>
              </a:endParaRPr>
            </a:p>
          </p:txBody>
        </p:sp>
        <p:pic>
          <p:nvPicPr>
            <p:cNvPr id="30" name="Picture 1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240818" y="5109523"/>
              <a:ext cx="627052" cy="17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 name="Y"/>
          <p:cNvGrpSpPr>
            <a:grpSpLocks/>
          </p:cNvGrpSpPr>
          <p:nvPr/>
        </p:nvGrpSpPr>
        <p:grpSpPr bwMode="auto">
          <a:xfrm>
            <a:off x="3495675" y="2005013"/>
            <a:ext cx="1362075" cy="3060700"/>
            <a:chOff x="3899984" y="2316321"/>
            <a:chExt cx="1360897" cy="3059997"/>
          </a:xfrm>
        </p:grpSpPr>
        <p:sp>
          <p:nvSpPr>
            <p:cNvPr id="32" name="ea"/>
            <p:cNvSpPr txBox="1">
              <a:spLocks noChangeArrowheads="1"/>
            </p:cNvSpPr>
            <p:nvPr/>
          </p:nvSpPr>
          <p:spPr bwMode="auto">
            <a:xfrm>
              <a:off x="4194813" y="2316321"/>
              <a:ext cx="811136" cy="1446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y</a:t>
              </a:r>
              <a:endParaRPr lang="en-GB" altLang="en-US" sz="13800" b="1">
                <a:solidFill>
                  <a:schemeClr val="tx1"/>
                </a:solidFill>
              </a:endParaRPr>
            </a:p>
          </p:txBody>
        </p:sp>
        <p:pic>
          <p:nvPicPr>
            <p:cNvPr id="33" name="Picture 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99984" y="4081213"/>
              <a:ext cx="1360897" cy="129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aw"/>
          <p:cNvGrpSpPr>
            <a:grpSpLocks/>
          </p:cNvGrpSpPr>
          <p:nvPr/>
        </p:nvGrpSpPr>
        <p:grpSpPr bwMode="auto">
          <a:xfrm>
            <a:off x="3271838" y="2373313"/>
            <a:ext cx="1741487" cy="2441575"/>
            <a:chOff x="3768361" y="2481937"/>
            <a:chExt cx="1740415" cy="2442512"/>
          </a:xfrm>
        </p:grpSpPr>
        <p:sp>
          <p:nvSpPr>
            <p:cNvPr id="46" name="ea"/>
            <p:cNvSpPr txBox="1">
              <a:spLocks noChangeArrowheads="1"/>
            </p:cNvSpPr>
            <p:nvPr/>
          </p:nvSpPr>
          <p:spPr bwMode="auto">
            <a:xfrm>
              <a:off x="3768361" y="2481937"/>
              <a:ext cx="1740415" cy="14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aw</a:t>
              </a:r>
              <a:endParaRPr lang="en-GB" altLang="en-US" sz="13800" b="1">
                <a:solidFill>
                  <a:schemeClr val="tx1"/>
                </a:solidFill>
              </a:endParaRPr>
            </a:p>
          </p:txBody>
        </p:sp>
        <p:pic>
          <p:nvPicPr>
            <p:cNvPr id="47" name="Picture 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93883" y="4107471"/>
              <a:ext cx="1232549" cy="816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9" name="ew"/>
          <p:cNvGrpSpPr>
            <a:grpSpLocks/>
          </p:cNvGrpSpPr>
          <p:nvPr/>
        </p:nvGrpSpPr>
        <p:grpSpPr bwMode="auto">
          <a:xfrm>
            <a:off x="3357563" y="2395538"/>
            <a:ext cx="1633537" cy="2747962"/>
            <a:chOff x="3768361" y="2481937"/>
            <a:chExt cx="1632818" cy="2748051"/>
          </a:xfrm>
        </p:grpSpPr>
        <p:sp>
          <p:nvSpPr>
            <p:cNvPr id="40" name="ea"/>
            <p:cNvSpPr txBox="1">
              <a:spLocks noChangeArrowheads="1"/>
            </p:cNvSpPr>
            <p:nvPr/>
          </p:nvSpPr>
          <p:spPr bwMode="auto">
            <a:xfrm>
              <a:off x="3768361" y="2481937"/>
              <a:ext cx="1632818" cy="144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ew</a:t>
              </a:r>
              <a:endParaRPr lang="en-GB" altLang="en-US" sz="13800" b="1">
                <a:solidFill>
                  <a:schemeClr val="tx1"/>
                </a:solidFill>
              </a:endParaRPr>
            </a:p>
          </p:txBody>
        </p:sp>
        <p:pic>
          <p:nvPicPr>
            <p:cNvPr id="41" name="Picture 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227300" y="3862256"/>
              <a:ext cx="508172" cy="1367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2" name="ew"/>
          <p:cNvGrpSpPr>
            <a:grpSpLocks/>
          </p:cNvGrpSpPr>
          <p:nvPr/>
        </p:nvGrpSpPr>
        <p:grpSpPr bwMode="auto">
          <a:xfrm>
            <a:off x="3379788" y="2289175"/>
            <a:ext cx="1633537" cy="2536825"/>
            <a:chOff x="3768361" y="2481937"/>
            <a:chExt cx="1632818" cy="2537644"/>
          </a:xfrm>
        </p:grpSpPr>
        <p:sp>
          <p:nvSpPr>
            <p:cNvPr id="43" name="ea"/>
            <p:cNvSpPr txBox="1">
              <a:spLocks noChangeArrowheads="1"/>
            </p:cNvSpPr>
            <p:nvPr/>
          </p:nvSpPr>
          <p:spPr bwMode="auto">
            <a:xfrm>
              <a:off x="3768361" y="2481937"/>
              <a:ext cx="1632818" cy="144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ew</a:t>
              </a:r>
              <a:endParaRPr lang="en-GB" altLang="en-US" sz="13800" b="1">
                <a:solidFill>
                  <a:schemeClr val="tx1"/>
                </a:solidFill>
              </a:endParaRPr>
            </a:p>
          </p:txBody>
        </p:sp>
        <p:pic>
          <p:nvPicPr>
            <p:cNvPr id="44" name="Picture 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938392" y="4012336"/>
              <a:ext cx="1232549" cy="100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1" name="oe"/>
          <p:cNvGrpSpPr>
            <a:grpSpLocks/>
          </p:cNvGrpSpPr>
          <p:nvPr/>
        </p:nvGrpSpPr>
        <p:grpSpPr bwMode="auto">
          <a:xfrm>
            <a:off x="3506788" y="2206625"/>
            <a:ext cx="1320800" cy="2689225"/>
            <a:chOff x="3837301" y="2481937"/>
            <a:chExt cx="1318157" cy="2688594"/>
          </a:xfrm>
        </p:grpSpPr>
        <p:sp>
          <p:nvSpPr>
            <p:cNvPr id="82" name="ea"/>
            <p:cNvSpPr txBox="1">
              <a:spLocks noChangeArrowheads="1"/>
            </p:cNvSpPr>
            <p:nvPr/>
          </p:nvSpPr>
          <p:spPr bwMode="auto">
            <a:xfrm>
              <a:off x="3837301" y="2481937"/>
              <a:ext cx="1318157"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oe</a:t>
              </a:r>
              <a:endParaRPr lang="en-GB" altLang="en-US" sz="13800" b="1">
                <a:solidFill>
                  <a:schemeClr val="tx1"/>
                </a:solidFill>
              </a:endParaRPr>
            </a:p>
          </p:txBody>
        </p:sp>
        <p:pic>
          <p:nvPicPr>
            <p:cNvPr id="83" name="Picture 1"/>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045005" y="3922842"/>
              <a:ext cx="876829" cy="124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8" name="c"/>
          <p:cNvGrpSpPr>
            <a:grpSpLocks/>
          </p:cNvGrpSpPr>
          <p:nvPr/>
        </p:nvGrpSpPr>
        <p:grpSpPr bwMode="auto">
          <a:xfrm>
            <a:off x="3347864" y="2204864"/>
            <a:ext cx="1509307" cy="2651430"/>
            <a:chOff x="3765330" y="2511486"/>
            <a:chExt cx="1508566" cy="2652085"/>
          </a:xfrm>
        </p:grpSpPr>
        <p:sp>
          <p:nvSpPr>
            <p:cNvPr id="79" name="ea"/>
            <p:cNvSpPr txBox="1">
              <a:spLocks noChangeArrowheads="1"/>
            </p:cNvSpPr>
            <p:nvPr/>
          </p:nvSpPr>
          <p:spPr bwMode="auto">
            <a:xfrm>
              <a:off x="4125190" y="2511486"/>
              <a:ext cx="706898" cy="1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dirty="0" smtClean="0">
                  <a:solidFill>
                    <a:schemeClr val="tx1"/>
                  </a:solidFill>
                </a:rPr>
                <a:t>c</a:t>
              </a:r>
              <a:endParaRPr lang="en-GB" altLang="en-US" sz="13800" b="1" dirty="0">
                <a:solidFill>
                  <a:schemeClr val="tx1"/>
                </a:solidFill>
              </a:endParaRPr>
            </a:p>
          </p:txBody>
        </p:sp>
        <p:pic>
          <p:nvPicPr>
            <p:cNvPr id="80" name="Picture 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bwMode="auto">
            <a:xfrm>
              <a:off x="3765330" y="4096054"/>
              <a:ext cx="1508566" cy="1067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5" name="g"/>
          <p:cNvGrpSpPr>
            <a:grpSpLocks/>
          </p:cNvGrpSpPr>
          <p:nvPr/>
        </p:nvGrpSpPr>
        <p:grpSpPr bwMode="auto">
          <a:xfrm>
            <a:off x="3707904" y="2348880"/>
            <a:ext cx="978624" cy="2721140"/>
            <a:chOff x="3942796" y="2481937"/>
            <a:chExt cx="977560" cy="2720606"/>
          </a:xfrm>
        </p:grpSpPr>
        <p:sp>
          <p:nvSpPr>
            <p:cNvPr id="76" name="ea"/>
            <p:cNvSpPr txBox="1">
              <a:spLocks noChangeArrowheads="1"/>
            </p:cNvSpPr>
            <p:nvPr/>
          </p:nvSpPr>
          <p:spPr bwMode="auto">
            <a:xfrm>
              <a:off x="4014725" y="2481937"/>
              <a:ext cx="799349"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dirty="0" smtClean="0">
                  <a:solidFill>
                    <a:schemeClr val="tx1"/>
                  </a:solidFill>
                </a:rPr>
                <a:t>g</a:t>
              </a:r>
              <a:endParaRPr lang="en-GB" altLang="en-US" sz="13800" b="1" dirty="0">
                <a:solidFill>
                  <a:schemeClr val="tx1"/>
                </a:solidFill>
              </a:endParaRPr>
            </a:p>
          </p:txBody>
        </p:sp>
        <p:pic>
          <p:nvPicPr>
            <p:cNvPr id="77" name="Picture 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bwMode="auto">
            <a:xfrm>
              <a:off x="3942796" y="4237168"/>
              <a:ext cx="977560" cy="9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9" name="ph"/>
          <p:cNvGrpSpPr>
            <a:grpSpLocks/>
          </p:cNvGrpSpPr>
          <p:nvPr/>
        </p:nvGrpSpPr>
        <p:grpSpPr bwMode="auto">
          <a:xfrm>
            <a:off x="3347864" y="1988840"/>
            <a:ext cx="1468672" cy="3317285"/>
            <a:chOff x="3662957" y="2481937"/>
            <a:chExt cx="1468293" cy="3316978"/>
          </a:xfrm>
        </p:grpSpPr>
        <p:sp>
          <p:nvSpPr>
            <p:cNvPr id="70" name="ea"/>
            <p:cNvSpPr txBox="1">
              <a:spLocks noChangeArrowheads="1"/>
            </p:cNvSpPr>
            <p:nvPr/>
          </p:nvSpPr>
          <p:spPr bwMode="auto">
            <a:xfrm>
              <a:off x="3662957" y="2481937"/>
              <a:ext cx="1468293"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dirty="0" err="1" smtClean="0">
                  <a:solidFill>
                    <a:schemeClr val="tx1"/>
                  </a:solidFill>
                </a:rPr>
                <a:t>ph</a:t>
              </a:r>
              <a:endParaRPr lang="en-GB" altLang="en-US" sz="13800" b="1" dirty="0">
                <a:solidFill>
                  <a:schemeClr val="tx1"/>
                </a:solidFill>
              </a:endParaRPr>
            </a:p>
          </p:txBody>
        </p:sp>
        <p:pic>
          <p:nvPicPr>
            <p:cNvPr id="71"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bwMode="auto">
            <a:xfrm>
              <a:off x="3950915" y="4118746"/>
              <a:ext cx="1006292" cy="1680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1500"/>
                                        <p:tgtEl>
                                          <p:spTgt spid="84"/>
                                        </p:tgtEl>
                                      </p:cBhvr>
                                    </p:animEffect>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84"/>
                                        </p:tgtEl>
                                      </p:cBhvr>
                                    </p:animEffect>
                                    <p:set>
                                      <p:cBhvr>
                                        <p:cTn id="15" dur="1" fill="hold">
                                          <p:stCondLst>
                                            <p:cond delay="499"/>
                                          </p:stCondLst>
                                        </p:cTn>
                                        <p:tgtEl>
                                          <p:spTgt spid="84"/>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500"/>
                                        <p:tgtEl>
                                          <p:spTgt spid="17"/>
                                        </p:tgtEl>
                                      </p:cBhvr>
                                    </p:animEffect>
                                  </p:childTnLst>
                                </p:cTn>
                              </p:par>
                            </p:childTnLst>
                          </p:cTn>
                        </p:par>
                        <p:par>
                          <p:cTn id="20" fill="hold">
                            <p:stCondLst>
                              <p:cond delay="4000"/>
                            </p:stCondLst>
                            <p:childTnLst>
                              <p:par>
                                <p:cTn id="21" presetID="10" presetClass="exit" presetSubtype="0" fill="hold" nodeType="afterEffect">
                                  <p:stCondLst>
                                    <p:cond delay="0"/>
                                  </p:stCondLst>
                                  <p:childTnLst>
                                    <p:animEffect transition="out" filter="fade">
                                      <p:cBhvr>
                                        <p:cTn id="22" dur="500"/>
                                        <p:tgtEl>
                                          <p:spTgt spid="17"/>
                                        </p:tgtEl>
                                      </p:cBhvr>
                                    </p:animEffect>
                                    <p:set>
                                      <p:cBhvr>
                                        <p:cTn id="23" dur="1" fill="hold">
                                          <p:stCondLst>
                                            <p:cond delay="499"/>
                                          </p:stCondLst>
                                        </p:cTn>
                                        <p:tgtEl>
                                          <p:spTgt spid="17"/>
                                        </p:tgtEl>
                                        <p:attrNameLst>
                                          <p:attrName>style.visibility</p:attrName>
                                        </p:attrNameLst>
                                      </p:cBhvr>
                                      <p:to>
                                        <p:strVal val="hidden"/>
                                      </p:to>
                                    </p:set>
                                  </p:childTnLst>
                                </p:cTn>
                              </p:par>
                            </p:childTnLst>
                          </p:cTn>
                        </p:par>
                        <p:par>
                          <p:cTn id="24" fill="hold">
                            <p:stCondLst>
                              <p:cond delay="4500"/>
                            </p:stCondLst>
                            <p:childTnLst>
                              <p:par>
                                <p:cTn id="25" presetID="10" presetClass="entr" presetSubtype="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500"/>
                                        <p:tgtEl>
                                          <p:spTgt spid="36"/>
                                        </p:tgtEl>
                                      </p:cBhvr>
                                    </p:animEffect>
                                  </p:childTnLst>
                                </p:cTn>
                              </p:par>
                            </p:childTnLst>
                          </p:cTn>
                        </p:par>
                        <p:par>
                          <p:cTn id="28" fill="hold">
                            <p:stCondLst>
                              <p:cond delay="6000"/>
                            </p:stCondLst>
                            <p:childTnLst>
                              <p:par>
                                <p:cTn id="29" presetID="10" presetClass="exit" presetSubtype="0" fill="hold" nodeType="afterEffect">
                                  <p:stCondLst>
                                    <p:cond delay="0"/>
                                  </p:stCondLst>
                                  <p:childTnLst>
                                    <p:animEffect transition="out" filter="fade">
                                      <p:cBhvr>
                                        <p:cTn id="30" dur="500"/>
                                        <p:tgtEl>
                                          <p:spTgt spid="36"/>
                                        </p:tgtEl>
                                      </p:cBhvr>
                                    </p:animEffect>
                                    <p:set>
                                      <p:cBhvr>
                                        <p:cTn id="31" dur="1" fill="hold">
                                          <p:stCondLst>
                                            <p:cond delay="499"/>
                                          </p:stCondLst>
                                        </p:cTn>
                                        <p:tgtEl>
                                          <p:spTgt spid="36"/>
                                        </p:tgtEl>
                                        <p:attrNameLst>
                                          <p:attrName>style.visibility</p:attrName>
                                        </p:attrNameLst>
                                      </p:cBhvr>
                                      <p:to>
                                        <p:strVal val="hidden"/>
                                      </p:to>
                                    </p:set>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fade">
                                      <p:cBhvr>
                                        <p:cTn id="35" dur="1500"/>
                                        <p:tgtEl>
                                          <p:spTgt spid="87"/>
                                        </p:tgtEl>
                                      </p:cBhvr>
                                    </p:animEffect>
                                  </p:childTnLst>
                                </p:cTn>
                              </p:par>
                            </p:childTnLst>
                          </p:cTn>
                        </p:par>
                        <p:par>
                          <p:cTn id="36" fill="hold">
                            <p:stCondLst>
                              <p:cond delay="8000"/>
                            </p:stCondLst>
                            <p:childTnLst>
                              <p:par>
                                <p:cTn id="37" presetID="10" presetClass="exit" presetSubtype="0" fill="hold" nodeType="afterEffect">
                                  <p:stCondLst>
                                    <p:cond delay="0"/>
                                  </p:stCondLst>
                                  <p:childTnLst>
                                    <p:animEffect transition="out" filter="fade">
                                      <p:cBhvr>
                                        <p:cTn id="38" dur="500"/>
                                        <p:tgtEl>
                                          <p:spTgt spid="87"/>
                                        </p:tgtEl>
                                      </p:cBhvr>
                                    </p:animEffect>
                                    <p:set>
                                      <p:cBhvr>
                                        <p:cTn id="39" dur="1" fill="hold">
                                          <p:stCondLst>
                                            <p:cond delay="499"/>
                                          </p:stCondLst>
                                        </p:cTn>
                                        <p:tgtEl>
                                          <p:spTgt spid="87"/>
                                        </p:tgtEl>
                                        <p:attrNameLst>
                                          <p:attrName>style.visibility</p:attrName>
                                        </p:attrNameLst>
                                      </p:cBhvr>
                                      <p:to>
                                        <p:strVal val="hidden"/>
                                      </p:to>
                                    </p:set>
                                  </p:childTnLst>
                                </p:cTn>
                              </p:par>
                            </p:childTnLst>
                          </p:cTn>
                        </p:par>
                        <p:par>
                          <p:cTn id="40" fill="hold">
                            <p:stCondLst>
                              <p:cond delay="8500"/>
                            </p:stCondLst>
                            <p:childTnLst>
                              <p:par>
                                <p:cTn id="41" presetID="10" presetClass="entr" presetSubtype="0"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500"/>
                                        <p:tgtEl>
                                          <p:spTgt spid="28"/>
                                        </p:tgtEl>
                                      </p:cBhvr>
                                    </p:animEffect>
                                  </p:childTnLst>
                                </p:cTn>
                              </p:par>
                            </p:childTnLst>
                          </p:cTn>
                        </p:par>
                        <p:par>
                          <p:cTn id="44" fill="hold">
                            <p:stCondLst>
                              <p:cond delay="10000"/>
                            </p:stCondLst>
                            <p:childTnLst>
                              <p:par>
                                <p:cTn id="45" presetID="10" presetClass="exit" presetSubtype="0" fill="hold" nodeType="afterEffect">
                                  <p:stCondLst>
                                    <p:cond delay="0"/>
                                  </p:stCondLst>
                                  <p:childTnLst>
                                    <p:animEffect transition="out" filter="fade">
                                      <p:cBhvr>
                                        <p:cTn id="46" dur="500"/>
                                        <p:tgtEl>
                                          <p:spTgt spid="28"/>
                                        </p:tgtEl>
                                      </p:cBhvr>
                                    </p:animEffect>
                                    <p:set>
                                      <p:cBhvr>
                                        <p:cTn id="47" dur="1" fill="hold">
                                          <p:stCondLst>
                                            <p:cond delay="499"/>
                                          </p:stCondLst>
                                        </p:cTn>
                                        <p:tgtEl>
                                          <p:spTgt spid="28"/>
                                        </p:tgtEl>
                                        <p:attrNameLst>
                                          <p:attrName>style.visibility</p:attrName>
                                        </p:attrNameLst>
                                      </p:cBhvr>
                                      <p:to>
                                        <p:strVal val="hidden"/>
                                      </p:to>
                                    </p:set>
                                  </p:childTnLst>
                                </p:cTn>
                              </p:par>
                            </p:childTnLst>
                          </p:cTn>
                        </p:par>
                        <p:par>
                          <p:cTn id="48" fill="hold">
                            <p:stCondLst>
                              <p:cond delay="10500"/>
                            </p:stCondLst>
                            <p:childTnLst>
                              <p:par>
                                <p:cTn id="49" presetID="10" presetClass="entr" presetSubtype="0"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500"/>
                                        <p:tgtEl>
                                          <p:spTgt spid="31"/>
                                        </p:tgtEl>
                                      </p:cBhvr>
                                    </p:animEffect>
                                  </p:childTnLst>
                                </p:cTn>
                              </p:par>
                            </p:childTnLst>
                          </p:cTn>
                        </p:par>
                        <p:par>
                          <p:cTn id="52" fill="hold">
                            <p:stCondLst>
                              <p:cond delay="12000"/>
                            </p:stCondLst>
                            <p:childTnLst>
                              <p:par>
                                <p:cTn id="53" presetID="10" presetClass="exit" presetSubtype="0" fill="hold" nodeType="afterEffect">
                                  <p:stCondLst>
                                    <p:cond delay="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par>
                          <p:cTn id="56" fill="hold">
                            <p:stCondLst>
                              <p:cond delay="12500"/>
                            </p:stCondLst>
                            <p:childTnLst>
                              <p:par>
                                <p:cTn id="57" presetID="10" presetClass="entr" presetSubtype="0"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fade">
                                      <p:cBhvr>
                                        <p:cTn id="59" dur="1500"/>
                                        <p:tgtEl>
                                          <p:spTgt spid="45"/>
                                        </p:tgtEl>
                                      </p:cBhvr>
                                    </p:animEffect>
                                  </p:childTnLst>
                                </p:cTn>
                              </p:par>
                            </p:childTnLst>
                          </p:cTn>
                        </p:par>
                        <p:par>
                          <p:cTn id="60" fill="hold">
                            <p:stCondLst>
                              <p:cond delay="14000"/>
                            </p:stCondLst>
                            <p:childTnLst>
                              <p:par>
                                <p:cTn id="61" presetID="10" presetClass="exit" presetSubtype="0" fill="hold" nodeType="afterEffect">
                                  <p:stCondLst>
                                    <p:cond delay="0"/>
                                  </p:stCondLst>
                                  <p:childTnLst>
                                    <p:animEffect transition="out" filter="fade">
                                      <p:cBhvr>
                                        <p:cTn id="62" dur="500"/>
                                        <p:tgtEl>
                                          <p:spTgt spid="45"/>
                                        </p:tgtEl>
                                      </p:cBhvr>
                                    </p:animEffect>
                                    <p:set>
                                      <p:cBhvr>
                                        <p:cTn id="63" dur="1" fill="hold">
                                          <p:stCondLst>
                                            <p:cond delay="499"/>
                                          </p:stCondLst>
                                        </p:cTn>
                                        <p:tgtEl>
                                          <p:spTgt spid="45"/>
                                        </p:tgtEl>
                                        <p:attrNameLst>
                                          <p:attrName>style.visibility</p:attrName>
                                        </p:attrNameLst>
                                      </p:cBhvr>
                                      <p:to>
                                        <p:strVal val="hidden"/>
                                      </p:to>
                                    </p:set>
                                  </p:childTnLst>
                                </p:cTn>
                              </p:par>
                            </p:childTnLst>
                          </p:cTn>
                        </p:par>
                        <p:par>
                          <p:cTn id="64" fill="hold">
                            <p:stCondLst>
                              <p:cond delay="14500"/>
                            </p:stCondLst>
                            <p:childTnLst>
                              <p:par>
                                <p:cTn id="65" presetID="10" presetClass="entr" presetSubtype="0" fill="hold"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1500"/>
                                        <p:tgtEl>
                                          <p:spTgt spid="39"/>
                                        </p:tgtEl>
                                      </p:cBhvr>
                                    </p:animEffect>
                                  </p:childTnLst>
                                </p:cTn>
                              </p:par>
                            </p:childTnLst>
                          </p:cTn>
                        </p:par>
                        <p:par>
                          <p:cTn id="68" fill="hold">
                            <p:stCondLst>
                              <p:cond delay="16000"/>
                            </p:stCondLst>
                            <p:childTnLst>
                              <p:par>
                                <p:cTn id="69" presetID="10" presetClass="exit" presetSubtype="0" fill="hold" nodeType="afterEffect">
                                  <p:stCondLst>
                                    <p:cond delay="0"/>
                                  </p:stCondLst>
                                  <p:childTnLst>
                                    <p:animEffect transition="out" filter="fade">
                                      <p:cBhvr>
                                        <p:cTn id="70" dur="500"/>
                                        <p:tgtEl>
                                          <p:spTgt spid="39"/>
                                        </p:tgtEl>
                                      </p:cBhvr>
                                    </p:animEffect>
                                    <p:set>
                                      <p:cBhvr>
                                        <p:cTn id="71" dur="1" fill="hold">
                                          <p:stCondLst>
                                            <p:cond delay="499"/>
                                          </p:stCondLst>
                                        </p:cTn>
                                        <p:tgtEl>
                                          <p:spTgt spid="39"/>
                                        </p:tgtEl>
                                        <p:attrNameLst>
                                          <p:attrName>style.visibility</p:attrName>
                                        </p:attrNameLst>
                                      </p:cBhvr>
                                      <p:to>
                                        <p:strVal val="hidden"/>
                                      </p:to>
                                    </p:set>
                                  </p:childTnLst>
                                </p:cTn>
                              </p:par>
                            </p:childTnLst>
                          </p:cTn>
                        </p:par>
                        <p:par>
                          <p:cTn id="72" fill="hold">
                            <p:stCondLst>
                              <p:cond delay="16500"/>
                            </p:stCondLst>
                            <p:childTnLst>
                              <p:par>
                                <p:cTn id="73" presetID="10" presetClass="entr" presetSubtype="0" fill="hold"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fade">
                                      <p:cBhvr>
                                        <p:cTn id="75" dur="1500"/>
                                        <p:tgtEl>
                                          <p:spTgt spid="42"/>
                                        </p:tgtEl>
                                      </p:cBhvr>
                                    </p:animEffect>
                                  </p:childTnLst>
                                </p:cTn>
                              </p:par>
                            </p:childTnLst>
                          </p:cTn>
                        </p:par>
                        <p:par>
                          <p:cTn id="76" fill="hold">
                            <p:stCondLst>
                              <p:cond delay="18000"/>
                            </p:stCondLst>
                            <p:childTnLst>
                              <p:par>
                                <p:cTn id="77" presetID="10" presetClass="exit" presetSubtype="0" fill="hold" nodeType="afterEffect">
                                  <p:stCondLst>
                                    <p:cond delay="0"/>
                                  </p:stCondLst>
                                  <p:childTnLst>
                                    <p:animEffect transition="out" filter="fade">
                                      <p:cBhvr>
                                        <p:cTn id="78" dur="500"/>
                                        <p:tgtEl>
                                          <p:spTgt spid="42"/>
                                        </p:tgtEl>
                                      </p:cBhvr>
                                    </p:animEffect>
                                    <p:set>
                                      <p:cBhvr>
                                        <p:cTn id="79" dur="1" fill="hold">
                                          <p:stCondLst>
                                            <p:cond delay="499"/>
                                          </p:stCondLst>
                                        </p:cTn>
                                        <p:tgtEl>
                                          <p:spTgt spid="42"/>
                                        </p:tgtEl>
                                        <p:attrNameLst>
                                          <p:attrName>style.visibility</p:attrName>
                                        </p:attrNameLst>
                                      </p:cBhvr>
                                      <p:to>
                                        <p:strVal val="hidden"/>
                                      </p:to>
                                    </p:set>
                                  </p:childTnLst>
                                </p:cTn>
                              </p:par>
                            </p:childTnLst>
                          </p:cTn>
                        </p:par>
                        <p:par>
                          <p:cTn id="80" fill="hold">
                            <p:stCondLst>
                              <p:cond delay="18500"/>
                            </p:stCondLst>
                            <p:childTnLst>
                              <p:par>
                                <p:cTn id="81" presetID="10" presetClass="entr" presetSubtype="0" fill="hold" nodeType="afterEffect">
                                  <p:stCondLst>
                                    <p:cond delay="0"/>
                                  </p:stCondLst>
                                  <p:childTnLst>
                                    <p:set>
                                      <p:cBhvr>
                                        <p:cTn id="82" dur="1" fill="hold">
                                          <p:stCondLst>
                                            <p:cond delay="0"/>
                                          </p:stCondLst>
                                        </p:cTn>
                                        <p:tgtEl>
                                          <p:spTgt spid="81"/>
                                        </p:tgtEl>
                                        <p:attrNameLst>
                                          <p:attrName>style.visibility</p:attrName>
                                        </p:attrNameLst>
                                      </p:cBhvr>
                                      <p:to>
                                        <p:strVal val="visible"/>
                                      </p:to>
                                    </p:set>
                                    <p:animEffect transition="in" filter="fade">
                                      <p:cBhvr>
                                        <p:cTn id="83" dur="1500"/>
                                        <p:tgtEl>
                                          <p:spTgt spid="81"/>
                                        </p:tgtEl>
                                      </p:cBhvr>
                                    </p:animEffect>
                                  </p:childTnLst>
                                </p:cTn>
                              </p:par>
                            </p:childTnLst>
                          </p:cTn>
                        </p:par>
                        <p:par>
                          <p:cTn id="84" fill="hold">
                            <p:stCondLst>
                              <p:cond delay="20000"/>
                            </p:stCondLst>
                            <p:childTnLst>
                              <p:par>
                                <p:cTn id="85" presetID="10" presetClass="exit" presetSubtype="0" fill="hold" nodeType="afterEffect">
                                  <p:stCondLst>
                                    <p:cond delay="0"/>
                                  </p:stCondLst>
                                  <p:childTnLst>
                                    <p:animEffect transition="out" filter="fade">
                                      <p:cBhvr>
                                        <p:cTn id="86" dur="500"/>
                                        <p:tgtEl>
                                          <p:spTgt spid="81"/>
                                        </p:tgtEl>
                                      </p:cBhvr>
                                    </p:animEffect>
                                    <p:set>
                                      <p:cBhvr>
                                        <p:cTn id="87" dur="1" fill="hold">
                                          <p:stCondLst>
                                            <p:cond delay="499"/>
                                          </p:stCondLst>
                                        </p:cTn>
                                        <p:tgtEl>
                                          <p:spTgt spid="81"/>
                                        </p:tgtEl>
                                        <p:attrNameLst>
                                          <p:attrName>style.visibility</p:attrName>
                                        </p:attrNameLst>
                                      </p:cBhvr>
                                      <p:to>
                                        <p:strVal val="hidden"/>
                                      </p:to>
                                    </p:set>
                                  </p:childTnLst>
                                </p:cTn>
                              </p:par>
                            </p:childTnLst>
                          </p:cTn>
                        </p:par>
                        <p:par>
                          <p:cTn id="88" fill="hold">
                            <p:stCondLst>
                              <p:cond delay="20500"/>
                            </p:stCondLst>
                            <p:childTnLst>
                              <p:par>
                                <p:cTn id="89" presetID="10" presetClass="entr" presetSubtype="0" fill="hold" nodeType="after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fade">
                                      <p:cBhvr>
                                        <p:cTn id="91" dur="1500"/>
                                        <p:tgtEl>
                                          <p:spTgt spid="78"/>
                                        </p:tgtEl>
                                      </p:cBhvr>
                                    </p:animEffect>
                                  </p:childTnLst>
                                </p:cTn>
                              </p:par>
                            </p:childTnLst>
                          </p:cTn>
                        </p:par>
                        <p:par>
                          <p:cTn id="92" fill="hold">
                            <p:stCondLst>
                              <p:cond delay="22000"/>
                            </p:stCondLst>
                            <p:childTnLst>
                              <p:par>
                                <p:cTn id="93" presetID="10" presetClass="exit" presetSubtype="0" fill="hold" nodeType="afterEffect">
                                  <p:stCondLst>
                                    <p:cond delay="0"/>
                                  </p:stCondLst>
                                  <p:childTnLst>
                                    <p:animEffect transition="out" filter="fade">
                                      <p:cBhvr>
                                        <p:cTn id="94" dur="500"/>
                                        <p:tgtEl>
                                          <p:spTgt spid="78"/>
                                        </p:tgtEl>
                                      </p:cBhvr>
                                    </p:animEffect>
                                    <p:set>
                                      <p:cBhvr>
                                        <p:cTn id="95" dur="1" fill="hold">
                                          <p:stCondLst>
                                            <p:cond delay="499"/>
                                          </p:stCondLst>
                                        </p:cTn>
                                        <p:tgtEl>
                                          <p:spTgt spid="78"/>
                                        </p:tgtEl>
                                        <p:attrNameLst>
                                          <p:attrName>style.visibility</p:attrName>
                                        </p:attrNameLst>
                                      </p:cBhvr>
                                      <p:to>
                                        <p:strVal val="hidden"/>
                                      </p:to>
                                    </p:set>
                                  </p:childTnLst>
                                </p:cTn>
                              </p:par>
                            </p:childTnLst>
                          </p:cTn>
                        </p:par>
                        <p:par>
                          <p:cTn id="96" fill="hold">
                            <p:stCondLst>
                              <p:cond delay="22500"/>
                            </p:stCondLst>
                            <p:childTnLst>
                              <p:par>
                                <p:cTn id="97" presetID="10" presetClass="entr" presetSubtype="0" fill="hold" nodeType="afterEffect">
                                  <p:stCondLst>
                                    <p:cond delay="0"/>
                                  </p:stCondLst>
                                  <p:childTnLst>
                                    <p:set>
                                      <p:cBhvr>
                                        <p:cTn id="98" dur="1" fill="hold">
                                          <p:stCondLst>
                                            <p:cond delay="0"/>
                                          </p:stCondLst>
                                        </p:cTn>
                                        <p:tgtEl>
                                          <p:spTgt spid="75"/>
                                        </p:tgtEl>
                                        <p:attrNameLst>
                                          <p:attrName>style.visibility</p:attrName>
                                        </p:attrNameLst>
                                      </p:cBhvr>
                                      <p:to>
                                        <p:strVal val="visible"/>
                                      </p:to>
                                    </p:set>
                                    <p:animEffect transition="in" filter="fade">
                                      <p:cBhvr>
                                        <p:cTn id="99" dur="1500"/>
                                        <p:tgtEl>
                                          <p:spTgt spid="75"/>
                                        </p:tgtEl>
                                      </p:cBhvr>
                                    </p:animEffect>
                                  </p:childTnLst>
                                </p:cTn>
                              </p:par>
                            </p:childTnLst>
                          </p:cTn>
                        </p:par>
                        <p:par>
                          <p:cTn id="100" fill="hold">
                            <p:stCondLst>
                              <p:cond delay="24000"/>
                            </p:stCondLst>
                            <p:childTnLst>
                              <p:par>
                                <p:cTn id="101" presetID="10" presetClass="exit" presetSubtype="0" fill="hold" nodeType="afterEffect">
                                  <p:stCondLst>
                                    <p:cond delay="0"/>
                                  </p:stCondLst>
                                  <p:childTnLst>
                                    <p:animEffect transition="out" filter="fade">
                                      <p:cBhvr>
                                        <p:cTn id="102" dur="500"/>
                                        <p:tgtEl>
                                          <p:spTgt spid="75"/>
                                        </p:tgtEl>
                                      </p:cBhvr>
                                    </p:animEffect>
                                    <p:set>
                                      <p:cBhvr>
                                        <p:cTn id="103" dur="1" fill="hold">
                                          <p:stCondLst>
                                            <p:cond delay="499"/>
                                          </p:stCondLst>
                                        </p:cTn>
                                        <p:tgtEl>
                                          <p:spTgt spid="75"/>
                                        </p:tgtEl>
                                        <p:attrNameLst>
                                          <p:attrName>style.visibility</p:attrName>
                                        </p:attrNameLst>
                                      </p:cBhvr>
                                      <p:to>
                                        <p:strVal val="hidden"/>
                                      </p:to>
                                    </p:set>
                                  </p:childTnLst>
                                </p:cTn>
                              </p:par>
                            </p:childTnLst>
                          </p:cTn>
                        </p:par>
                        <p:par>
                          <p:cTn id="104" fill="hold">
                            <p:stCondLst>
                              <p:cond delay="24500"/>
                            </p:stCondLst>
                            <p:childTnLst>
                              <p:par>
                                <p:cTn id="105" presetID="10" presetClass="entr" presetSubtype="0" fill="hold"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fade">
                                      <p:cBhvr>
                                        <p:cTn id="107" dur="1500"/>
                                        <p:tgtEl>
                                          <p:spTgt spid="69"/>
                                        </p:tgtEl>
                                      </p:cBhvr>
                                    </p:animEffect>
                                  </p:childTnLst>
                                </p:cTn>
                              </p:par>
                            </p:childTnLst>
                          </p:cTn>
                        </p:par>
                        <p:par>
                          <p:cTn id="108" fill="hold">
                            <p:stCondLst>
                              <p:cond delay="26000"/>
                            </p:stCondLst>
                            <p:childTnLst>
                              <p:par>
                                <p:cTn id="109" presetID="10" presetClass="exit" presetSubtype="0" fill="hold" nodeType="afterEffect">
                                  <p:stCondLst>
                                    <p:cond delay="0"/>
                                  </p:stCondLst>
                                  <p:childTnLst>
                                    <p:animEffect transition="out" filter="fade">
                                      <p:cBhvr>
                                        <p:cTn id="110" dur="500"/>
                                        <p:tgtEl>
                                          <p:spTgt spid="69"/>
                                        </p:tgtEl>
                                      </p:cBhvr>
                                    </p:animEffect>
                                    <p:set>
                                      <p:cBhvr>
                                        <p:cTn id="111" dur="1" fill="hold">
                                          <p:stCondLst>
                                            <p:cond delay="499"/>
                                          </p:stCondLst>
                                        </p:cTn>
                                        <p:tgtEl>
                                          <p:spTgt spid="69"/>
                                        </p:tgtEl>
                                        <p:attrNameLst>
                                          <p:attrName>style.visibility</p:attrName>
                                        </p:attrNameLst>
                                      </p:cBhvr>
                                      <p:to>
                                        <p:strVal val="hidden"/>
                                      </p:to>
                                    </p:set>
                                  </p:childTnLst>
                                </p:cTn>
                              </p:par>
                            </p:childTnLst>
                          </p:cTn>
                        </p:par>
                        <p:par>
                          <p:cTn id="112" fill="hold">
                            <p:stCondLst>
                              <p:cond delay="26500"/>
                            </p:stCondLst>
                            <p:childTnLst>
                              <p:par>
                                <p:cTn id="113" presetID="10" presetClass="entr" presetSubtype="0" fill="hold" nodeType="after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fade">
                                      <p:cBhvr>
                                        <p:cTn id="115" dur="1500"/>
                                        <p:tgtEl>
                                          <p:spTgt spid="21"/>
                                        </p:tgtEl>
                                      </p:cBhvr>
                                    </p:animEffect>
                                  </p:childTnLst>
                                </p:cTn>
                              </p:par>
                            </p:childTnLst>
                          </p:cTn>
                        </p:par>
                      </p:childTnLst>
                    </p:cTn>
                  </p:par>
                </p:childTnLst>
              </p:cTn>
              <p:nextCondLst>
                <p:cond evt="onClick" delay="0">
                  <p:tgtEl>
                    <p:spTgt spid="14"/>
                  </p:tgtEl>
                </p:cond>
              </p:nextCondLst>
            </p:seq>
            <p:seq concurrent="1" nextAc="seek">
              <p:cTn id="116" restart="whenNotActive" fill="hold" evtFilter="cancelBubble" nodeType="interactiveSeq">
                <p:stCondLst>
                  <p:cond evt="onClick" delay="0">
                    <p:tgtEl>
                      <p:spTgt spid="10"/>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grpId="1" nodeType="afterEffect">
                                  <p:stCondLst>
                                    <p:cond delay="0"/>
                                  </p:stCondLst>
                                  <p:childTnLst>
                                    <p:animEffect transition="out" filter="fade">
                                      <p:cBhvr>
                                        <p:cTn id="120" dur="500"/>
                                        <p:tgtEl>
                                          <p:spTgt spid="96"/>
                                        </p:tgtEl>
                                      </p:cBhvr>
                                    </p:animEffect>
                                    <p:set>
                                      <p:cBhvr>
                                        <p:cTn id="121" dur="1" fill="hold">
                                          <p:stCondLst>
                                            <p:cond delay="499"/>
                                          </p:stCondLst>
                                        </p:cTn>
                                        <p:tgtEl>
                                          <p:spTgt spid="96"/>
                                        </p:tgtEl>
                                        <p:attrNameLst>
                                          <p:attrName>style.visibility</p:attrName>
                                        </p:attrNameLst>
                                      </p:cBhvr>
                                      <p:to>
                                        <p:strVal val="hidden"/>
                                      </p:to>
                                    </p:set>
                                  </p:childTnLst>
                                </p:cTn>
                              </p:par>
                            </p:childTnLst>
                          </p:cTn>
                        </p:par>
                        <p:par>
                          <p:cTn id="122" fill="hold">
                            <p:stCondLst>
                              <p:cond delay="500"/>
                            </p:stCondLst>
                            <p:childTnLst>
                              <p:par>
                                <p:cTn id="123" presetID="10" presetClass="entr" presetSubtype="0" fill="hold" grpId="0" nodeType="afterEffect">
                                  <p:stCondLst>
                                    <p:cond delay="0"/>
                                  </p:stCondLst>
                                  <p:childTnLst>
                                    <p:set>
                                      <p:cBhvr>
                                        <p:cTn id="124" dur="1" fill="hold">
                                          <p:stCondLst>
                                            <p:cond delay="0"/>
                                          </p:stCondLst>
                                        </p:cTn>
                                        <p:tgtEl>
                                          <p:spTgt spid="97"/>
                                        </p:tgtEl>
                                        <p:attrNameLst>
                                          <p:attrName>style.visibility</p:attrName>
                                        </p:attrNameLst>
                                      </p:cBhvr>
                                      <p:to>
                                        <p:strVal val="visible"/>
                                      </p:to>
                                    </p:set>
                                    <p:animEffect transition="in" filter="fade">
                                      <p:cBhvr>
                                        <p:cTn id="125" dur="1500"/>
                                        <p:tgtEl>
                                          <p:spTgt spid="97"/>
                                        </p:tgtEl>
                                      </p:cBhvr>
                                    </p:animEffect>
                                  </p:childTnLst>
                                </p:cTn>
                              </p:par>
                            </p:childTnLst>
                          </p:cTn>
                        </p:par>
                        <p:par>
                          <p:cTn id="126" fill="hold">
                            <p:stCondLst>
                              <p:cond delay="2000"/>
                            </p:stCondLst>
                            <p:childTnLst>
                              <p:par>
                                <p:cTn id="127" presetID="10" presetClass="exit" presetSubtype="0" fill="hold" grpId="1" nodeType="afterEffect">
                                  <p:stCondLst>
                                    <p:cond delay="0"/>
                                  </p:stCondLst>
                                  <p:childTnLst>
                                    <p:animEffect transition="out" filter="fade">
                                      <p:cBhvr>
                                        <p:cTn id="128" dur="500"/>
                                        <p:tgtEl>
                                          <p:spTgt spid="97"/>
                                        </p:tgtEl>
                                      </p:cBhvr>
                                    </p:animEffect>
                                    <p:set>
                                      <p:cBhvr>
                                        <p:cTn id="129" dur="1" fill="hold">
                                          <p:stCondLst>
                                            <p:cond delay="499"/>
                                          </p:stCondLst>
                                        </p:cTn>
                                        <p:tgtEl>
                                          <p:spTgt spid="97"/>
                                        </p:tgtEl>
                                        <p:attrNameLst>
                                          <p:attrName>style.visibility</p:attrName>
                                        </p:attrNameLst>
                                      </p:cBhvr>
                                      <p:to>
                                        <p:strVal val="hidden"/>
                                      </p:to>
                                    </p:set>
                                  </p:childTnLst>
                                </p:cTn>
                              </p:par>
                            </p:childTnLst>
                          </p:cTn>
                        </p:par>
                        <p:par>
                          <p:cTn id="130" fill="hold">
                            <p:stCondLst>
                              <p:cond delay="2500"/>
                            </p:stCondLst>
                            <p:childTnLst>
                              <p:par>
                                <p:cTn id="131" presetID="10" presetClass="entr" presetSubtype="0" fill="hold" grpId="0" nodeType="afterEffect">
                                  <p:stCondLst>
                                    <p:cond delay="0"/>
                                  </p:stCondLst>
                                  <p:childTnLst>
                                    <p:set>
                                      <p:cBhvr>
                                        <p:cTn id="132" dur="1" fill="hold">
                                          <p:stCondLst>
                                            <p:cond delay="0"/>
                                          </p:stCondLst>
                                        </p:cTn>
                                        <p:tgtEl>
                                          <p:spTgt spid="98"/>
                                        </p:tgtEl>
                                        <p:attrNameLst>
                                          <p:attrName>style.visibility</p:attrName>
                                        </p:attrNameLst>
                                      </p:cBhvr>
                                      <p:to>
                                        <p:strVal val="visible"/>
                                      </p:to>
                                    </p:set>
                                    <p:animEffect transition="in" filter="fade">
                                      <p:cBhvr>
                                        <p:cTn id="133" dur="1500"/>
                                        <p:tgtEl>
                                          <p:spTgt spid="98"/>
                                        </p:tgtEl>
                                      </p:cBhvr>
                                    </p:animEffect>
                                  </p:childTnLst>
                                </p:cTn>
                              </p:par>
                            </p:childTnLst>
                          </p:cTn>
                        </p:par>
                        <p:par>
                          <p:cTn id="134" fill="hold">
                            <p:stCondLst>
                              <p:cond delay="4000"/>
                            </p:stCondLst>
                            <p:childTnLst>
                              <p:par>
                                <p:cTn id="135" presetID="10" presetClass="exit" presetSubtype="0" fill="hold" grpId="1" nodeType="afterEffect">
                                  <p:stCondLst>
                                    <p:cond delay="0"/>
                                  </p:stCondLst>
                                  <p:childTnLst>
                                    <p:animEffect transition="out" filter="fade">
                                      <p:cBhvr>
                                        <p:cTn id="136" dur="500"/>
                                        <p:tgtEl>
                                          <p:spTgt spid="98"/>
                                        </p:tgtEl>
                                      </p:cBhvr>
                                    </p:animEffect>
                                    <p:set>
                                      <p:cBhvr>
                                        <p:cTn id="137" dur="1" fill="hold">
                                          <p:stCondLst>
                                            <p:cond delay="499"/>
                                          </p:stCondLst>
                                        </p:cTn>
                                        <p:tgtEl>
                                          <p:spTgt spid="98"/>
                                        </p:tgtEl>
                                        <p:attrNameLst>
                                          <p:attrName>style.visibility</p:attrName>
                                        </p:attrNameLst>
                                      </p:cBhvr>
                                      <p:to>
                                        <p:strVal val="hidden"/>
                                      </p:to>
                                    </p:set>
                                  </p:childTnLst>
                                </p:cTn>
                              </p:par>
                            </p:childTnLst>
                          </p:cTn>
                        </p:par>
                        <p:par>
                          <p:cTn id="138" fill="hold">
                            <p:stCondLst>
                              <p:cond delay="4500"/>
                            </p:stCondLst>
                            <p:childTnLst>
                              <p:par>
                                <p:cTn id="139" presetID="10" presetClass="entr" presetSubtype="0" fill="hold" grpId="0" nodeType="afterEffect">
                                  <p:stCondLst>
                                    <p:cond delay="0"/>
                                  </p:stCondLst>
                                  <p:childTnLst>
                                    <p:set>
                                      <p:cBhvr>
                                        <p:cTn id="140" dur="1" fill="hold">
                                          <p:stCondLst>
                                            <p:cond delay="0"/>
                                          </p:stCondLst>
                                        </p:cTn>
                                        <p:tgtEl>
                                          <p:spTgt spid="99"/>
                                        </p:tgtEl>
                                        <p:attrNameLst>
                                          <p:attrName>style.visibility</p:attrName>
                                        </p:attrNameLst>
                                      </p:cBhvr>
                                      <p:to>
                                        <p:strVal val="visible"/>
                                      </p:to>
                                    </p:set>
                                    <p:animEffect transition="in" filter="fade">
                                      <p:cBhvr>
                                        <p:cTn id="141" dur="1500"/>
                                        <p:tgtEl>
                                          <p:spTgt spid="99"/>
                                        </p:tgtEl>
                                      </p:cBhvr>
                                    </p:animEffect>
                                  </p:childTnLst>
                                </p:cTn>
                              </p:par>
                            </p:childTnLst>
                          </p:cTn>
                        </p:par>
                        <p:par>
                          <p:cTn id="142" fill="hold">
                            <p:stCondLst>
                              <p:cond delay="6000"/>
                            </p:stCondLst>
                            <p:childTnLst>
                              <p:par>
                                <p:cTn id="143" presetID="10" presetClass="exit" presetSubtype="0" fill="hold" grpId="1" nodeType="afterEffect">
                                  <p:stCondLst>
                                    <p:cond delay="0"/>
                                  </p:stCondLst>
                                  <p:childTnLst>
                                    <p:animEffect transition="out" filter="fade">
                                      <p:cBhvr>
                                        <p:cTn id="144" dur="500"/>
                                        <p:tgtEl>
                                          <p:spTgt spid="99"/>
                                        </p:tgtEl>
                                      </p:cBhvr>
                                    </p:animEffect>
                                    <p:set>
                                      <p:cBhvr>
                                        <p:cTn id="145" dur="1" fill="hold">
                                          <p:stCondLst>
                                            <p:cond delay="499"/>
                                          </p:stCondLst>
                                        </p:cTn>
                                        <p:tgtEl>
                                          <p:spTgt spid="99"/>
                                        </p:tgtEl>
                                        <p:attrNameLst>
                                          <p:attrName>style.visibility</p:attrName>
                                        </p:attrNameLst>
                                      </p:cBhvr>
                                      <p:to>
                                        <p:strVal val="hidden"/>
                                      </p:to>
                                    </p:set>
                                  </p:childTnLst>
                                </p:cTn>
                              </p:par>
                            </p:childTnLst>
                          </p:cTn>
                        </p:par>
                        <p:par>
                          <p:cTn id="146" fill="hold">
                            <p:stCondLst>
                              <p:cond delay="6500"/>
                            </p:stCondLst>
                            <p:childTnLst>
                              <p:par>
                                <p:cTn id="147" presetID="10" presetClass="entr" presetSubtype="0" fill="hold" grpId="0" nodeType="afterEffect">
                                  <p:stCondLst>
                                    <p:cond delay="0"/>
                                  </p:stCondLst>
                                  <p:childTnLst>
                                    <p:set>
                                      <p:cBhvr>
                                        <p:cTn id="148" dur="1" fill="hold">
                                          <p:stCondLst>
                                            <p:cond delay="0"/>
                                          </p:stCondLst>
                                        </p:cTn>
                                        <p:tgtEl>
                                          <p:spTgt spid="100"/>
                                        </p:tgtEl>
                                        <p:attrNameLst>
                                          <p:attrName>style.visibility</p:attrName>
                                        </p:attrNameLst>
                                      </p:cBhvr>
                                      <p:to>
                                        <p:strVal val="visible"/>
                                      </p:to>
                                    </p:set>
                                    <p:animEffect transition="in" filter="fade">
                                      <p:cBhvr>
                                        <p:cTn id="149" dur="1500"/>
                                        <p:tgtEl>
                                          <p:spTgt spid="100"/>
                                        </p:tgtEl>
                                      </p:cBhvr>
                                    </p:animEffect>
                                  </p:childTnLst>
                                </p:cTn>
                              </p:par>
                            </p:childTnLst>
                          </p:cTn>
                        </p:par>
                        <p:par>
                          <p:cTn id="150" fill="hold">
                            <p:stCondLst>
                              <p:cond delay="8000"/>
                            </p:stCondLst>
                            <p:childTnLst>
                              <p:par>
                                <p:cTn id="151" presetID="10" presetClass="exit" presetSubtype="0" fill="hold" grpId="1" nodeType="afterEffect">
                                  <p:stCondLst>
                                    <p:cond delay="0"/>
                                  </p:stCondLst>
                                  <p:childTnLst>
                                    <p:animEffect transition="out" filter="fade">
                                      <p:cBhvr>
                                        <p:cTn id="152" dur="500"/>
                                        <p:tgtEl>
                                          <p:spTgt spid="100"/>
                                        </p:tgtEl>
                                      </p:cBhvr>
                                    </p:animEffect>
                                    <p:set>
                                      <p:cBhvr>
                                        <p:cTn id="153" dur="1" fill="hold">
                                          <p:stCondLst>
                                            <p:cond delay="499"/>
                                          </p:stCondLst>
                                        </p:cTn>
                                        <p:tgtEl>
                                          <p:spTgt spid="100"/>
                                        </p:tgtEl>
                                        <p:attrNameLst>
                                          <p:attrName>style.visibility</p:attrName>
                                        </p:attrNameLst>
                                      </p:cBhvr>
                                      <p:to>
                                        <p:strVal val="hidden"/>
                                      </p:to>
                                    </p:set>
                                  </p:childTnLst>
                                </p:cTn>
                              </p:par>
                            </p:childTnLst>
                          </p:cTn>
                        </p:par>
                        <p:par>
                          <p:cTn id="154" fill="hold">
                            <p:stCondLst>
                              <p:cond delay="8500"/>
                            </p:stCondLst>
                            <p:childTnLst>
                              <p:par>
                                <p:cTn id="155" presetID="10" presetClass="entr" presetSubtype="0" fill="hold" grpId="0" nodeType="afterEffect">
                                  <p:stCondLst>
                                    <p:cond delay="0"/>
                                  </p:stCondLst>
                                  <p:childTnLst>
                                    <p:set>
                                      <p:cBhvr>
                                        <p:cTn id="156" dur="1" fill="hold">
                                          <p:stCondLst>
                                            <p:cond delay="0"/>
                                          </p:stCondLst>
                                        </p:cTn>
                                        <p:tgtEl>
                                          <p:spTgt spid="101"/>
                                        </p:tgtEl>
                                        <p:attrNameLst>
                                          <p:attrName>style.visibility</p:attrName>
                                        </p:attrNameLst>
                                      </p:cBhvr>
                                      <p:to>
                                        <p:strVal val="visible"/>
                                      </p:to>
                                    </p:set>
                                    <p:animEffect transition="in" filter="fade">
                                      <p:cBhvr>
                                        <p:cTn id="157" dur="1500"/>
                                        <p:tgtEl>
                                          <p:spTgt spid="101"/>
                                        </p:tgtEl>
                                      </p:cBhvr>
                                    </p:animEffect>
                                  </p:childTnLst>
                                </p:cTn>
                              </p:par>
                            </p:childTnLst>
                          </p:cTn>
                        </p:par>
                        <p:par>
                          <p:cTn id="158" fill="hold">
                            <p:stCondLst>
                              <p:cond delay="10000"/>
                            </p:stCondLst>
                            <p:childTnLst>
                              <p:par>
                                <p:cTn id="159" presetID="10" presetClass="exit" presetSubtype="0" fill="hold" grpId="1" nodeType="afterEffect">
                                  <p:stCondLst>
                                    <p:cond delay="0"/>
                                  </p:stCondLst>
                                  <p:childTnLst>
                                    <p:animEffect transition="out" filter="fade">
                                      <p:cBhvr>
                                        <p:cTn id="160" dur="500"/>
                                        <p:tgtEl>
                                          <p:spTgt spid="101"/>
                                        </p:tgtEl>
                                      </p:cBhvr>
                                    </p:animEffect>
                                    <p:set>
                                      <p:cBhvr>
                                        <p:cTn id="161" dur="1" fill="hold">
                                          <p:stCondLst>
                                            <p:cond delay="499"/>
                                          </p:stCondLst>
                                        </p:cTn>
                                        <p:tgtEl>
                                          <p:spTgt spid="101"/>
                                        </p:tgtEl>
                                        <p:attrNameLst>
                                          <p:attrName>style.visibility</p:attrName>
                                        </p:attrNameLst>
                                      </p:cBhvr>
                                      <p:to>
                                        <p:strVal val="hidden"/>
                                      </p:to>
                                    </p:set>
                                  </p:childTnLst>
                                </p:cTn>
                              </p:par>
                            </p:childTnLst>
                          </p:cTn>
                        </p:par>
                        <p:par>
                          <p:cTn id="162" fill="hold">
                            <p:stCondLst>
                              <p:cond delay="10500"/>
                            </p:stCondLst>
                            <p:childTnLst>
                              <p:par>
                                <p:cTn id="163" presetID="10" presetClass="entr" presetSubtype="0" fill="hold" grpId="0" nodeType="afterEffect">
                                  <p:stCondLst>
                                    <p:cond delay="0"/>
                                  </p:stCondLst>
                                  <p:childTnLst>
                                    <p:set>
                                      <p:cBhvr>
                                        <p:cTn id="164" dur="1" fill="hold">
                                          <p:stCondLst>
                                            <p:cond delay="0"/>
                                          </p:stCondLst>
                                        </p:cTn>
                                        <p:tgtEl>
                                          <p:spTgt spid="102"/>
                                        </p:tgtEl>
                                        <p:attrNameLst>
                                          <p:attrName>style.visibility</p:attrName>
                                        </p:attrNameLst>
                                      </p:cBhvr>
                                      <p:to>
                                        <p:strVal val="visible"/>
                                      </p:to>
                                    </p:set>
                                    <p:animEffect transition="in" filter="fade">
                                      <p:cBhvr>
                                        <p:cTn id="165" dur="1500"/>
                                        <p:tgtEl>
                                          <p:spTgt spid="102"/>
                                        </p:tgtEl>
                                      </p:cBhvr>
                                    </p:animEffect>
                                  </p:childTnLst>
                                </p:cTn>
                              </p:par>
                            </p:childTnLst>
                          </p:cTn>
                        </p:par>
                        <p:par>
                          <p:cTn id="166" fill="hold">
                            <p:stCondLst>
                              <p:cond delay="12000"/>
                            </p:stCondLst>
                            <p:childTnLst>
                              <p:par>
                                <p:cTn id="167" presetID="10" presetClass="exit" presetSubtype="0" fill="hold" grpId="1" nodeType="afterEffect">
                                  <p:stCondLst>
                                    <p:cond delay="0"/>
                                  </p:stCondLst>
                                  <p:childTnLst>
                                    <p:animEffect transition="out" filter="fade">
                                      <p:cBhvr>
                                        <p:cTn id="168" dur="500"/>
                                        <p:tgtEl>
                                          <p:spTgt spid="102"/>
                                        </p:tgtEl>
                                      </p:cBhvr>
                                    </p:animEffect>
                                    <p:set>
                                      <p:cBhvr>
                                        <p:cTn id="169" dur="1" fill="hold">
                                          <p:stCondLst>
                                            <p:cond delay="499"/>
                                          </p:stCondLst>
                                        </p:cTn>
                                        <p:tgtEl>
                                          <p:spTgt spid="102"/>
                                        </p:tgtEl>
                                        <p:attrNameLst>
                                          <p:attrName>style.visibility</p:attrName>
                                        </p:attrNameLst>
                                      </p:cBhvr>
                                      <p:to>
                                        <p:strVal val="hidden"/>
                                      </p:to>
                                    </p:set>
                                  </p:childTnLst>
                                </p:cTn>
                              </p:par>
                            </p:childTnLst>
                          </p:cTn>
                        </p:par>
                        <p:par>
                          <p:cTn id="170" fill="hold">
                            <p:stCondLst>
                              <p:cond delay="12500"/>
                            </p:stCondLst>
                            <p:childTnLst>
                              <p:par>
                                <p:cTn id="171" presetID="10" presetClass="entr" presetSubtype="0" fill="hold" grpId="0" nodeType="afterEffect">
                                  <p:stCondLst>
                                    <p:cond delay="0"/>
                                  </p:stCondLst>
                                  <p:childTnLst>
                                    <p:set>
                                      <p:cBhvr>
                                        <p:cTn id="172" dur="1" fill="hold">
                                          <p:stCondLst>
                                            <p:cond delay="0"/>
                                          </p:stCondLst>
                                        </p:cTn>
                                        <p:tgtEl>
                                          <p:spTgt spid="103"/>
                                        </p:tgtEl>
                                        <p:attrNameLst>
                                          <p:attrName>style.visibility</p:attrName>
                                        </p:attrNameLst>
                                      </p:cBhvr>
                                      <p:to>
                                        <p:strVal val="visible"/>
                                      </p:to>
                                    </p:set>
                                    <p:animEffect transition="in" filter="fade">
                                      <p:cBhvr>
                                        <p:cTn id="173" dur="1500"/>
                                        <p:tgtEl>
                                          <p:spTgt spid="103"/>
                                        </p:tgtEl>
                                      </p:cBhvr>
                                    </p:animEffect>
                                  </p:childTnLst>
                                </p:cTn>
                              </p:par>
                            </p:childTnLst>
                          </p:cTn>
                        </p:par>
                        <p:par>
                          <p:cTn id="174" fill="hold">
                            <p:stCondLst>
                              <p:cond delay="14000"/>
                            </p:stCondLst>
                            <p:childTnLst>
                              <p:par>
                                <p:cTn id="175" presetID="10" presetClass="exit" presetSubtype="0" fill="hold" grpId="1" nodeType="afterEffect">
                                  <p:stCondLst>
                                    <p:cond delay="0"/>
                                  </p:stCondLst>
                                  <p:childTnLst>
                                    <p:animEffect transition="out" filter="fade">
                                      <p:cBhvr>
                                        <p:cTn id="176" dur="500"/>
                                        <p:tgtEl>
                                          <p:spTgt spid="103"/>
                                        </p:tgtEl>
                                      </p:cBhvr>
                                    </p:animEffect>
                                    <p:set>
                                      <p:cBhvr>
                                        <p:cTn id="177" dur="1" fill="hold">
                                          <p:stCondLst>
                                            <p:cond delay="499"/>
                                          </p:stCondLst>
                                        </p:cTn>
                                        <p:tgtEl>
                                          <p:spTgt spid="103"/>
                                        </p:tgtEl>
                                        <p:attrNameLst>
                                          <p:attrName>style.visibility</p:attrName>
                                        </p:attrNameLst>
                                      </p:cBhvr>
                                      <p:to>
                                        <p:strVal val="hidden"/>
                                      </p:to>
                                    </p:set>
                                  </p:childTnLst>
                                </p:cTn>
                              </p:par>
                            </p:childTnLst>
                          </p:cTn>
                        </p:par>
                        <p:par>
                          <p:cTn id="178" fill="hold">
                            <p:stCondLst>
                              <p:cond delay="14500"/>
                            </p:stCondLst>
                            <p:childTnLst>
                              <p:par>
                                <p:cTn id="179" presetID="10" presetClass="entr" presetSubtype="0" fill="hold" grpId="0" nodeType="afterEffect">
                                  <p:stCondLst>
                                    <p:cond delay="0"/>
                                  </p:stCondLst>
                                  <p:childTnLst>
                                    <p:set>
                                      <p:cBhvr>
                                        <p:cTn id="180" dur="1" fill="hold">
                                          <p:stCondLst>
                                            <p:cond delay="0"/>
                                          </p:stCondLst>
                                        </p:cTn>
                                        <p:tgtEl>
                                          <p:spTgt spid="104"/>
                                        </p:tgtEl>
                                        <p:attrNameLst>
                                          <p:attrName>style.visibility</p:attrName>
                                        </p:attrNameLst>
                                      </p:cBhvr>
                                      <p:to>
                                        <p:strVal val="visible"/>
                                      </p:to>
                                    </p:set>
                                    <p:animEffect transition="in" filter="fade">
                                      <p:cBhvr>
                                        <p:cTn id="181" dur="1500"/>
                                        <p:tgtEl>
                                          <p:spTgt spid="104"/>
                                        </p:tgtEl>
                                      </p:cBhvr>
                                    </p:animEffect>
                                  </p:childTnLst>
                                </p:cTn>
                              </p:par>
                            </p:childTnLst>
                          </p:cTn>
                        </p:par>
                        <p:par>
                          <p:cTn id="182" fill="hold">
                            <p:stCondLst>
                              <p:cond delay="16000"/>
                            </p:stCondLst>
                            <p:childTnLst>
                              <p:par>
                                <p:cTn id="183" presetID="10" presetClass="exit" presetSubtype="0" fill="hold" grpId="1" nodeType="afterEffect">
                                  <p:stCondLst>
                                    <p:cond delay="0"/>
                                  </p:stCondLst>
                                  <p:childTnLst>
                                    <p:animEffect transition="out" filter="fade">
                                      <p:cBhvr>
                                        <p:cTn id="184" dur="500"/>
                                        <p:tgtEl>
                                          <p:spTgt spid="104"/>
                                        </p:tgtEl>
                                      </p:cBhvr>
                                    </p:animEffect>
                                    <p:set>
                                      <p:cBhvr>
                                        <p:cTn id="185" dur="1" fill="hold">
                                          <p:stCondLst>
                                            <p:cond delay="499"/>
                                          </p:stCondLst>
                                        </p:cTn>
                                        <p:tgtEl>
                                          <p:spTgt spid="104"/>
                                        </p:tgtEl>
                                        <p:attrNameLst>
                                          <p:attrName>style.visibility</p:attrName>
                                        </p:attrNameLst>
                                      </p:cBhvr>
                                      <p:to>
                                        <p:strVal val="hidden"/>
                                      </p:to>
                                    </p:set>
                                  </p:childTnLst>
                                </p:cTn>
                              </p:par>
                            </p:childTnLst>
                          </p:cTn>
                        </p:par>
                        <p:par>
                          <p:cTn id="186" fill="hold">
                            <p:stCondLst>
                              <p:cond delay="16500"/>
                            </p:stCondLst>
                            <p:childTnLst>
                              <p:par>
                                <p:cTn id="187" presetID="10" presetClass="entr" presetSubtype="0" fill="hold" grpId="0" nodeType="afterEffect">
                                  <p:stCondLst>
                                    <p:cond delay="0"/>
                                  </p:stCondLst>
                                  <p:childTnLst>
                                    <p:set>
                                      <p:cBhvr>
                                        <p:cTn id="188" dur="1" fill="hold">
                                          <p:stCondLst>
                                            <p:cond delay="0"/>
                                          </p:stCondLst>
                                        </p:cTn>
                                        <p:tgtEl>
                                          <p:spTgt spid="105"/>
                                        </p:tgtEl>
                                        <p:attrNameLst>
                                          <p:attrName>style.visibility</p:attrName>
                                        </p:attrNameLst>
                                      </p:cBhvr>
                                      <p:to>
                                        <p:strVal val="visible"/>
                                      </p:to>
                                    </p:set>
                                    <p:animEffect transition="in" filter="fade">
                                      <p:cBhvr>
                                        <p:cTn id="189" dur="1500"/>
                                        <p:tgtEl>
                                          <p:spTgt spid="105"/>
                                        </p:tgtEl>
                                      </p:cBhvr>
                                    </p:animEffect>
                                  </p:childTnLst>
                                </p:cTn>
                              </p:par>
                            </p:childTnLst>
                          </p:cTn>
                        </p:par>
                        <p:par>
                          <p:cTn id="190" fill="hold">
                            <p:stCondLst>
                              <p:cond delay="18000"/>
                            </p:stCondLst>
                            <p:childTnLst>
                              <p:par>
                                <p:cTn id="191" presetID="10" presetClass="exit" presetSubtype="0" fill="hold" grpId="1" nodeType="afterEffect">
                                  <p:stCondLst>
                                    <p:cond delay="0"/>
                                  </p:stCondLst>
                                  <p:childTnLst>
                                    <p:animEffect transition="out" filter="fade">
                                      <p:cBhvr>
                                        <p:cTn id="192" dur="500"/>
                                        <p:tgtEl>
                                          <p:spTgt spid="105"/>
                                        </p:tgtEl>
                                      </p:cBhvr>
                                    </p:animEffect>
                                    <p:set>
                                      <p:cBhvr>
                                        <p:cTn id="193" dur="1" fill="hold">
                                          <p:stCondLst>
                                            <p:cond delay="499"/>
                                          </p:stCondLst>
                                        </p:cTn>
                                        <p:tgtEl>
                                          <p:spTgt spid="105"/>
                                        </p:tgtEl>
                                        <p:attrNameLst>
                                          <p:attrName>style.visibility</p:attrName>
                                        </p:attrNameLst>
                                      </p:cBhvr>
                                      <p:to>
                                        <p:strVal val="hidden"/>
                                      </p:to>
                                    </p:set>
                                  </p:childTnLst>
                                </p:cTn>
                              </p:par>
                            </p:childTnLst>
                          </p:cTn>
                        </p:par>
                        <p:par>
                          <p:cTn id="194" fill="hold">
                            <p:stCondLst>
                              <p:cond delay="18500"/>
                            </p:stCondLst>
                            <p:childTnLst>
                              <p:par>
                                <p:cTn id="195" presetID="10" presetClass="entr" presetSubtype="0" fill="hold" grpId="0" nodeType="afterEffect">
                                  <p:stCondLst>
                                    <p:cond delay="0"/>
                                  </p:stCondLst>
                                  <p:childTnLst>
                                    <p:set>
                                      <p:cBhvr>
                                        <p:cTn id="196" dur="1" fill="hold">
                                          <p:stCondLst>
                                            <p:cond delay="0"/>
                                          </p:stCondLst>
                                        </p:cTn>
                                        <p:tgtEl>
                                          <p:spTgt spid="106"/>
                                        </p:tgtEl>
                                        <p:attrNameLst>
                                          <p:attrName>style.visibility</p:attrName>
                                        </p:attrNameLst>
                                      </p:cBhvr>
                                      <p:to>
                                        <p:strVal val="visible"/>
                                      </p:to>
                                    </p:set>
                                    <p:animEffect transition="in" filter="fade">
                                      <p:cBhvr>
                                        <p:cTn id="197" dur="1500"/>
                                        <p:tgtEl>
                                          <p:spTgt spid="106"/>
                                        </p:tgtEl>
                                      </p:cBhvr>
                                    </p:animEffect>
                                  </p:childTnLst>
                                </p:cTn>
                              </p:par>
                            </p:childTnLst>
                          </p:cTn>
                        </p:par>
                        <p:par>
                          <p:cTn id="198" fill="hold">
                            <p:stCondLst>
                              <p:cond delay="20000"/>
                            </p:stCondLst>
                            <p:childTnLst>
                              <p:par>
                                <p:cTn id="199" presetID="10" presetClass="exit" presetSubtype="0" fill="hold" grpId="1" nodeType="afterEffect">
                                  <p:stCondLst>
                                    <p:cond delay="0"/>
                                  </p:stCondLst>
                                  <p:childTnLst>
                                    <p:animEffect transition="out" filter="fade">
                                      <p:cBhvr>
                                        <p:cTn id="200" dur="500"/>
                                        <p:tgtEl>
                                          <p:spTgt spid="106"/>
                                        </p:tgtEl>
                                      </p:cBhvr>
                                    </p:animEffect>
                                    <p:set>
                                      <p:cBhvr>
                                        <p:cTn id="201" dur="1" fill="hold">
                                          <p:stCondLst>
                                            <p:cond delay="499"/>
                                          </p:stCondLst>
                                        </p:cTn>
                                        <p:tgtEl>
                                          <p:spTgt spid="106"/>
                                        </p:tgtEl>
                                        <p:attrNameLst>
                                          <p:attrName>style.visibility</p:attrName>
                                        </p:attrNameLst>
                                      </p:cBhvr>
                                      <p:to>
                                        <p:strVal val="hidden"/>
                                      </p:to>
                                    </p:set>
                                  </p:childTnLst>
                                </p:cTn>
                              </p:par>
                            </p:childTnLst>
                          </p:cTn>
                        </p:par>
                        <p:par>
                          <p:cTn id="202" fill="hold">
                            <p:stCondLst>
                              <p:cond delay="20500"/>
                            </p:stCondLst>
                            <p:childTnLst>
                              <p:par>
                                <p:cTn id="203" presetID="10" presetClass="entr" presetSubtype="0" fill="hold" grpId="0" nodeType="afterEffect">
                                  <p:stCondLst>
                                    <p:cond delay="0"/>
                                  </p:stCondLst>
                                  <p:childTnLst>
                                    <p:set>
                                      <p:cBhvr>
                                        <p:cTn id="204" dur="1" fill="hold">
                                          <p:stCondLst>
                                            <p:cond delay="0"/>
                                          </p:stCondLst>
                                        </p:cTn>
                                        <p:tgtEl>
                                          <p:spTgt spid="107"/>
                                        </p:tgtEl>
                                        <p:attrNameLst>
                                          <p:attrName>style.visibility</p:attrName>
                                        </p:attrNameLst>
                                      </p:cBhvr>
                                      <p:to>
                                        <p:strVal val="visible"/>
                                      </p:to>
                                    </p:set>
                                    <p:animEffect transition="in" filter="fade">
                                      <p:cBhvr>
                                        <p:cTn id="205" dur="1500"/>
                                        <p:tgtEl>
                                          <p:spTgt spid="107"/>
                                        </p:tgtEl>
                                      </p:cBhvr>
                                    </p:animEffect>
                                  </p:childTnLst>
                                </p:cTn>
                              </p:par>
                            </p:childTnLst>
                          </p:cTn>
                        </p:par>
                        <p:par>
                          <p:cTn id="206" fill="hold">
                            <p:stCondLst>
                              <p:cond delay="22000"/>
                            </p:stCondLst>
                            <p:childTnLst>
                              <p:par>
                                <p:cTn id="207" presetID="10" presetClass="exit" presetSubtype="0" fill="hold" grpId="1" nodeType="afterEffect">
                                  <p:stCondLst>
                                    <p:cond delay="0"/>
                                  </p:stCondLst>
                                  <p:childTnLst>
                                    <p:animEffect transition="out" filter="fade">
                                      <p:cBhvr>
                                        <p:cTn id="208" dur="500"/>
                                        <p:tgtEl>
                                          <p:spTgt spid="107"/>
                                        </p:tgtEl>
                                      </p:cBhvr>
                                    </p:animEffect>
                                    <p:set>
                                      <p:cBhvr>
                                        <p:cTn id="209" dur="1" fill="hold">
                                          <p:stCondLst>
                                            <p:cond delay="499"/>
                                          </p:stCondLst>
                                        </p:cTn>
                                        <p:tgtEl>
                                          <p:spTgt spid="107"/>
                                        </p:tgtEl>
                                        <p:attrNameLst>
                                          <p:attrName>style.visibility</p:attrName>
                                        </p:attrNameLst>
                                      </p:cBhvr>
                                      <p:to>
                                        <p:strVal val="hidden"/>
                                      </p:to>
                                    </p:set>
                                  </p:childTnLst>
                                </p:cTn>
                              </p:par>
                            </p:childTnLst>
                          </p:cTn>
                        </p:par>
                        <p:par>
                          <p:cTn id="210" fill="hold">
                            <p:stCondLst>
                              <p:cond delay="22500"/>
                            </p:stCondLst>
                            <p:childTnLst>
                              <p:par>
                                <p:cTn id="211" presetID="10" presetClass="entr" presetSubtype="0" fill="hold" grpId="0" nodeType="afterEffect">
                                  <p:stCondLst>
                                    <p:cond delay="0"/>
                                  </p:stCondLst>
                                  <p:childTnLst>
                                    <p:set>
                                      <p:cBhvr>
                                        <p:cTn id="212" dur="1" fill="hold">
                                          <p:stCondLst>
                                            <p:cond delay="0"/>
                                          </p:stCondLst>
                                        </p:cTn>
                                        <p:tgtEl>
                                          <p:spTgt spid="108"/>
                                        </p:tgtEl>
                                        <p:attrNameLst>
                                          <p:attrName>style.visibility</p:attrName>
                                        </p:attrNameLst>
                                      </p:cBhvr>
                                      <p:to>
                                        <p:strVal val="visible"/>
                                      </p:to>
                                    </p:set>
                                    <p:animEffect transition="in" filter="fade">
                                      <p:cBhvr>
                                        <p:cTn id="213" dur="1500"/>
                                        <p:tgtEl>
                                          <p:spTgt spid="108"/>
                                        </p:tgtEl>
                                      </p:cBhvr>
                                    </p:animEffect>
                                  </p:childTnLst>
                                </p:cTn>
                              </p:par>
                            </p:childTnLst>
                          </p:cTn>
                        </p:par>
                        <p:par>
                          <p:cTn id="214" fill="hold">
                            <p:stCondLst>
                              <p:cond delay="24000"/>
                            </p:stCondLst>
                            <p:childTnLst>
                              <p:par>
                                <p:cTn id="215" presetID="10" presetClass="exit" presetSubtype="0" fill="hold" grpId="1" nodeType="afterEffect">
                                  <p:stCondLst>
                                    <p:cond delay="0"/>
                                  </p:stCondLst>
                                  <p:childTnLst>
                                    <p:animEffect transition="out" filter="fade">
                                      <p:cBhvr>
                                        <p:cTn id="216" dur="500"/>
                                        <p:tgtEl>
                                          <p:spTgt spid="108"/>
                                        </p:tgtEl>
                                      </p:cBhvr>
                                    </p:animEffect>
                                    <p:set>
                                      <p:cBhvr>
                                        <p:cTn id="217" dur="1" fill="hold">
                                          <p:stCondLst>
                                            <p:cond delay="499"/>
                                          </p:stCondLst>
                                        </p:cTn>
                                        <p:tgtEl>
                                          <p:spTgt spid="108"/>
                                        </p:tgtEl>
                                        <p:attrNameLst>
                                          <p:attrName>style.visibility</p:attrName>
                                        </p:attrNameLst>
                                      </p:cBhvr>
                                      <p:to>
                                        <p:strVal val="hidden"/>
                                      </p:to>
                                    </p:set>
                                  </p:childTnLst>
                                </p:cTn>
                              </p:par>
                            </p:childTnLst>
                          </p:cTn>
                        </p:par>
                        <p:par>
                          <p:cTn id="218" fill="hold">
                            <p:stCondLst>
                              <p:cond delay="24500"/>
                            </p:stCondLst>
                            <p:childTnLst>
                              <p:par>
                                <p:cTn id="219" presetID="10" presetClass="entr" presetSubtype="0" fill="hold" grpId="0" nodeType="afterEffect">
                                  <p:stCondLst>
                                    <p:cond delay="0"/>
                                  </p:stCondLst>
                                  <p:childTnLst>
                                    <p:set>
                                      <p:cBhvr>
                                        <p:cTn id="220" dur="1" fill="hold">
                                          <p:stCondLst>
                                            <p:cond delay="0"/>
                                          </p:stCondLst>
                                        </p:cTn>
                                        <p:tgtEl>
                                          <p:spTgt spid="109"/>
                                        </p:tgtEl>
                                        <p:attrNameLst>
                                          <p:attrName>style.visibility</p:attrName>
                                        </p:attrNameLst>
                                      </p:cBhvr>
                                      <p:to>
                                        <p:strVal val="visible"/>
                                      </p:to>
                                    </p:set>
                                    <p:animEffect transition="in" filter="fade">
                                      <p:cBhvr>
                                        <p:cTn id="221" dur="1500"/>
                                        <p:tgtEl>
                                          <p:spTgt spid="109"/>
                                        </p:tgtEl>
                                      </p:cBhvr>
                                    </p:animEffect>
                                  </p:childTnLst>
                                </p:cTn>
                              </p:par>
                            </p:childTnLst>
                          </p:cTn>
                        </p:par>
                        <p:par>
                          <p:cTn id="222" fill="hold">
                            <p:stCondLst>
                              <p:cond delay="26000"/>
                            </p:stCondLst>
                            <p:childTnLst>
                              <p:par>
                                <p:cTn id="223" presetID="10" presetClass="exit" presetSubtype="0" fill="hold" grpId="1" nodeType="afterEffect">
                                  <p:stCondLst>
                                    <p:cond delay="0"/>
                                  </p:stCondLst>
                                  <p:childTnLst>
                                    <p:animEffect transition="out" filter="fade">
                                      <p:cBhvr>
                                        <p:cTn id="224" dur="500"/>
                                        <p:tgtEl>
                                          <p:spTgt spid="109"/>
                                        </p:tgtEl>
                                      </p:cBhvr>
                                    </p:animEffect>
                                    <p:set>
                                      <p:cBhvr>
                                        <p:cTn id="225" dur="1" fill="hold">
                                          <p:stCondLst>
                                            <p:cond delay="499"/>
                                          </p:stCondLst>
                                        </p:cTn>
                                        <p:tgtEl>
                                          <p:spTgt spid="109"/>
                                        </p:tgtEl>
                                        <p:attrNameLst>
                                          <p:attrName>style.visibility</p:attrName>
                                        </p:attrNameLst>
                                      </p:cBhvr>
                                      <p:to>
                                        <p:strVal val="hidden"/>
                                      </p:to>
                                    </p:set>
                                  </p:childTnLst>
                                </p:cTn>
                              </p:par>
                            </p:childTnLst>
                          </p:cTn>
                        </p:par>
                        <p:par>
                          <p:cTn id="226" fill="hold">
                            <p:stCondLst>
                              <p:cond delay="26500"/>
                            </p:stCondLst>
                            <p:childTnLst>
                              <p:par>
                                <p:cTn id="227" presetID="10" presetClass="entr" presetSubtype="0" fill="hold" grpId="0" nodeType="afterEffect">
                                  <p:stCondLst>
                                    <p:cond delay="0"/>
                                  </p:stCondLst>
                                  <p:childTnLst>
                                    <p:set>
                                      <p:cBhvr>
                                        <p:cTn id="228" dur="1" fill="hold">
                                          <p:stCondLst>
                                            <p:cond delay="0"/>
                                          </p:stCondLst>
                                        </p:cTn>
                                        <p:tgtEl>
                                          <p:spTgt spid="110"/>
                                        </p:tgtEl>
                                        <p:attrNameLst>
                                          <p:attrName>style.visibility</p:attrName>
                                        </p:attrNameLst>
                                      </p:cBhvr>
                                      <p:to>
                                        <p:strVal val="visible"/>
                                      </p:to>
                                    </p:set>
                                    <p:animEffect transition="in" filter="fade">
                                      <p:cBhvr>
                                        <p:cTn id="229" dur="1500"/>
                                        <p:tgtEl>
                                          <p:spTgt spid="110"/>
                                        </p:tgtEl>
                                      </p:cBhvr>
                                    </p:animEffect>
                                  </p:childTnLst>
                                </p:cTn>
                              </p:par>
                            </p:childTnLst>
                          </p:cTn>
                        </p:par>
                        <p:par>
                          <p:cTn id="230" fill="hold">
                            <p:stCondLst>
                              <p:cond delay="28000"/>
                            </p:stCondLst>
                            <p:childTnLst>
                              <p:par>
                                <p:cTn id="231" presetID="10" presetClass="exit" presetSubtype="0" fill="hold" grpId="1" nodeType="afterEffect">
                                  <p:stCondLst>
                                    <p:cond delay="0"/>
                                  </p:stCondLst>
                                  <p:childTnLst>
                                    <p:animEffect transition="out" filter="fade">
                                      <p:cBhvr>
                                        <p:cTn id="232" dur="500"/>
                                        <p:tgtEl>
                                          <p:spTgt spid="110"/>
                                        </p:tgtEl>
                                      </p:cBhvr>
                                    </p:animEffect>
                                    <p:set>
                                      <p:cBhvr>
                                        <p:cTn id="233" dur="1" fill="hold">
                                          <p:stCondLst>
                                            <p:cond delay="499"/>
                                          </p:stCondLst>
                                        </p:cTn>
                                        <p:tgtEl>
                                          <p:spTgt spid="110"/>
                                        </p:tgtEl>
                                        <p:attrNameLst>
                                          <p:attrName>style.visibility</p:attrName>
                                        </p:attrNameLst>
                                      </p:cBhvr>
                                      <p:to>
                                        <p:strVal val="hidden"/>
                                      </p:to>
                                    </p:set>
                                  </p:childTnLst>
                                </p:cTn>
                              </p:par>
                            </p:childTnLst>
                          </p:cTn>
                        </p:par>
                        <p:par>
                          <p:cTn id="234" fill="hold">
                            <p:stCondLst>
                              <p:cond delay="28500"/>
                            </p:stCondLst>
                            <p:childTnLst>
                              <p:par>
                                <p:cTn id="235" presetID="10" presetClass="entr" presetSubtype="0" fill="hold" grpId="0" nodeType="afterEffect">
                                  <p:stCondLst>
                                    <p:cond delay="0"/>
                                  </p:stCondLst>
                                  <p:childTnLst>
                                    <p:set>
                                      <p:cBhvr>
                                        <p:cTn id="236" dur="1" fill="hold">
                                          <p:stCondLst>
                                            <p:cond delay="0"/>
                                          </p:stCondLst>
                                        </p:cTn>
                                        <p:tgtEl>
                                          <p:spTgt spid="111"/>
                                        </p:tgtEl>
                                        <p:attrNameLst>
                                          <p:attrName>style.visibility</p:attrName>
                                        </p:attrNameLst>
                                      </p:cBhvr>
                                      <p:to>
                                        <p:strVal val="visible"/>
                                      </p:to>
                                    </p:set>
                                    <p:animEffect transition="in" filter="fade">
                                      <p:cBhvr>
                                        <p:cTn id="237" dur="1500"/>
                                        <p:tgtEl>
                                          <p:spTgt spid="111"/>
                                        </p:tgtEl>
                                      </p:cBhvr>
                                    </p:animEffect>
                                  </p:childTnLst>
                                </p:cTn>
                              </p:par>
                            </p:childTnLst>
                          </p:cTn>
                        </p:par>
                        <p:par>
                          <p:cTn id="238" fill="hold">
                            <p:stCondLst>
                              <p:cond delay="30000"/>
                            </p:stCondLst>
                            <p:childTnLst>
                              <p:par>
                                <p:cTn id="239" presetID="10" presetClass="exit" presetSubtype="0" fill="hold" grpId="1" nodeType="afterEffect">
                                  <p:stCondLst>
                                    <p:cond delay="0"/>
                                  </p:stCondLst>
                                  <p:childTnLst>
                                    <p:animEffect transition="out" filter="fade">
                                      <p:cBhvr>
                                        <p:cTn id="240" dur="500"/>
                                        <p:tgtEl>
                                          <p:spTgt spid="111"/>
                                        </p:tgtEl>
                                      </p:cBhvr>
                                    </p:animEffect>
                                    <p:set>
                                      <p:cBhvr>
                                        <p:cTn id="241" dur="1" fill="hold">
                                          <p:stCondLst>
                                            <p:cond delay="499"/>
                                          </p:stCondLst>
                                        </p:cTn>
                                        <p:tgtEl>
                                          <p:spTgt spid="111"/>
                                        </p:tgtEl>
                                        <p:attrNameLst>
                                          <p:attrName>style.visibility</p:attrName>
                                        </p:attrNameLst>
                                      </p:cBhvr>
                                      <p:to>
                                        <p:strVal val="hidden"/>
                                      </p:to>
                                    </p:set>
                                  </p:childTnLst>
                                </p:cTn>
                              </p:par>
                            </p:childTnLst>
                          </p:cTn>
                        </p:par>
                        <p:par>
                          <p:cTn id="242" fill="hold">
                            <p:stCondLst>
                              <p:cond delay="30500"/>
                            </p:stCondLst>
                            <p:childTnLst>
                              <p:par>
                                <p:cTn id="243" presetID="10" presetClass="entr" presetSubtype="0" fill="hold" grpId="0" nodeType="afterEffect">
                                  <p:stCondLst>
                                    <p:cond delay="0"/>
                                  </p:stCondLst>
                                  <p:childTnLst>
                                    <p:set>
                                      <p:cBhvr>
                                        <p:cTn id="244" dur="1" fill="hold">
                                          <p:stCondLst>
                                            <p:cond delay="0"/>
                                          </p:stCondLst>
                                        </p:cTn>
                                        <p:tgtEl>
                                          <p:spTgt spid="112"/>
                                        </p:tgtEl>
                                        <p:attrNameLst>
                                          <p:attrName>style.visibility</p:attrName>
                                        </p:attrNameLst>
                                      </p:cBhvr>
                                      <p:to>
                                        <p:strVal val="visible"/>
                                      </p:to>
                                    </p:set>
                                    <p:animEffect transition="in" filter="fade">
                                      <p:cBhvr>
                                        <p:cTn id="245" dur="1500"/>
                                        <p:tgtEl>
                                          <p:spTgt spid="112"/>
                                        </p:tgtEl>
                                      </p:cBhvr>
                                    </p:animEffect>
                                  </p:childTnLst>
                                </p:cTn>
                              </p:par>
                            </p:childTnLst>
                          </p:cTn>
                        </p:par>
                        <p:par>
                          <p:cTn id="246" fill="hold">
                            <p:stCondLst>
                              <p:cond delay="32000"/>
                            </p:stCondLst>
                            <p:childTnLst>
                              <p:par>
                                <p:cTn id="247" presetID="10" presetClass="exit" presetSubtype="0" fill="hold" grpId="1" nodeType="afterEffect">
                                  <p:stCondLst>
                                    <p:cond delay="0"/>
                                  </p:stCondLst>
                                  <p:childTnLst>
                                    <p:animEffect transition="out" filter="fade">
                                      <p:cBhvr>
                                        <p:cTn id="248" dur="500"/>
                                        <p:tgtEl>
                                          <p:spTgt spid="112"/>
                                        </p:tgtEl>
                                      </p:cBhvr>
                                    </p:animEffect>
                                    <p:set>
                                      <p:cBhvr>
                                        <p:cTn id="249" dur="1" fill="hold">
                                          <p:stCondLst>
                                            <p:cond delay="499"/>
                                          </p:stCondLst>
                                        </p:cTn>
                                        <p:tgtEl>
                                          <p:spTgt spid="112"/>
                                        </p:tgtEl>
                                        <p:attrNameLst>
                                          <p:attrName>style.visibility</p:attrName>
                                        </p:attrNameLst>
                                      </p:cBhvr>
                                      <p:to>
                                        <p:strVal val="hidden"/>
                                      </p:to>
                                    </p:set>
                                  </p:childTnLst>
                                </p:cTn>
                              </p:par>
                            </p:childTnLst>
                          </p:cTn>
                        </p:par>
                        <p:par>
                          <p:cTn id="250" fill="hold">
                            <p:stCondLst>
                              <p:cond delay="32500"/>
                            </p:stCondLst>
                            <p:childTnLst>
                              <p:par>
                                <p:cTn id="251" presetID="10" presetClass="entr" presetSubtype="0" fill="hold" grpId="0" nodeType="afterEffect">
                                  <p:stCondLst>
                                    <p:cond delay="0"/>
                                  </p:stCondLst>
                                  <p:childTnLst>
                                    <p:set>
                                      <p:cBhvr>
                                        <p:cTn id="252" dur="1" fill="hold">
                                          <p:stCondLst>
                                            <p:cond delay="0"/>
                                          </p:stCondLst>
                                        </p:cTn>
                                        <p:tgtEl>
                                          <p:spTgt spid="113"/>
                                        </p:tgtEl>
                                        <p:attrNameLst>
                                          <p:attrName>style.visibility</p:attrName>
                                        </p:attrNameLst>
                                      </p:cBhvr>
                                      <p:to>
                                        <p:strVal val="visible"/>
                                      </p:to>
                                    </p:set>
                                    <p:animEffect transition="in" filter="fade">
                                      <p:cBhvr>
                                        <p:cTn id="253" dur="1500"/>
                                        <p:tgtEl>
                                          <p:spTgt spid="113"/>
                                        </p:tgtEl>
                                      </p:cBhvr>
                                    </p:animEffect>
                                  </p:childTnLst>
                                </p:cTn>
                              </p:par>
                            </p:childTnLst>
                          </p:cTn>
                        </p:par>
                        <p:par>
                          <p:cTn id="254" fill="hold">
                            <p:stCondLst>
                              <p:cond delay="34000"/>
                            </p:stCondLst>
                            <p:childTnLst>
                              <p:par>
                                <p:cTn id="255" presetID="10" presetClass="exit" presetSubtype="0" fill="hold" grpId="1" nodeType="afterEffect">
                                  <p:stCondLst>
                                    <p:cond delay="0"/>
                                  </p:stCondLst>
                                  <p:childTnLst>
                                    <p:animEffect transition="out" filter="fade">
                                      <p:cBhvr>
                                        <p:cTn id="256" dur="500"/>
                                        <p:tgtEl>
                                          <p:spTgt spid="113"/>
                                        </p:tgtEl>
                                      </p:cBhvr>
                                    </p:animEffect>
                                    <p:set>
                                      <p:cBhvr>
                                        <p:cTn id="257" dur="1" fill="hold">
                                          <p:stCondLst>
                                            <p:cond delay="499"/>
                                          </p:stCondLst>
                                        </p:cTn>
                                        <p:tgtEl>
                                          <p:spTgt spid="113"/>
                                        </p:tgtEl>
                                        <p:attrNameLst>
                                          <p:attrName>style.visibility</p:attrName>
                                        </p:attrNameLst>
                                      </p:cBhvr>
                                      <p:to>
                                        <p:strVal val="hidden"/>
                                      </p:to>
                                    </p:set>
                                  </p:childTnLst>
                                </p:cTn>
                              </p:par>
                            </p:childTnLst>
                          </p:cTn>
                        </p:par>
                        <p:par>
                          <p:cTn id="258" fill="hold">
                            <p:stCondLst>
                              <p:cond delay="34500"/>
                            </p:stCondLst>
                            <p:childTnLst>
                              <p:par>
                                <p:cTn id="259" presetID="10" presetClass="entr" presetSubtype="0" fill="hold" grpId="0" nodeType="afterEffect">
                                  <p:stCondLst>
                                    <p:cond delay="0"/>
                                  </p:stCondLst>
                                  <p:childTnLst>
                                    <p:set>
                                      <p:cBhvr>
                                        <p:cTn id="260" dur="1" fill="hold">
                                          <p:stCondLst>
                                            <p:cond delay="0"/>
                                          </p:stCondLst>
                                        </p:cTn>
                                        <p:tgtEl>
                                          <p:spTgt spid="96"/>
                                        </p:tgtEl>
                                        <p:attrNameLst>
                                          <p:attrName>style.visibility</p:attrName>
                                        </p:attrNameLst>
                                      </p:cBhvr>
                                      <p:to>
                                        <p:strVal val="visible"/>
                                      </p:to>
                                    </p:set>
                                    <p:animEffect transition="in" filter="fade">
                                      <p:cBhvr>
                                        <p:cTn id="261" dur="1500"/>
                                        <p:tgtEl>
                                          <p:spTgt spid="96"/>
                                        </p:tgtEl>
                                      </p:cBhvr>
                                    </p:animEffect>
                                  </p:childTnLst>
                                </p:cTn>
                              </p:par>
                            </p:childTnLst>
                          </p:cTn>
                        </p:par>
                      </p:childTnLst>
                    </p:cTn>
                  </p:par>
                </p:childTnLst>
              </p:cTn>
              <p:nextCondLst>
                <p:cond evt="onClick" delay="0">
                  <p:tgtEl>
                    <p:spTgt spid="10"/>
                  </p:tgtEl>
                </p:cond>
              </p:nextCondLst>
            </p:seq>
          </p:childTnLst>
        </p:cTn>
      </p:par>
    </p:tnLst>
    <p:bldLst>
      <p:bldP spid="96" grpId="0"/>
      <p:bldP spid="96" grpId="1"/>
      <p:bldP spid="97" grpId="0"/>
      <p:bldP spid="97" grpId="1"/>
      <p:bldP spid="98" grpId="0"/>
      <p:bldP spid="98" grpId="1"/>
      <p:bldP spid="99" grpId="0"/>
      <p:bldP spid="99" grpId="1"/>
      <p:bldP spid="100" grpId="0"/>
      <p:bldP spid="100" grpId="1"/>
      <p:bldP spid="101" grpId="0"/>
      <p:bldP spid="101" grpId="1"/>
      <p:bldP spid="102" grpId="0"/>
      <p:bldP spid="102" grpId="1"/>
      <p:bldP spid="103" grpId="0"/>
      <p:bldP spid="103" grpId="1"/>
      <p:bldP spid="104" grpId="0"/>
      <p:bldP spid="104" grpId="1"/>
      <p:bldP spid="105" grpId="0"/>
      <p:bldP spid="105" grpId="1"/>
      <p:bldP spid="106" grpId="0"/>
      <p:bldP spid="106" grpId="1"/>
      <p:bldP spid="107" grpId="0"/>
      <p:bldP spid="107" grpId="1"/>
      <p:bldP spid="108" grpId="0"/>
      <p:bldP spid="108" grpId="1"/>
      <p:bldP spid="109" grpId="0"/>
      <p:bldP spid="109" grpId="1"/>
      <p:bldP spid="110" grpId="0"/>
      <p:bldP spid="110" grpId="1"/>
      <p:bldP spid="111" grpId="0"/>
      <p:bldP spid="111" grpId="1"/>
      <p:bldP spid="112" grpId="0"/>
      <p:bldP spid="112" grpId="1"/>
      <p:bldP spid="113" grpId="0"/>
      <p:bldP spid="11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peech Bubble">
            <a:extLst>
              <a:ext uri="{FF2B5EF4-FFF2-40B4-BE49-F238E27FC236}">
                <a16:creationId xmlns="" xmlns:a16="http://schemas.microsoft.com/office/drawing/2014/main" id="{AB6F159F-735F-465C-A86F-7DB4A3AA22C9}"/>
              </a:ext>
            </a:extLst>
          </p:cNvPr>
          <p:cNvSpPr/>
          <p:nvPr/>
        </p:nvSpPr>
        <p:spPr>
          <a:xfrm>
            <a:off x="1105320" y="846137"/>
            <a:ext cx="6310364" cy="711357"/>
          </a:xfrm>
          <a:prstGeom prst="wedgeRoundRectCallout">
            <a:avLst>
              <a:gd name="adj1" fmla="val 36681"/>
              <a:gd name="adj2" fmla="val 9813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Watch the magic pencil write the words. Can you join in?</a:t>
            </a:r>
          </a:p>
        </p:txBody>
      </p:sp>
      <p:sp>
        <p:nvSpPr>
          <p:cNvPr id="10" name="Speech Bubble">
            <a:extLst>
              <a:ext uri="{FF2B5EF4-FFF2-40B4-BE49-F238E27FC236}">
                <a16:creationId xmlns="" xmlns:a16="http://schemas.microsoft.com/office/drawing/2014/main" id="{AB6F159F-735F-465C-A86F-7DB4A3AA22C9}"/>
              </a:ext>
            </a:extLst>
          </p:cNvPr>
          <p:cNvSpPr/>
          <p:nvPr/>
        </p:nvSpPr>
        <p:spPr>
          <a:xfrm>
            <a:off x="1105578" y="845178"/>
            <a:ext cx="6310364" cy="711357"/>
          </a:xfrm>
          <a:prstGeom prst="wedgeRoundRectCallout">
            <a:avLst>
              <a:gd name="adj1" fmla="val 36840"/>
              <a:gd name="adj2" fmla="val 995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This week, we are learning to spell the common exception words </a:t>
            </a:r>
            <a:r>
              <a:rPr lang="en-GB" dirty="0">
                <a:solidFill>
                  <a:srgbClr val="DE1E5A"/>
                </a:solidFill>
                <a:latin typeface="Twinkl" pitchFamily="50" charset="0"/>
              </a:rPr>
              <a:t>because</a:t>
            </a:r>
            <a:r>
              <a:rPr lang="en-GB" dirty="0">
                <a:solidFill>
                  <a:schemeClr val="tx1"/>
                </a:solidFill>
                <a:latin typeface="Twinkl" pitchFamily="50" charset="0"/>
              </a:rPr>
              <a:t> and </a:t>
            </a:r>
            <a:r>
              <a:rPr lang="en-GB" dirty="0">
                <a:solidFill>
                  <a:srgbClr val="DE1E5A"/>
                </a:solidFill>
                <a:latin typeface="Twinkl" pitchFamily="50" charset="0"/>
              </a:rPr>
              <a:t>different</a:t>
            </a:r>
            <a:r>
              <a:rPr lang="en-GB" dirty="0">
                <a:solidFill>
                  <a:schemeClr val="tx1"/>
                </a:solidFill>
                <a:latin typeface="Twinkl" pitchFamily="50" charset="0"/>
              </a:rPr>
              <a:t>.</a:t>
            </a:r>
          </a:p>
        </p:txBody>
      </p:sp>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7"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788" y="1693863"/>
            <a:ext cx="2381250" cy="808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163" y="1989138"/>
            <a:ext cx="4395787"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86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1" name="TextBox 10">
            <a:extLst>
              <a:ext uri="{FF2B5EF4-FFF2-40B4-BE49-F238E27FC236}">
                <a16:creationId xmlns="" xmlns:a16="http://schemas.microsoft.com/office/drawing/2014/main" id="{FFF21931-038E-4846-96B4-054DB145BBBF}"/>
              </a:ext>
            </a:extLst>
          </p:cNvPr>
          <p:cNvSpPr txBox="1"/>
          <p:nvPr/>
        </p:nvSpPr>
        <p:spPr>
          <a:xfrm>
            <a:off x="794440" y="1916252"/>
            <a:ext cx="7587333" cy="2646878"/>
          </a:xfrm>
          <a:prstGeom prst="rect">
            <a:avLst/>
          </a:prstGeom>
          <a:noFill/>
        </p:spPr>
        <p:txBody>
          <a:bodyPr wrap="none">
            <a:spAutoFit/>
          </a:bodyPr>
          <a:lstStyle/>
          <a:p>
            <a:pPr>
              <a:defRPr/>
            </a:pPr>
            <a:r>
              <a:rPr lang="en-GB" sz="16600" dirty="0" smtClean="0">
                <a:ln w="28575">
                  <a:solidFill>
                    <a:schemeClr val="tx1"/>
                  </a:solidFill>
                </a:ln>
                <a:solidFill>
                  <a:schemeClr val="bg1"/>
                </a:solidFill>
                <a:latin typeface="Twinkl SemiBold" pitchFamily="2" charset="0"/>
              </a:rPr>
              <a:t>because</a:t>
            </a:r>
            <a:endParaRPr lang="en-GB" sz="16600" dirty="0">
              <a:ln w="28575">
                <a:solidFill>
                  <a:schemeClr val="tx1"/>
                </a:solidFill>
              </a:ln>
              <a:solidFill>
                <a:schemeClr val="bg1"/>
              </a:solidFill>
              <a:latin typeface="Twinkl SemiBold" pitchFamily="2" charset="0"/>
            </a:endParaRPr>
          </a:p>
        </p:txBody>
      </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18">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5385" y="1816369"/>
            <a:ext cx="710150" cy="707937"/>
          </a:xfrm>
          <a:prstGeom prst="rect">
            <a:avLst/>
          </a:prstGeom>
        </p:spPr>
      </p:pic>
      <p:pic>
        <p:nvPicPr>
          <p:cNvPr id="20" name="Picture 19">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4324" y="2813525"/>
            <a:ext cx="710150" cy="707937"/>
          </a:xfrm>
          <a:prstGeom prst="rect">
            <a:avLst/>
          </a:prstGeom>
        </p:spPr>
      </p:pic>
      <p:pic>
        <p:nvPicPr>
          <p:cNvPr id="21" name="Picture 20">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4495" y="2401535"/>
            <a:ext cx="710150" cy="707937"/>
          </a:xfrm>
          <a:prstGeom prst="rect">
            <a:avLst/>
          </a:prstGeom>
        </p:spPr>
      </p:pic>
      <p:pic>
        <p:nvPicPr>
          <p:cNvPr id="22" name="Picture 21">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7686" y="2390492"/>
            <a:ext cx="710150" cy="707937"/>
          </a:xfrm>
          <a:prstGeom prst="rect">
            <a:avLst/>
          </a:prstGeom>
        </p:spPr>
      </p:pic>
      <p:pic>
        <p:nvPicPr>
          <p:cNvPr id="23" name="Picture 22">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22218" y="2356295"/>
            <a:ext cx="710150" cy="707937"/>
          </a:xfrm>
          <a:prstGeom prst="rect">
            <a:avLst/>
          </a:prstGeom>
        </p:spPr>
      </p:pic>
      <p:pic>
        <p:nvPicPr>
          <p:cNvPr id="24" name="Picture 23">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2223" y="2407033"/>
            <a:ext cx="710150" cy="707937"/>
          </a:xfrm>
          <a:prstGeom prst="rect">
            <a:avLst/>
          </a:prstGeom>
        </p:spPr>
      </p:pic>
      <p:pic>
        <p:nvPicPr>
          <p:cNvPr id="25" name="Picture 24">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8331" y="2813525"/>
            <a:ext cx="710150" cy="707937"/>
          </a:xfrm>
          <a:prstGeom prst="rect">
            <a:avLst/>
          </a:prstGeom>
        </p:spPr>
      </p:pic>
    </p:spTree>
    <p:extLst>
      <p:ext uri="{BB962C8B-B14F-4D97-AF65-F5344CB8AC3E}">
        <p14:creationId xmlns:p14="http://schemas.microsoft.com/office/powerpoint/2010/main" val="331888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16667E-6 4.81481E-6 L -0.00173 0.19745 L 0.00469 0.10972 L 0.025 0.08125 L 0.04914 0.07523 L 0.06025 0.08263 L 0.06667 0.10347 L 0.06858 0.15023 L 0.05921 0.1875 L 0.04167 0.19606 L 0.01858 0.19004 L 0.00191 0.17893 " pathEditMode="relative" rAng="0" ptsTypes="AAAAAAAAAAAA">
                                      <p:cBhvr>
                                        <p:cTn id="14" dur="2000" fill="hold"/>
                                        <p:tgtEl>
                                          <p:spTgt spid="19"/>
                                        </p:tgtEl>
                                        <p:attrNameLst>
                                          <p:attrName>ppt_x</p:attrName>
                                          <p:attrName>ppt_y</p:attrName>
                                        </p:attrNameLst>
                                      </p:cBhvr>
                                      <p:rCtr x="3333" y="9861"/>
                                    </p:animMotion>
                                  </p:childTnLst>
                                </p:cTn>
                              </p:par>
                            </p:childTnLst>
                          </p:cTn>
                        </p:par>
                        <p:par>
                          <p:cTn id="15" fill="hold">
                            <p:stCondLst>
                              <p:cond delay="3000"/>
                            </p:stCondLst>
                            <p:childTnLst>
                              <p:par>
                                <p:cTn id="16" presetID="10" presetClass="exit" presetSubtype="0" fill="hold" nodeType="afterEffect">
                                  <p:stCondLst>
                                    <p:cond delay="0"/>
                                  </p:stCondLst>
                                  <p:childTnLst>
                                    <p:animEffect transition="out" filter="fade">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3500"/>
                            </p:stCondLst>
                            <p:childTnLst>
                              <p:par>
                                <p:cTn id="20" presetID="10" presetClass="entr" presetSubtype="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par>
                          <p:cTn id="23" fill="hold">
                            <p:stCondLst>
                              <p:cond delay="4000"/>
                            </p:stCondLst>
                            <p:childTnLst>
                              <p:par>
                                <p:cTn id="24" presetID="0" presetClass="path" presetSubtype="0" accel="50000" decel="50000" fill="hold" nodeType="afterEffect">
                                  <p:stCondLst>
                                    <p:cond delay="0"/>
                                  </p:stCondLst>
                                  <p:childTnLst>
                                    <p:animMotion origin="layout" path="M 1.11111E-6 4.44444E-6 L 1.11111E-6 0.00023 C 0.00712 -0.00116 0.00156 -0.00024 0.00712 -0.00139 C 0.00816 -0.00162 0.0092 -0.00162 0.01042 -0.00209 C 0.01198 -0.00232 0.01354 -0.00255 0.0151 -0.00325 C 0.01597 -0.00371 0.01701 -0.0044 0.01788 -0.0044 L 0.0217 -0.0051 L 0.02604 -0.00695 C 0.02639 -0.00718 0.02691 -0.00764 0.02743 -0.00764 C 0.0283 -0.00787 0.03021 -0.00834 0.03125 -0.00903 C 0.0316 -0.00926 0.03212 -0.00996 0.03264 -0.01019 C 0.03316 -0.01065 0.03385 -0.01065 0.03455 -0.01088 C 0.03489 -0.01112 0.03542 -0.01135 0.03594 -0.01158 C 0.0368 -0.01227 0.03767 -0.01343 0.03871 -0.01389 C 0.03924 -0.01412 0.03976 -0.01436 0.0401 -0.01459 C 0.04444 -0.01783 0.04167 -0.01598 0.04444 -0.01899 C 0.04479 -0.01945 0.04549 -0.01991 0.04583 -0.02037 C 0.04653 -0.02107 0.04774 -0.02292 0.04774 -0.02269 C 0.04792 -0.02362 0.04792 -0.02454 0.04826 -0.02547 C 0.04983 -0.03033 0.04861 -0.02431 0.04965 -0.02917 C 0.05 -0.03079 0.05035 -0.03241 0.05052 -0.03426 C 0.05087 -0.03681 0.05104 -0.03936 0.05156 -0.0419 C 0.05156 -0.04237 0.05191 -0.04306 0.05208 -0.04375 C 0.05191 -0.04885 0.05191 -0.05371 0.05156 -0.0588 C 0.05139 -0.06019 0.05052 -0.0632 0.04965 -0.06459 C 0.0493 -0.06505 0.04861 -0.06528 0.04826 -0.06575 C 0.04774 -0.06644 0.04739 -0.06737 0.04687 -0.0676 C 0.04583 -0.06829 0.04496 -0.06852 0.04392 -0.06899 L 0.04114 -0.07014 C 0.04062 -0.07037 0.0401 -0.07084 0.03976 -0.07084 C 0.03437 -0.07176 0.03715 -0.0713 0.03125 -0.072 C 0.02743 -0.07176 0.02396 -0.072 0.02031 -0.07084 C 0.01979 -0.07061 0.01927 -0.07037 0.01892 -0.07014 C 0.01805 -0.06991 0.01736 -0.06991 0.01649 -0.06968 C 0.01528 -0.06922 0.01267 -0.06829 0.01267 -0.06806 C 0.01233 -0.06783 0.01215 -0.06737 0.0118 -0.06713 C 0.01094 -0.06644 0.00816 -0.06598 0.00746 -0.06575 C 0.00347 -0.06389 0.00833 -0.06644 0.00521 -0.06389 C 0.00469 -0.06366 0.00417 -0.06343 0.00364 -0.0632 C 0.0033 -0.06274 0.00278 -0.06227 0.00226 -0.06204 C 0.00174 -0.06158 0.00104 -0.06135 0.00035 -0.06065 C -0.00035 -0.05996 -0.0007 -0.0588 -0.00156 -0.05811 L -0.00295 -0.05695 C -0.00538 -0.05186 -0.00208 -0.05811 -0.00521 -0.05371 C -0.00608 -0.05278 -0.0066 -0.0507 -0.00712 -0.04931 C -0.00868 -0.04584 -0.00851 -0.0463 -0.01007 -0.04422 C -0.01024 -0.0426 -0.01076 -0.04098 -0.01094 -0.03936 C -0.01163 -0.0338 -0.01129 -0.03681 -0.01181 -0.03033 C -0.01181 -0.0169 -0.01181 -0.00348 -0.01146 0.00995 C -0.01129 0.01412 -0.01146 0.01828 -0.01042 0.02199 C -0.0099 0.02407 -0.0099 0.0243 -0.00955 0.02638 C -0.00938 0.02754 -0.0092 0.02847 -0.00903 0.02963 C -0.00886 0.03078 -0.00833 0.03217 -0.00816 0.03333 C -0.00799 0.03402 -0.00747 0.03819 -0.00712 0.03912 C -0.00695 0.03981 -0.0066 0.04027 -0.00625 0.04097 C -0.00608 0.04166 -0.0059 0.04236 -0.00573 0.04282 C -0.00521 0.04467 -0.00434 0.04652 -0.0033 0.04791 C -0.00295 0.04838 -0.00243 0.04861 -0.00191 0.04907 C -0.00156 0.04953 -0.00139 0.05023 -0.00104 0.05046 C 0.00052 0.05138 0.00208 0.05185 0.00364 0.05231 C 0.00503 0.05277 0.00573 0.05347 0.00712 0.0537 C 0.00868 0.05393 0.01059 0.05393 0.01233 0.05416 C 0.01267 0.05439 0.01319 0.05463 0.01371 0.05486 C 0.01493 0.05532 0.01753 0.05578 0.01892 0.05625 C 0.02153 0.05578 0.02239 0.05578 0.02448 0.05486 C 0.02552 0.05439 0.02639 0.0537 0.02743 0.0537 L 0.0316 0.053 C 0.03385 0.05254 0.03819 0.05162 0.03819 0.05185 C 0.03906 0.05138 0.03976 0.05069 0.04062 0.05046 C 0.04167 0.05 0.04375 0.05 0.04496 0.04907 C 0.04618 0.04838 0.04948 0.04537 0.05017 0.04351 L 0.05052 0.04213 " pathEditMode="relative" rAng="0" ptsTypes="AAAAAAAAAAAAAAAAAAAAAAAAAAAAAAAAAAAAAAAAAAAAAAAAAAAAAAAAAAAAAAAAAAAAAAAA">
                                      <p:cBhvr>
                                        <p:cTn id="25" dur="2000" fill="hold"/>
                                        <p:tgtEl>
                                          <p:spTgt spid="20"/>
                                        </p:tgtEl>
                                        <p:attrNameLst>
                                          <p:attrName>ppt_x</p:attrName>
                                          <p:attrName>ppt_y</p:attrName>
                                        </p:attrNameLst>
                                      </p:cBhvr>
                                      <p:rCtr x="2014" y="-787"/>
                                    </p:animMotion>
                                  </p:childTnLst>
                                </p:cTn>
                              </p:par>
                            </p:childTnLst>
                          </p:cTn>
                        </p:par>
                        <p:par>
                          <p:cTn id="26" fill="hold">
                            <p:stCondLst>
                              <p:cond delay="6000"/>
                            </p:stCondLst>
                            <p:childTnLst>
                              <p:par>
                                <p:cTn id="27" presetID="10" presetClass="exit" presetSubtype="0" fill="hold" nodeType="afterEffect">
                                  <p:stCondLst>
                                    <p:cond delay="0"/>
                                  </p:stCondLst>
                                  <p:childTnLst>
                                    <p:animEffect transition="out" filter="fade">
                                      <p:cBhvr>
                                        <p:cTn id="28" dur="500"/>
                                        <p:tgtEl>
                                          <p:spTgt spid="20"/>
                                        </p:tgtEl>
                                      </p:cBhvr>
                                    </p:animEffect>
                                    <p:set>
                                      <p:cBhvr>
                                        <p:cTn id="29" dur="1" fill="hold">
                                          <p:stCondLst>
                                            <p:cond delay="499"/>
                                          </p:stCondLst>
                                        </p:cTn>
                                        <p:tgtEl>
                                          <p:spTgt spid="20"/>
                                        </p:tgtEl>
                                        <p:attrNameLst>
                                          <p:attrName>style.visibility</p:attrName>
                                        </p:attrNameLst>
                                      </p:cBhvr>
                                      <p:to>
                                        <p:strVal val="hidden"/>
                                      </p:to>
                                    </p:set>
                                  </p:childTnLst>
                                </p:cTn>
                              </p:par>
                            </p:childTnLst>
                          </p:cTn>
                        </p:par>
                        <p:par>
                          <p:cTn id="30" fill="hold">
                            <p:stCondLst>
                              <p:cond delay="6500"/>
                            </p:stCondLst>
                            <p:childTnLst>
                              <p:par>
                                <p:cTn id="31" presetID="10" presetClass="entr" presetSubtype="0"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7000"/>
                            </p:stCondLst>
                            <p:childTnLst>
                              <p:par>
                                <p:cTn id="35" presetID="0" presetClass="path" presetSubtype="0" accel="50000" decel="50000" fill="hold" nodeType="afterEffect">
                                  <p:stCondLst>
                                    <p:cond delay="0"/>
                                  </p:stCondLst>
                                  <p:childTnLst>
                                    <p:animMotion origin="layout" path="M -2.77778E-6 -1.85185E-6 L -0.01389 -0.00602 L -0.02864 -0.00602 L -0.05087 0.00255 L -0.06111 0.02963 L -0.06562 0.06181 L -0.06198 0.09375 L -0.05277 0.10857 L -0.04166 0.11736 L -0.02222 0.11736 L -0.00555 0.10741 L 0.00469 0.09884 " pathEditMode="relative" rAng="0" ptsTypes="AAAAAAAAAAAA">
                                      <p:cBhvr>
                                        <p:cTn id="36" dur="2000" fill="hold"/>
                                        <p:tgtEl>
                                          <p:spTgt spid="21"/>
                                        </p:tgtEl>
                                        <p:attrNameLst>
                                          <p:attrName>ppt_x</p:attrName>
                                          <p:attrName>ppt_y</p:attrName>
                                        </p:attrNameLst>
                                      </p:cBhvr>
                                      <p:rCtr x="-3056" y="5556"/>
                                    </p:animMotion>
                                  </p:childTnLst>
                                </p:cTn>
                              </p:par>
                            </p:childTnLst>
                          </p:cTn>
                        </p:par>
                        <p:par>
                          <p:cTn id="37" fill="hold">
                            <p:stCondLst>
                              <p:cond delay="9000"/>
                            </p:stCondLst>
                            <p:childTnLst>
                              <p:par>
                                <p:cTn id="38" presetID="10" presetClass="exit" presetSubtype="0" fill="hold" nodeType="afterEffect">
                                  <p:stCondLst>
                                    <p:cond delay="0"/>
                                  </p:stCondLst>
                                  <p:childTnLst>
                                    <p:animEffect transition="out" filter="fade">
                                      <p:cBhvr>
                                        <p:cTn id="39" dur="500"/>
                                        <p:tgtEl>
                                          <p:spTgt spid="21"/>
                                        </p:tgtEl>
                                      </p:cBhvr>
                                    </p:animEffect>
                                    <p:set>
                                      <p:cBhvr>
                                        <p:cTn id="40" dur="1" fill="hold">
                                          <p:stCondLst>
                                            <p:cond delay="499"/>
                                          </p:stCondLst>
                                        </p:cTn>
                                        <p:tgtEl>
                                          <p:spTgt spid="21"/>
                                        </p:tgtEl>
                                        <p:attrNameLst>
                                          <p:attrName>style.visibility</p:attrName>
                                        </p:attrNameLst>
                                      </p:cBhvr>
                                      <p:to>
                                        <p:strVal val="hidden"/>
                                      </p:to>
                                    </p:set>
                                  </p:childTnLst>
                                </p:cTn>
                              </p:par>
                            </p:childTnLst>
                          </p:cTn>
                        </p:par>
                        <p:par>
                          <p:cTn id="41" fill="hold">
                            <p:stCondLst>
                              <p:cond delay="9500"/>
                            </p:stCondLst>
                            <p:childTnLst>
                              <p:par>
                                <p:cTn id="42" presetID="10"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par>
                          <p:cTn id="45" fill="hold">
                            <p:stCondLst>
                              <p:cond delay="10000"/>
                            </p:stCondLst>
                            <p:childTnLst>
                              <p:par>
                                <p:cTn id="46" presetID="0" presetClass="path" presetSubtype="0" accel="50000" decel="50000" fill="hold" nodeType="afterEffect">
                                  <p:stCondLst>
                                    <p:cond delay="0"/>
                                  </p:stCondLst>
                                  <p:childTnLst>
                                    <p:animMotion origin="layout" path="M 4.44444E-6 -1.48148E-6 L 4.44444E-6 0.00023 C -0.00139 -0.00023 -0.00278 -0.00046 -0.00417 -0.00069 C -0.00504 -0.00092 -0.00591 -0.00185 -0.00695 -0.00185 L -0.01563 -0.00324 C -0.01615 -0.00347 -0.01667 -0.0037 -0.01702 -0.0037 C -0.02414 -0.00509 -0.02657 -0.00417 -0.03473 -0.0037 C -0.03525 -0.00347 -0.03594 -0.00301 -0.03646 -0.00254 C -0.03716 -0.00231 -0.03785 -0.00208 -0.03837 -0.00185 C -0.03889 -0.00185 -0.03924 -0.00162 -0.03976 -0.00139 C -0.04028 -0.00092 -0.04063 -0.00046 -0.04115 -1.48148E-6 C -0.04358 0.00139 -0.04237 -0.00092 -0.04532 0.00301 L -0.04809 0.00671 L -0.04948 0.00857 C -0.05105 0.01458 -0.04862 0.00533 -0.05087 0.01296 C -0.05261 0.01829 -0.05105 0.01482 -0.05278 0.01852 C -0.05296 0.01921 -0.05296 0.02014 -0.05313 0.02083 C -0.0533 0.02153 -0.05348 0.02222 -0.05365 0.02269 L -0.05452 0.02778 C -0.05469 0.03357 -0.05487 0.03958 -0.05504 0.0456 C -0.05504 0.04653 -0.05539 0.04722 -0.05556 0.04815 C -0.05573 0.05 -0.05591 0.05185 -0.05591 0.05371 C -0.05591 0.06829 -0.05591 0.08287 -0.05556 0.09746 C -0.05556 0.09815 -0.05521 0.09861 -0.05504 0.09931 C -0.05226 0.11435 -0.05625 0.09445 -0.05417 0.10417 C -0.05348 0.10718 -0.05382 0.10764 -0.05174 0.11042 C -0.05139 0.11111 -0.05087 0.11181 -0.05035 0.11227 C -0.04948 0.1132 -0.04757 0.11482 -0.04757 0.11505 L -0.03976 0.11968 C -0.03837 0.11991 -0.03698 0.12014 -0.03559 0.12037 C -0.03473 0.1206 -0.03386 0.12107 -0.03282 0.12107 C -0.03091 0.12107 -0.02882 0.1206 -0.02674 0.12037 C -0.02639 0.11991 -0.02587 0.11945 -0.02535 0.11898 C -0.02483 0.11875 -0.02414 0.11875 -0.02362 0.11852 C -0.02309 0.11829 -0.02257 0.11806 -0.02223 0.11783 C -0.01997 0.11597 -0.02136 0.1169 -0.01806 0.11528 L -0.01667 0.11482 C -0.01441 0.11273 -0.0158 0.11366 -0.0125 0.11227 C -0.01198 0.11204 -0.01146 0.11204 -0.01112 0.11158 C -0.00973 0.11042 -0.00938 0.11042 -0.00834 0.10857 C -0.00643 0.10556 -0.00851 0.10787 -0.00591 0.10556 C -0.00452 0.10232 -0.00556 0.10417 -0.00226 0.10116 L -0.00087 0.1 C -0.00053 0.09931 -0.00018 0.09884 4.44444E-6 0.09815 C 0.00034 0.09722 0.00052 0.0963 0.00104 0.0956 C 0.00138 0.09491 0.00191 0.09445 0.00243 0.09375 C 0.00277 0.09329 0.00329 0.0919 0.00329 0.09213 L 0.01111 0.08195 C 0.01128 0.08009 0.01145 0.07824 0.01163 0.07639 C 0.01163 0.07593 0.01197 0.07523 0.01215 0.07454 C 0.01232 0.07292 0.01267 0.0713 0.01302 0.06968 C 0.01319 0.06875 0.01319 0.06806 0.01354 0.06713 L 0.01441 0.06343 L 0.01493 0.06158 C 0.01493 0.06019 0.0151 0.0588 0.01527 0.05741 C 0.01545 0.05671 0.01562 0.05602 0.01579 0.05556 C 0.01614 0.05301 0.01666 0.04815 0.01666 0.04838 C 0.01649 0.04213 0.01649 0.03611 0.01632 0.03009 C 0.01614 0.0294 0.01597 0.02894 0.01579 0.02824 C 0.01545 0.02662 0.01493 0.02338 0.01493 0.02361 C 0.01388 0.01158 0.01406 0.01574 0.01493 -0.00324 C 0.01493 -0.00393 0.01527 -0.00555 0.01527 -0.00532 L 0.01215 0.09931 C 0.01215 0.10232 0.01215 0.10509 0.0125 0.10787 C 0.01302 0.11227 0.01319 0.11088 0.01493 0.11343 C 0.01527 0.11412 0.01545 0.11482 0.01579 0.11528 C 0.01614 0.11621 0.01614 0.11713 0.01666 0.11783 C 0.01822 0.11991 0.01909 0.12014 0.02083 0.12107 C 0.02361 0.12083 0.02638 0.1206 0.02916 0.12037 C 0.02986 0.12014 0.03038 0.12014 0.03107 0.11968 C 0.03177 0.11921 0.03385 0.1169 0.03437 0.11667 C 0.03472 0.11621 0.03576 0.11597 0.03576 0.11621 " pathEditMode="relative" rAng="0" ptsTypes="AAAAAAAAAAAAAAAAAAAAAAAAAAAAAAAAAAAAAAAAAAAAAAAAAAAAAAAAAAAAAAAAAAAAAAAA">
                                      <p:cBhvr>
                                        <p:cTn id="47" dur="2000" fill="hold"/>
                                        <p:tgtEl>
                                          <p:spTgt spid="22"/>
                                        </p:tgtEl>
                                        <p:attrNameLst>
                                          <p:attrName>ppt_x</p:attrName>
                                          <p:attrName>ppt_y</p:attrName>
                                        </p:attrNameLst>
                                      </p:cBhvr>
                                      <p:rCtr x="-1007" y="5764"/>
                                    </p:animMotion>
                                  </p:childTnLst>
                                </p:cTn>
                              </p:par>
                            </p:childTnLst>
                          </p:cTn>
                        </p:par>
                        <p:par>
                          <p:cTn id="48" fill="hold">
                            <p:stCondLst>
                              <p:cond delay="12000"/>
                            </p:stCondLst>
                            <p:childTnLst>
                              <p:par>
                                <p:cTn id="49" presetID="10" presetClass="exit" presetSubtype="0" fill="hold" nodeType="afterEffect">
                                  <p:stCondLst>
                                    <p:cond delay="0"/>
                                  </p:stCondLst>
                                  <p:childTnLst>
                                    <p:animEffect transition="out" filter="fade">
                                      <p:cBhvr>
                                        <p:cTn id="50" dur="500"/>
                                        <p:tgtEl>
                                          <p:spTgt spid="22"/>
                                        </p:tgtEl>
                                      </p:cBhvr>
                                    </p:animEffect>
                                    <p:set>
                                      <p:cBhvr>
                                        <p:cTn id="51" dur="1" fill="hold">
                                          <p:stCondLst>
                                            <p:cond delay="499"/>
                                          </p:stCondLst>
                                        </p:cTn>
                                        <p:tgtEl>
                                          <p:spTgt spid="22"/>
                                        </p:tgtEl>
                                        <p:attrNameLst>
                                          <p:attrName>style.visibility</p:attrName>
                                        </p:attrNameLst>
                                      </p:cBhvr>
                                      <p:to>
                                        <p:strVal val="hidden"/>
                                      </p:to>
                                    </p:set>
                                  </p:childTnLst>
                                </p:cTn>
                              </p:par>
                            </p:childTnLst>
                          </p:cTn>
                        </p:par>
                        <p:par>
                          <p:cTn id="52" fill="hold">
                            <p:stCondLst>
                              <p:cond delay="12500"/>
                            </p:stCondLst>
                            <p:childTnLst>
                              <p:par>
                                <p:cTn id="53" presetID="10"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childTnLst>
                          </p:cTn>
                        </p:par>
                        <p:par>
                          <p:cTn id="56" fill="hold">
                            <p:stCondLst>
                              <p:cond delay="13000"/>
                            </p:stCondLst>
                            <p:childTnLst>
                              <p:par>
                                <p:cTn id="57" presetID="0" presetClass="path" presetSubtype="0" accel="50000" decel="50000" fill="hold" nodeType="afterEffect">
                                  <p:stCondLst>
                                    <p:cond delay="0"/>
                                  </p:stCondLst>
                                  <p:childTnLst>
                                    <p:animMotion origin="layout" path="M -8.33333E-7 1.11111E-6 L -0.00087 0.09745 L 0.00365 0.12106 L 0.02309 0.12731 L 0.04445 0.11481 L 0.06927 0.08518 L 0.07118 0.00486 L 0.0684 0.11481 L 0.07674 0.12477 L 0.09254 0.12222 " pathEditMode="relative" rAng="0" ptsTypes="AAAAAAAAAA">
                                      <p:cBhvr>
                                        <p:cTn id="58" dur="2000" fill="hold"/>
                                        <p:tgtEl>
                                          <p:spTgt spid="23"/>
                                        </p:tgtEl>
                                        <p:attrNameLst>
                                          <p:attrName>ppt_x</p:attrName>
                                          <p:attrName>ppt_y</p:attrName>
                                        </p:attrNameLst>
                                      </p:cBhvr>
                                      <p:rCtr x="4583" y="6366"/>
                                    </p:animMotion>
                                  </p:childTnLst>
                                </p:cTn>
                              </p:par>
                            </p:childTnLst>
                          </p:cTn>
                        </p:par>
                        <p:par>
                          <p:cTn id="59" fill="hold">
                            <p:stCondLst>
                              <p:cond delay="15000"/>
                            </p:stCondLst>
                            <p:childTnLst>
                              <p:par>
                                <p:cTn id="60" presetID="10" presetClass="exit" presetSubtype="0" fill="hold" nodeType="afterEffect">
                                  <p:stCondLst>
                                    <p:cond delay="0"/>
                                  </p:stCondLst>
                                  <p:childTnLst>
                                    <p:animEffect transition="out" filter="fade">
                                      <p:cBhvr>
                                        <p:cTn id="61" dur="500"/>
                                        <p:tgtEl>
                                          <p:spTgt spid="23"/>
                                        </p:tgtEl>
                                      </p:cBhvr>
                                    </p:animEffect>
                                    <p:set>
                                      <p:cBhvr>
                                        <p:cTn id="62" dur="1" fill="hold">
                                          <p:stCondLst>
                                            <p:cond delay="499"/>
                                          </p:stCondLst>
                                        </p:cTn>
                                        <p:tgtEl>
                                          <p:spTgt spid="23"/>
                                        </p:tgtEl>
                                        <p:attrNameLst>
                                          <p:attrName>style.visibility</p:attrName>
                                        </p:attrNameLst>
                                      </p:cBhvr>
                                      <p:to>
                                        <p:strVal val="hidden"/>
                                      </p:to>
                                    </p:set>
                                  </p:childTnLst>
                                </p:cTn>
                              </p:par>
                            </p:childTnLst>
                          </p:cTn>
                        </p:par>
                        <p:par>
                          <p:cTn id="63" fill="hold">
                            <p:stCondLst>
                              <p:cond delay="15500"/>
                            </p:stCondLst>
                            <p:childTnLst>
                              <p:par>
                                <p:cTn id="64" presetID="10" presetClass="entr" presetSubtype="0" fill="hold"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par>
                          <p:cTn id="67" fill="hold">
                            <p:stCondLst>
                              <p:cond delay="16000"/>
                            </p:stCondLst>
                            <p:childTnLst>
                              <p:par>
                                <p:cTn id="68" presetID="0" presetClass="path" presetSubtype="0" accel="50000" decel="50000" fill="hold" nodeType="afterEffect">
                                  <p:stCondLst>
                                    <p:cond delay="0"/>
                                  </p:stCondLst>
                                  <p:childTnLst>
                                    <p:animMotion origin="layout" path="M -2.77778E-6 3.7037E-6 L -2.77778E-6 0.00023 C -0.00069 -0.00116 -0.00121 -0.00232 -0.00191 -0.00348 C -0.00295 -0.00533 -0.00382 -0.00579 -0.00538 -0.00718 C -0.00659 -0.00834 -0.00694 -0.0088 -0.00868 -0.00903 C -0.01007 -0.00949 -0.01163 -0.00973 -0.01284 -0.01019 C -0.01284 -0.00996 -0.01666 -0.01135 -0.01753 -0.01158 L -0.01909 -0.01204 C -0.0243 -0.01204 -0.02951 -0.01204 -0.03472 -0.01158 C -0.03784 -0.01135 -0.03698 -0.01065 -0.03923 -0.00973 C -0.03975 -0.00926 -0.04027 -0.00926 -0.0408 -0.00903 C -0.04132 -0.0088 -0.04166 -0.00834 -0.04218 -0.00811 C -0.04305 -0.00764 -0.04375 -0.00764 -0.04462 -0.00718 C -0.04514 -0.00672 -0.04548 -0.00625 -0.046 -0.00602 C -0.04687 -0.00556 -0.04774 -0.00556 -0.04843 -0.0051 C -0.04878 -0.00463 -0.04913 -0.0044 -0.04948 -0.00394 C -0.04982 -0.00348 -0.05017 -0.00301 -0.05069 -0.00255 C -0.05104 -0.00209 -0.05173 -0.00186 -0.05208 -0.00139 C -0.05243 -0.00093 -0.0526 -0.00047 -0.05295 3.7037E-6 C -0.0533 0.00046 -0.05382 0.00046 -0.05399 0.00115 C -0.05434 0.00162 -0.05434 0.00231 -0.05451 0.00301 C -0.05451 0.0037 -0.05468 0.00416 -0.05486 0.00463 C -0.05468 0.01134 -0.05468 0.01805 -0.05451 0.025 C -0.05434 0.02615 -0.05434 0.02754 -0.05399 0.02893 C -0.05382 0.03009 -0.05295 0.03101 -0.05208 0.03148 C -0.05173 0.03171 -0.05139 0.03171 -0.05104 0.03194 C -0.05034 0.0324 -0.04982 0.03264 -0.04913 0.0331 C -0.04878 0.0331 -0.04826 0.03333 -0.04791 0.03356 C -0.04462 0.03541 -0.04791 0.03379 -0.04531 0.03495 C -0.04496 0.03564 -0.04444 0.03611 -0.04409 0.03657 C -0.04392 0.03703 -0.04375 0.03773 -0.0434 0.03819 C -0.04271 0.03912 -0.04201 0.03912 -0.04114 0.03958 C -0.0408 0.04004 -0.04045 0.04074 -0.03993 0.0412 C -0.03906 0.04166 -0.03698 0.04213 -0.03698 0.04236 C -0.03663 0.04259 -0.03628 0.04282 -0.03576 0.04305 C -0.03212 0.04514 -0.03663 0.04166 -0.03229 0.04467 C -0.03107 0.0456 -0.02986 0.04676 -0.02847 0.04768 C -0.02812 0.04814 -0.0276 0.04838 -0.02708 0.04884 C -0.02673 0.04907 -0.02621 0.04907 -0.02587 0.0493 C -0.02552 0.04953 -0.02517 0.05 -0.02465 0.05023 C -0.0243 0.05046 -0.02396 0.05046 -0.02361 0.05069 C -0.02326 0.05115 -0.02291 0.05162 -0.02239 0.05185 C -0.02118 0.05254 -0.01996 0.05301 -0.01857 0.05324 C -0.01805 0.0537 -0.01753 0.05393 -0.01718 0.05439 C -0.01666 0.05463 -0.01632 0.05509 -0.01597 0.05532 C -0.01527 0.05578 -0.01371 0.05648 -0.01371 0.05671 C -0.01267 0.05787 -0.01267 0.0581 -0.01146 0.05879 C -0.01093 0.05926 -0.01024 0.05949 -0.00989 0.05995 C -0.00902 0.06088 -0.0085 0.06203 -0.00764 0.06296 C -0.00382 0.06689 -0.0085 0.0618 -0.00451 0.06643 C -0.00382 0.06736 -0.00277 0.06828 -0.00191 0.06898 C -0.00017 0.07245 -0.00069 0.07083 -2.77778E-6 0.07361 C 0.00018 0.07708 0.00018 0.08032 0.00035 0.08379 C 0.00052 0.08426 0.00087 0.08472 0.00087 0.08518 C 0.00087 0.08703 0.0007 0.08865 0.00035 0.09027 C -0.00017 0.09398 -0.00017 0.09259 -0.00104 0.0949 C -0.00312 0.09976 -0.00156 0.09814 -0.00382 0.1 C -0.00434 0.10115 -0.00468 0.10208 -0.00573 0.10301 C -0.00607 0.10347 -0.00677 0.1037 -0.00729 0.10416 C -0.01041 0.10671 -0.00833 0.10555 -0.01059 0.10671 C -0.01441 0.11018 -0.01041 0.10671 -0.01337 0.10856 C -0.01371 0.10902 -0.01406 0.10949 -0.01441 0.10972 C -0.0151 0.10995 -0.0158 0.10995 -0.01632 0.11018 C -0.01718 0.11041 -0.01788 0.11088 -0.01857 0.11111 L -0.02014 0.1118 C -0.02517 0.11157 -0.03038 0.11157 -0.03541 0.11111 C -0.03576 0.11111 -0.03611 0.11088 -0.03663 0.11064 C -0.03784 0.11018 -0.04027 0.10972 -0.04027 0.10995 C -0.0408 0.10926 -0.04114 0.10902 -0.04149 0.10856 C -0.04218 0.10833 -0.04357 0.10787 -0.04409 0.10764 C -0.04687 0.10671 -0.04409 0.10717 -0.04913 0.10601 C -0.05121 0.10578 -0.05156 0.10578 -0.0533 0.10509 C -0.05364 0.10486 -0.05416 0.10486 -0.05451 0.10463 C -0.05712 0.10277 -0.05382 0.10439 -0.05712 0.10254 C -0.05781 0.10208 -0.05937 0.10162 -0.05937 0.10185 C -0.05972 0.10115 -0.06024 0.10092 -0.06059 0.10046 C -0.06076 0.1 -0.06059 0.0993 -0.06093 0.09907 C -0.06128 0.09861 -0.06198 0.09791 -0.06198 0.09814 " pathEditMode="relative" rAng="0" ptsTypes="AAAAAAAAAAAAAAAAAAAAAAAAAAAAAAAAAAAAAAAAAAAAAAAAAAAAAAAAAAAAAAAAAAAAAAAAAAAAAA">
                                      <p:cBhvr>
                                        <p:cTn id="69" dur="2000" fill="hold"/>
                                        <p:tgtEl>
                                          <p:spTgt spid="24"/>
                                        </p:tgtEl>
                                        <p:attrNameLst>
                                          <p:attrName>ppt_x</p:attrName>
                                          <p:attrName>ppt_y</p:attrName>
                                        </p:attrNameLst>
                                      </p:cBhvr>
                                      <p:rCtr x="-3056" y="4977"/>
                                    </p:animMotion>
                                  </p:childTnLst>
                                </p:cTn>
                              </p:par>
                            </p:childTnLst>
                          </p:cTn>
                        </p:par>
                        <p:par>
                          <p:cTn id="70" fill="hold">
                            <p:stCondLst>
                              <p:cond delay="18000"/>
                            </p:stCondLst>
                            <p:childTnLst>
                              <p:par>
                                <p:cTn id="71" presetID="10" presetClass="exit" presetSubtype="0" fill="hold" nodeType="afterEffect">
                                  <p:stCondLst>
                                    <p:cond delay="0"/>
                                  </p:stCondLst>
                                  <p:childTnLst>
                                    <p:animEffect transition="out" filter="fade">
                                      <p:cBhvr>
                                        <p:cTn id="72" dur="500"/>
                                        <p:tgtEl>
                                          <p:spTgt spid="24"/>
                                        </p:tgtEl>
                                      </p:cBhvr>
                                    </p:animEffect>
                                    <p:set>
                                      <p:cBhvr>
                                        <p:cTn id="73" dur="1" fill="hold">
                                          <p:stCondLst>
                                            <p:cond delay="499"/>
                                          </p:stCondLst>
                                        </p:cTn>
                                        <p:tgtEl>
                                          <p:spTgt spid="24"/>
                                        </p:tgtEl>
                                        <p:attrNameLst>
                                          <p:attrName>style.visibility</p:attrName>
                                        </p:attrNameLst>
                                      </p:cBhvr>
                                      <p:to>
                                        <p:strVal val="hidden"/>
                                      </p:to>
                                    </p:set>
                                  </p:childTnLst>
                                </p:cTn>
                              </p:par>
                            </p:childTnLst>
                          </p:cTn>
                        </p:par>
                        <p:par>
                          <p:cTn id="74" fill="hold">
                            <p:stCondLst>
                              <p:cond delay="18500"/>
                            </p:stCondLst>
                            <p:childTnLst>
                              <p:par>
                                <p:cTn id="75" presetID="10" presetClass="entr" presetSubtype="0"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par>
                          <p:cTn id="78" fill="hold">
                            <p:stCondLst>
                              <p:cond delay="19000"/>
                            </p:stCondLst>
                            <p:childTnLst>
                              <p:par>
                                <p:cTn id="79" presetID="0" presetClass="path" presetSubtype="0" accel="50000" decel="50000" fill="hold" nodeType="afterEffect">
                                  <p:stCondLst>
                                    <p:cond delay="0"/>
                                  </p:stCondLst>
                                  <p:childTnLst>
                                    <p:animMotion origin="layout" path="M -3.05556E-6 4.44444E-6 L -3.05556E-6 0.00023 C 0.00712 -0.00116 0.00157 -0.00024 0.00712 -0.00139 C 0.00816 -0.00162 0.0092 -0.00162 0.01042 -0.00209 C 0.01198 -0.00232 0.01354 -0.00255 0.01511 -0.00325 C 0.01598 -0.00371 0.01702 -0.0044 0.01789 -0.0044 L 0.0217 -0.0051 L 0.02604 -0.00695 C 0.02639 -0.00718 0.02691 -0.00764 0.02743 -0.00764 C 0.0283 -0.00787 0.03021 -0.00834 0.03125 -0.00903 C 0.0316 -0.00926 0.03212 -0.00996 0.03264 -0.01019 C 0.03316 -0.01065 0.03386 -0.01065 0.03455 -0.01088 C 0.0349 -0.01112 0.03542 -0.01135 0.03594 -0.01158 C 0.03681 -0.01227 0.03768 -0.01343 0.03872 -0.01389 C 0.03924 -0.01412 0.03976 -0.01436 0.04011 -0.01459 C 0.04445 -0.01783 0.04167 -0.01598 0.04445 -0.01899 C 0.04479 -0.01945 0.04549 -0.01991 0.04584 -0.02037 C 0.04653 -0.02107 0.04775 -0.02292 0.04775 -0.02269 C 0.04792 -0.02362 0.04792 -0.02454 0.04827 -0.02547 C 0.04983 -0.03033 0.04861 -0.02431 0.04966 -0.02917 C 0.05 -0.03079 0.05035 -0.03241 0.05052 -0.03426 C 0.05087 -0.03681 0.05104 -0.03936 0.05157 -0.0419 C 0.05157 -0.04237 0.05191 -0.04306 0.05209 -0.04375 C 0.05191 -0.04885 0.05191 -0.05371 0.05157 -0.0588 C 0.05139 -0.06019 0.05052 -0.0632 0.04966 -0.06459 C 0.04931 -0.06505 0.04861 -0.06528 0.04827 -0.06575 C 0.04775 -0.06644 0.0474 -0.06737 0.04688 -0.0676 C 0.04584 -0.06829 0.04497 -0.06852 0.04393 -0.06899 L 0.04115 -0.07014 C 0.04063 -0.07037 0.04011 -0.07084 0.03976 -0.07084 C 0.03438 -0.07176 0.03716 -0.0713 0.03125 -0.072 C 0.02743 -0.07176 0.02396 -0.072 0.02032 -0.07084 C 0.01979 -0.07061 0.01927 -0.07037 0.01893 -0.07014 C 0.01806 -0.06991 0.01736 -0.06991 0.0165 -0.06968 C 0.01528 -0.06922 0.01268 -0.06829 0.01268 -0.06806 C 0.01233 -0.06783 0.01216 -0.06737 0.01181 -0.06713 C 0.01094 -0.06644 0.00816 -0.06598 0.00747 -0.06575 C 0.00348 -0.06389 0.00834 -0.06644 0.00521 -0.06389 C 0.00469 -0.06366 0.00417 -0.06343 0.00365 -0.0632 C 0.0033 -0.06274 0.00278 -0.06227 0.00226 -0.06204 C 0.00174 -0.06158 0.00104 -0.06135 0.00035 -0.06065 C -0.00034 -0.05996 -0.00069 -0.0588 -0.00156 -0.05811 L -0.00295 -0.05695 C -0.00538 -0.05186 -0.00208 -0.05811 -0.00521 -0.05371 C -0.00607 -0.05278 -0.00659 -0.0507 -0.00711 -0.04931 C -0.00868 -0.04584 -0.0085 -0.0463 -0.01007 -0.04422 C -0.01024 -0.0426 -0.01076 -0.04098 -0.01093 -0.03936 C -0.01163 -0.0338 -0.01128 -0.03681 -0.0118 -0.03033 C -0.0118 -0.0169 -0.0118 -0.00348 -0.01146 0.00995 C -0.01128 0.01412 -0.01146 0.01828 -0.01041 0.02199 C -0.00989 0.02407 -0.00989 0.0243 -0.00955 0.02638 C -0.00937 0.02754 -0.0092 0.02847 -0.00902 0.02963 C -0.00885 0.03078 -0.00833 0.03217 -0.00816 0.03333 C -0.00798 0.03402 -0.00746 0.03819 -0.00711 0.03912 C -0.00694 0.03981 -0.00659 0.04027 -0.00625 0.04097 C -0.00607 0.04166 -0.0059 0.04236 -0.00573 0.04282 C -0.00521 0.04467 -0.00434 0.04652 -0.0033 0.04791 C -0.00295 0.04838 -0.00243 0.04861 -0.00191 0.04907 C -0.00156 0.04953 -0.00139 0.05023 -0.00104 0.05046 C 0.00052 0.05138 0.00209 0.05185 0.00365 0.05231 C 0.00504 0.05277 0.00573 0.05347 0.00712 0.0537 C 0.00868 0.05393 0.01059 0.05393 0.01233 0.05416 C 0.01268 0.05439 0.0132 0.05463 0.01372 0.05486 C 0.01493 0.05532 0.01754 0.05578 0.01893 0.05625 C 0.02153 0.05578 0.0224 0.05578 0.02448 0.05486 C 0.02552 0.05439 0.02639 0.0537 0.02743 0.0537 L 0.0316 0.053 C 0.03386 0.05254 0.0382 0.05162 0.0382 0.05185 C 0.03907 0.05138 0.03976 0.05069 0.04063 0.05046 C 0.04167 0.05 0.04375 0.05 0.04497 0.04907 C 0.04618 0.04838 0.04948 0.04537 0.05018 0.04351 L 0.05052 0.04213 " pathEditMode="relative" rAng="0" ptsTypes="AAAAAAAAAAAAAAAAAAAAAAAAAAAAAAAAAAAAAAAAAAAAAAAAAAAAAAAAAAAAAAAAAAAAAAAA">
                                      <p:cBhvr>
                                        <p:cTn id="80" dur="2000" fill="hold"/>
                                        <p:tgtEl>
                                          <p:spTgt spid="25"/>
                                        </p:tgtEl>
                                        <p:attrNameLst>
                                          <p:attrName>ppt_x</p:attrName>
                                          <p:attrName>ppt_y</p:attrName>
                                        </p:attrNameLst>
                                      </p:cBhvr>
                                      <p:rCtr x="2014" y="-787"/>
                                    </p:animMotion>
                                  </p:childTnLst>
                                </p:cTn>
                              </p:par>
                            </p:childTnLst>
                          </p:cTn>
                        </p:par>
                        <p:par>
                          <p:cTn id="81" fill="hold">
                            <p:stCondLst>
                              <p:cond delay="21000"/>
                            </p:stCondLst>
                            <p:childTnLst>
                              <p:par>
                                <p:cTn id="82" presetID="10" presetClass="exit" presetSubtype="0" fill="hold" nodeType="afterEffect">
                                  <p:stCondLst>
                                    <p:cond delay="0"/>
                                  </p:stCondLst>
                                  <p:childTnLst>
                                    <p:animEffect transition="out" filter="fade">
                                      <p:cBhvr>
                                        <p:cTn id="83" dur="500"/>
                                        <p:tgtEl>
                                          <p:spTgt spid="25"/>
                                        </p:tgtEl>
                                      </p:cBhvr>
                                    </p:animEffect>
                                    <p:set>
                                      <p:cBhvr>
                                        <p:cTn id="84"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1" name="TextBox 10">
            <a:extLst>
              <a:ext uri="{FF2B5EF4-FFF2-40B4-BE49-F238E27FC236}">
                <a16:creationId xmlns="" xmlns:a16="http://schemas.microsoft.com/office/drawing/2014/main" id="{FFF21931-038E-4846-96B4-054DB145BBBF}"/>
              </a:ext>
            </a:extLst>
          </p:cNvPr>
          <p:cNvSpPr txBox="1"/>
          <p:nvPr/>
        </p:nvSpPr>
        <p:spPr>
          <a:xfrm>
            <a:off x="476388" y="1916252"/>
            <a:ext cx="8315097" cy="2646878"/>
          </a:xfrm>
          <a:prstGeom prst="rect">
            <a:avLst/>
          </a:prstGeom>
          <a:noFill/>
        </p:spPr>
        <p:txBody>
          <a:bodyPr wrap="none">
            <a:spAutoFit/>
          </a:bodyPr>
          <a:lstStyle/>
          <a:p>
            <a:pPr>
              <a:defRPr/>
            </a:pPr>
            <a:r>
              <a:rPr lang="en-GB" sz="16600" dirty="0" smtClean="0">
                <a:ln w="28575">
                  <a:solidFill>
                    <a:schemeClr val="tx1"/>
                  </a:solidFill>
                </a:ln>
                <a:solidFill>
                  <a:schemeClr val="bg1"/>
                </a:solidFill>
                <a:latin typeface="Twinkl SemiBold" pitchFamily="2" charset="0"/>
              </a:rPr>
              <a:t>different</a:t>
            </a:r>
            <a:endParaRPr lang="en-GB" sz="16600" dirty="0">
              <a:ln w="28575">
                <a:solidFill>
                  <a:schemeClr val="tx1"/>
                </a:solidFill>
              </a:ln>
              <a:solidFill>
                <a:schemeClr val="bg1"/>
              </a:solidFill>
              <a:latin typeface="Twinkl SemiBold" pitchFamily="2" charset="0"/>
            </a:endParaRPr>
          </a:p>
        </p:txBody>
      </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17">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6340" y="2377682"/>
            <a:ext cx="710150" cy="707937"/>
          </a:xfrm>
          <a:prstGeom prst="rect">
            <a:avLst/>
          </a:prstGeom>
        </p:spPr>
      </p:pic>
      <p:pic>
        <p:nvPicPr>
          <p:cNvPr id="26" name="Picture 25">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9431" y="1955270"/>
            <a:ext cx="710150" cy="707937"/>
          </a:xfrm>
          <a:prstGeom prst="rect">
            <a:avLst/>
          </a:prstGeom>
        </p:spPr>
      </p:pic>
      <p:pic>
        <p:nvPicPr>
          <p:cNvPr id="27" name="Picture 26">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2965" y="2351488"/>
            <a:ext cx="710150" cy="707937"/>
          </a:xfrm>
          <a:prstGeom prst="rect">
            <a:avLst/>
          </a:prstGeom>
        </p:spPr>
      </p:pic>
      <p:pic>
        <p:nvPicPr>
          <p:cNvPr id="28" name="Picture 27">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1293" y="1849249"/>
            <a:ext cx="710150" cy="707937"/>
          </a:xfrm>
          <a:prstGeom prst="rect">
            <a:avLst/>
          </a:prstGeom>
        </p:spPr>
      </p:pic>
      <p:pic>
        <p:nvPicPr>
          <p:cNvPr id="29" name="Picture 28">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9141" y="2402902"/>
            <a:ext cx="710150" cy="707937"/>
          </a:xfrm>
          <a:prstGeom prst="rect">
            <a:avLst/>
          </a:prstGeom>
        </p:spPr>
      </p:pic>
      <p:pic>
        <p:nvPicPr>
          <p:cNvPr id="30" name="Picture 29">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8960" y="1865152"/>
            <a:ext cx="710150" cy="707937"/>
          </a:xfrm>
          <a:prstGeom prst="rect">
            <a:avLst/>
          </a:prstGeom>
        </p:spPr>
      </p:pic>
      <p:pic>
        <p:nvPicPr>
          <p:cNvPr id="31" name="Picture 30">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6808" y="2418805"/>
            <a:ext cx="710150" cy="707937"/>
          </a:xfrm>
          <a:prstGeom prst="rect">
            <a:avLst/>
          </a:prstGeom>
        </p:spPr>
      </p:pic>
      <p:pic>
        <p:nvPicPr>
          <p:cNvPr id="32" name="Picture 31">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9513" y="2821477"/>
            <a:ext cx="710150" cy="707937"/>
          </a:xfrm>
          <a:prstGeom prst="rect">
            <a:avLst/>
          </a:prstGeom>
        </p:spPr>
      </p:pic>
      <p:pic>
        <p:nvPicPr>
          <p:cNvPr id="33" name="Picture 32">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5083" y="2380149"/>
            <a:ext cx="710150" cy="707937"/>
          </a:xfrm>
          <a:prstGeom prst="rect">
            <a:avLst/>
          </a:prstGeom>
        </p:spPr>
      </p:pic>
      <p:pic>
        <p:nvPicPr>
          <p:cNvPr id="34" name="Picture 33">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1443" y="2806899"/>
            <a:ext cx="710150" cy="707937"/>
          </a:xfrm>
          <a:prstGeom prst="rect">
            <a:avLst/>
          </a:prstGeom>
        </p:spPr>
      </p:pic>
      <p:pic>
        <p:nvPicPr>
          <p:cNvPr id="35" name="Picture 34">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3833" y="2347490"/>
            <a:ext cx="710150" cy="707937"/>
          </a:xfrm>
          <a:prstGeom prst="rect">
            <a:avLst/>
          </a:prstGeom>
        </p:spPr>
      </p:pic>
      <p:pic>
        <p:nvPicPr>
          <p:cNvPr id="36" name="Picture 35">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5487" y="2093309"/>
            <a:ext cx="710150" cy="707937"/>
          </a:xfrm>
          <a:prstGeom prst="rect">
            <a:avLst/>
          </a:prstGeom>
        </p:spPr>
      </p:pic>
      <p:pic>
        <p:nvPicPr>
          <p:cNvPr id="37" name="Picture 36">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7666" y="2401084"/>
            <a:ext cx="710150" cy="707937"/>
          </a:xfrm>
          <a:prstGeom prst="rect">
            <a:avLst/>
          </a:prstGeom>
        </p:spPr>
      </p:pic>
    </p:spTree>
    <p:extLst>
      <p:ext uri="{BB962C8B-B14F-4D97-AF65-F5344CB8AC3E}">
        <p14:creationId xmlns:p14="http://schemas.microsoft.com/office/powerpoint/2010/main" val="146840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72222E-6 3.7037E-7 L -0.01945 -0.00857 C -0.02223 -0.0081 -0.025 -0.00833 -0.02778 -0.00741 C -0.02882 -0.00694 -0.02952 -0.00556 -0.03056 -0.00486 C -0.03143 -0.00417 -0.03247 -0.00417 -0.03334 -0.0037 C -0.03525 -0.00208 -0.03698 -0.00023 -0.03889 0.00139 L -0.04167 0.0037 L -0.04445 0.00625 C -0.04497 0.00741 -0.04549 0.0088 -0.04619 0.00995 C -0.05157 0.01875 -0.04428 0.00463 -0.05 0.0162 C -0.05226 0.025 -0.0507 0.0213 -0.05365 0.02731 C -0.054 0.03102 -0.05469 0.03796 -0.05556 0.04213 C -0.05556 0.04236 -0.05782 0.05139 -0.05834 0.05324 C -0.05869 0.0544 -0.05903 0.05556 -0.05921 0.05694 L -0.06007 0.06181 C -0.0599 0.06667 -0.05973 0.07176 -0.05921 0.07662 C -0.05903 0.07778 -0.05851 0.07893 -0.05834 0.08032 C -0.05573 0.09421 -0.05955 0.07801 -0.05556 0.09398 L -0.05452 0.09768 C -0.05434 0.09884 -0.05452 0.10046 -0.05365 0.10139 L -0.05087 0.1037 C -0.05053 0.10509 -0.0507 0.10671 -0.05 0.10741 C -0.04844 0.10903 -0.04619 0.10903 -0.04445 0.10995 L -0.04167 0.11111 C -0.04063 0.11157 -0.03976 0.11204 -0.03889 0.1125 C -0.03768 0.11273 -0.03629 0.11319 -0.03507 0.11366 C -0.03421 0.11389 -0.03334 0.11481 -0.0323 0.11481 C -0.03021 0.11505 -0.02813 0.11481 -0.02587 0.11481 L -0.0073 0.1088 C 0.00277 0.09931 -0.00174 0.10162 0.00468 0.09884 C 0.00555 0.09768 0.00642 0.0963 0.00746 0.09514 C 0.00833 0.09421 0.00954 0.09375 0.01024 0.09259 C 0.01336 0.08866 0.01076 0.08889 0.01302 0.08889 L 0.01579 0.07407 L 0.01944 -0.07755 L 0.01666 0.1037 C 0.01979 0.10949 0.02013 0.11204 0.02413 0.11481 C 0.025 0.11551 0.02604 0.11574 0.02691 0.1162 C 0.02951 0.11574 0.03489 0.11574 0.03802 0.11366 C 0.03836 0.11343 0.03871 0.11273 0.03906 0.1125 " pathEditMode="relative" rAng="0" ptsTypes="AAAAAAAAAAAAAAAAAAAAAAAAAAAAAAAAAAAAAAAA">
                                      <p:cBhvr>
                                        <p:cTn id="14" dur="2000" fill="hold"/>
                                        <p:tgtEl>
                                          <p:spTgt spid="18"/>
                                        </p:tgtEl>
                                        <p:attrNameLst>
                                          <p:attrName>ppt_x</p:attrName>
                                          <p:attrName>ppt_y</p:attrName>
                                        </p:attrNameLst>
                                      </p:cBhvr>
                                      <p:rCtr x="-1059" y="1921"/>
                                    </p:animMotion>
                                  </p:childTnLst>
                                </p:cTn>
                              </p:par>
                            </p:childTnLst>
                          </p:cTn>
                        </p:par>
                        <p:par>
                          <p:cTn id="15" fill="hold">
                            <p:stCondLst>
                              <p:cond delay="3000"/>
                            </p:stCondLst>
                            <p:childTnLst>
                              <p:par>
                                <p:cTn id="16" presetID="10" presetClass="exit" presetSubtype="0" fill="hold" nodeType="afterEffect">
                                  <p:stCondLst>
                                    <p:cond delay="0"/>
                                  </p:stCondLst>
                                  <p:childTnLst>
                                    <p:animEffect transition="out" filter="fade">
                                      <p:cBhvr>
                                        <p:cTn id="17" dur="500"/>
                                        <p:tgtEl>
                                          <p:spTgt spid="18"/>
                                        </p:tgtEl>
                                      </p:cBhvr>
                                    </p:animEffect>
                                    <p:set>
                                      <p:cBhvr>
                                        <p:cTn id="18" dur="1" fill="hold">
                                          <p:stCondLst>
                                            <p:cond delay="499"/>
                                          </p:stCondLst>
                                        </p:cTn>
                                        <p:tgtEl>
                                          <p:spTgt spid="18"/>
                                        </p:tgtEl>
                                        <p:attrNameLst>
                                          <p:attrName>style.visibility</p:attrName>
                                        </p:attrNameLst>
                                      </p:cBhvr>
                                      <p:to>
                                        <p:strVal val="hidden"/>
                                      </p:to>
                                    </p:set>
                                  </p:childTnLst>
                                </p:cTn>
                              </p:par>
                            </p:childTnLst>
                          </p:cTn>
                        </p:par>
                        <p:par>
                          <p:cTn id="19" fill="hold">
                            <p:stCondLst>
                              <p:cond delay="3500"/>
                            </p:stCondLst>
                            <p:childTnLst>
                              <p:par>
                                <p:cTn id="20" presetID="10" presetClass="entr" presetSubtype="0"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p:stCondLst>
                              <p:cond delay="4000"/>
                            </p:stCondLst>
                            <p:childTnLst>
                              <p:par>
                                <p:cTn id="24" presetID="0" presetClass="path" presetSubtype="0" accel="50000" decel="50000" fill="hold" nodeType="afterEffect">
                                  <p:stCondLst>
                                    <p:cond delay="0"/>
                                  </p:stCondLst>
                                  <p:childTnLst>
                                    <p:animMotion origin="layout" path="M -1.11111E-6 -4.44444E-6 L -0.0026 0.10116 C -0.00173 0.10487 -0.00121 0.1088 -1.11111E-6 0.11227 C 0.00052 0.11343 0.00156 0.11389 0.00191 0.11482 C 0.00243 0.11598 0.00208 0.1176 0.00278 0.11852 C 0.00347 0.11945 0.00469 0.11945 0.00556 0.11991 C 0.00712 0.11968 0.01736 0.11875 0.01945 0.11598 L 0.02049 0.11482 " pathEditMode="relative" rAng="0" ptsTypes="AAAAAAAA">
                                      <p:cBhvr>
                                        <p:cTn id="25" dur="1500" fill="hold"/>
                                        <p:tgtEl>
                                          <p:spTgt spid="27"/>
                                        </p:tgtEl>
                                        <p:attrNameLst>
                                          <p:attrName>ppt_x</p:attrName>
                                          <p:attrName>ppt_y</p:attrName>
                                        </p:attrNameLst>
                                      </p:cBhvr>
                                      <p:rCtr x="885" y="5995"/>
                                    </p:animMotion>
                                  </p:childTnLst>
                                </p:cTn>
                              </p:par>
                            </p:childTnLst>
                          </p:cTn>
                        </p:par>
                        <p:par>
                          <p:cTn id="26" fill="hold">
                            <p:stCondLst>
                              <p:cond delay="5500"/>
                            </p:stCondLst>
                            <p:childTnLst>
                              <p:par>
                                <p:cTn id="27" presetID="10" presetClass="exit" presetSubtype="0" fill="hold" nodeType="afterEffect">
                                  <p:stCondLst>
                                    <p:cond delay="0"/>
                                  </p:stCondLst>
                                  <p:childTnLst>
                                    <p:animEffect transition="out" filter="fade">
                                      <p:cBhvr>
                                        <p:cTn id="28" dur="500"/>
                                        <p:tgtEl>
                                          <p:spTgt spid="27"/>
                                        </p:tgtEl>
                                      </p:cBhvr>
                                    </p:animEffect>
                                    <p:set>
                                      <p:cBhvr>
                                        <p:cTn id="29" dur="1" fill="hold">
                                          <p:stCondLst>
                                            <p:cond delay="499"/>
                                          </p:stCondLst>
                                        </p:cTn>
                                        <p:tgtEl>
                                          <p:spTgt spid="27"/>
                                        </p:tgtEl>
                                        <p:attrNameLst>
                                          <p:attrName>style.visibility</p:attrName>
                                        </p:attrNameLst>
                                      </p:cBhvr>
                                      <p:to>
                                        <p:strVal val="hidden"/>
                                      </p:to>
                                    </p:set>
                                  </p:childTnLst>
                                </p:cTn>
                              </p:par>
                            </p:childTnLst>
                          </p:cTn>
                        </p:par>
                        <p:par>
                          <p:cTn id="30" fill="hold">
                            <p:stCondLst>
                              <p:cond delay="6000"/>
                            </p:stCondLst>
                            <p:childTnLst>
                              <p:par>
                                <p:cTn id="31" presetID="10"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par>
                          <p:cTn id="34" fill="hold">
                            <p:stCondLst>
                              <p:cond delay="6500"/>
                            </p:stCondLst>
                            <p:childTnLst>
                              <p:par>
                                <p:cTn id="35" presetID="10" presetClass="exit" presetSubtype="0" fill="hold" nodeType="afterEffect">
                                  <p:stCondLst>
                                    <p:cond delay="600"/>
                                  </p:stCondLst>
                                  <p:childTnLst>
                                    <p:animEffect transition="out" filter="fade">
                                      <p:cBhvr>
                                        <p:cTn id="36" dur="500"/>
                                        <p:tgtEl>
                                          <p:spTgt spid="26"/>
                                        </p:tgtEl>
                                      </p:cBhvr>
                                    </p:animEffect>
                                    <p:set>
                                      <p:cBhvr>
                                        <p:cTn id="37" dur="1" fill="hold">
                                          <p:stCondLst>
                                            <p:cond delay="499"/>
                                          </p:stCondLst>
                                        </p:cTn>
                                        <p:tgtEl>
                                          <p:spTgt spid="26"/>
                                        </p:tgtEl>
                                        <p:attrNameLst>
                                          <p:attrName>style.visibility</p:attrName>
                                        </p:attrNameLst>
                                      </p:cBhvr>
                                      <p:to>
                                        <p:strVal val="hidden"/>
                                      </p:to>
                                    </p:set>
                                  </p:childTnLst>
                                </p:cTn>
                              </p:par>
                            </p:childTnLst>
                          </p:cTn>
                        </p:par>
                        <p:par>
                          <p:cTn id="38" fill="hold">
                            <p:stCondLst>
                              <p:cond delay="7600"/>
                            </p:stCondLst>
                            <p:childTnLst>
                              <p:par>
                                <p:cTn id="39" presetID="10" presetClass="entr" presetSubtype="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8100"/>
                            </p:stCondLst>
                            <p:childTnLst>
                              <p:par>
                                <p:cTn id="43" presetID="0" presetClass="path" presetSubtype="0" accel="50000" decel="50000" fill="hold" nodeType="afterEffect">
                                  <p:stCondLst>
                                    <p:cond delay="0"/>
                                  </p:stCondLst>
                                  <p:childTnLst>
                                    <p:animMotion origin="layout" path="M -4.16667E-6 3.7037E-6 L -0.01684 -0.00602 C -0.01875 -0.00602 -0.02829 -0.00649 -0.03246 -0.00371 C -0.0335 -0.00301 -0.03437 -0.00209 -0.03524 -0.00116 C -0.03593 3.7037E-6 -0.03645 0.00139 -0.03715 0.00254 C -0.03767 0.00347 -0.03871 0.00393 -0.03906 0.00486 C -0.03993 0.0074 -0.04027 0.00995 -0.04079 0.01226 C -0.04201 0.01689 -0.04184 0.01481 -0.04184 0.01851 L -0.04826 0.24699 C -0.05225 0.26296 -0.04826 0.25995 -0.05486 0.26296 C -0.05538 0.26365 -0.0559 0.26481 -0.05659 0.26551 C -0.05885 0.26689 -0.06319 0.26828 -0.06597 0.26921 C -0.07118 0.26875 -0.07656 0.26898 -0.08159 0.26782 C -0.08246 0.26759 -0.08281 0.26597 -0.0835 0.26551 C -0.08385 0.26527 -0.0842 0.26551 -0.08437 0.26551 " pathEditMode="relative" rAng="0" ptsTypes="AAAAAAAAAAAAAAA">
                                      <p:cBhvr>
                                        <p:cTn id="44" dur="2000" fill="hold"/>
                                        <p:tgtEl>
                                          <p:spTgt spid="28"/>
                                        </p:tgtEl>
                                        <p:attrNameLst>
                                          <p:attrName>ppt_x</p:attrName>
                                          <p:attrName>ppt_y</p:attrName>
                                        </p:attrNameLst>
                                      </p:cBhvr>
                                      <p:rCtr x="-4219" y="13148"/>
                                    </p:animMotion>
                                  </p:childTnLst>
                                </p:cTn>
                              </p:par>
                            </p:childTnLst>
                          </p:cTn>
                        </p:par>
                        <p:par>
                          <p:cTn id="45" fill="hold">
                            <p:stCondLst>
                              <p:cond delay="10100"/>
                            </p:stCondLst>
                            <p:childTnLst>
                              <p:par>
                                <p:cTn id="46" presetID="10" presetClass="exit" presetSubtype="0" fill="hold" nodeType="afterEffect">
                                  <p:stCondLst>
                                    <p:cond delay="0"/>
                                  </p:stCondLst>
                                  <p:childTnLst>
                                    <p:animEffect transition="out" filter="fade">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childTnLst>
                          </p:cTn>
                        </p:par>
                        <p:par>
                          <p:cTn id="49" fill="hold">
                            <p:stCondLst>
                              <p:cond delay="10600"/>
                            </p:stCondLst>
                            <p:childTnLst>
                              <p:par>
                                <p:cTn id="50" presetID="10" presetClass="entr" presetSubtype="0"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par>
                          <p:cTn id="53" fill="hold">
                            <p:stCondLst>
                              <p:cond delay="11100"/>
                            </p:stCondLst>
                            <p:childTnLst>
                              <p:par>
                                <p:cTn id="54" presetID="0" presetClass="path" presetSubtype="0" accel="50000" decel="50000" fill="hold" nodeType="afterEffect">
                                  <p:stCondLst>
                                    <p:cond delay="0"/>
                                  </p:stCondLst>
                                  <p:childTnLst>
                                    <p:animMotion origin="layout" path="M -4.16667E-6 -3.33333E-6 L 0.05226 -0.00324 " pathEditMode="relative" rAng="0" ptsTypes="AA">
                                      <p:cBhvr>
                                        <p:cTn id="55" dur="1000" fill="hold"/>
                                        <p:tgtEl>
                                          <p:spTgt spid="29"/>
                                        </p:tgtEl>
                                        <p:attrNameLst>
                                          <p:attrName>ppt_x</p:attrName>
                                          <p:attrName>ppt_y</p:attrName>
                                        </p:attrNameLst>
                                      </p:cBhvr>
                                      <p:rCtr x="2604" y="-162"/>
                                    </p:animMotion>
                                  </p:childTnLst>
                                </p:cTn>
                              </p:par>
                            </p:childTnLst>
                          </p:cTn>
                        </p:par>
                        <p:par>
                          <p:cTn id="56" fill="hold">
                            <p:stCondLst>
                              <p:cond delay="12100"/>
                            </p:stCondLst>
                            <p:childTnLst>
                              <p:par>
                                <p:cTn id="57" presetID="10" presetClass="exit" presetSubtype="0" fill="hold" nodeType="afterEffect">
                                  <p:stCondLst>
                                    <p:cond delay="0"/>
                                  </p:stCondLst>
                                  <p:childTnLst>
                                    <p:animEffect transition="out" filter="fade">
                                      <p:cBhvr>
                                        <p:cTn id="58" dur="500"/>
                                        <p:tgtEl>
                                          <p:spTgt spid="29"/>
                                        </p:tgtEl>
                                      </p:cBhvr>
                                    </p:animEffect>
                                    <p:set>
                                      <p:cBhvr>
                                        <p:cTn id="59" dur="1" fill="hold">
                                          <p:stCondLst>
                                            <p:cond delay="499"/>
                                          </p:stCondLst>
                                        </p:cTn>
                                        <p:tgtEl>
                                          <p:spTgt spid="29"/>
                                        </p:tgtEl>
                                        <p:attrNameLst>
                                          <p:attrName>style.visibility</p:attrName>
                                        </p:attrNameLst>
                                      </p:cBhvr>
                                      <p:to>
                                        <p:strVal val="hidden"/>
                                      </p:to>
                                    </p:set>
                                  </p:childTnLst>
                                </p:cTn>
                              </p:par>
                            </p:childTnLst>
                          </p:cTn>
                        </p:par>
                        <p:par>
                          <p:cTn id="60" fill="hold">
                            <p:stCondLst>
                              <p:cond delay="12600"/>
                            </p:stCondLst>
                            <p:childTnLst>
                              <p:par>
                                <p:cTn id="61" presetID="10" presetClass="entr" presetSubtype="0" fill="hold"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childTnLst>
                          </p:cTn>
                        </p:par>
                        <p:par>
                          <p:cTn id="64" fill="hold">
                            <p:stCondLst>
                              <p:cond delay="13100"/>
                            </p:stCondLst>
                            <p:childTnLst>
                              <p:par>
                                <p:cTn id="65" presetID="0" presetClass="path" presetSubtype="0" accel="50000" decel="50000" fill="hold" nodeType="afterEffect">
                                  <p:stCondLst>
                                    <p:cond delay="0"/>
                                  </p:stCondLst>
                                  <p:childTnLst>
                                    <p:animMotion origin="layout" path="M -4.72222E-6 -1.11111E-6 L -0.01684 -0.00602 C -0.01875 -0.00602 -0.02829 -0.00648 -0.03246 -0.0037 C -0.0335 -0.00301 -0.03437 -0.00208 -0.03524 -0.00116 C -0.03593 -1.11111E-6 -0.03645 0.00139 -0.03715 0.00255 C -0.03767 0.00347 -0.03871 0.00394 -0.03906 0.00486 C -0.03993 0.00741 -0.04027 0.00995 -0.04079 0.01227 C -0.04201 0.0169 -0.04184 0.01482 -0.04184 0.01852 L -0.04826 0.24699 C -0.05225 0.26296 -0.04826 0.25995 -0.05486 0.26296 C -0.05538 0.26366 -0.0559 0.26482 -0.05659 0.26551 C -0.05885 0.2669 -0.06319 0.26829 -0.06597 0.26921 C -0.07118 0.26875 -0.07656 0.26898 -0.08159 0.26783 C -0.08246 0.26759 -0.08281 0.26597 -0.0835 0.26551 C -0.08385 0.26528 -0.0842 0.26551 -0.08437 0.26551 " pathEditMode="relative" rAng="0" ptsTypes="AAAAAAAAAAAAAAA">
                                      <p:cBhvr>
                                        <p:cTn id="66" dur="2000" fill="hold"/>
                                        <p:tgtEl>
                                          <p:spTgt spid="30"/>
                                        </p:tgtEl>
                                        <p:attrNameLst>
                                          <p:attrName>ppt_x</p:attrName>
                                          <p:attrName>ppt_y</p:attrName>
                                        </p:attrNameLst>
                                      </p:cBhvr>
                                      <p:rCtr x="-4219" y="13148"/>
                                    </p:animMotion>
                                  </p:childTnLst>
                                </p:cTn>
                              </p:par>
                            </p:childTnLst>
                          </p:cTn>
                        </p:par>
                        <p:par>
                          <p:cTn id="67" fill="hold">
                            <p:stCondLst>
                              <p:cond delay="15100"/>
                            </p:stCondLst>
                            <p:childTnLst>
                              <p:par>
                                <p:cTn id="68" presetID="10" presetClass="exit" presetSubtype="0" fill="hold" nodeType="afterEffect">
                                  <p:stCondLst>
                                    <p:cond delay="0"/>
                                  </p:stCondLst>
                                  <p:childTnLst>
                                    <p:animEffect transition="out" filter="fade">
                                      <p:cBhvr>
                                        <p:cTn id="69" dur="500"/>
                                        <p:tgtEl>
                                          <p:spTgt spid="30"/>
                                        </p:tgtEl>
                                      </p:cBhvr>
                                    </p:animEffect>
                                    <p:set>
                                      <p:cBhvr>
                                        <p:cTn id="70" dur="1" fill="hold">
                                          <p:stCondLst>
                                            <p:cond delay="499"/>
                                          </p:stCondLst>
                                        </p:cTn>
                                        <p:tgtEl>
                                          <p:spTgt spid="30"/>
                                        </p:tgtEl>
                                        <p:attrNameLst>
                                          <p:attrName>style.visibility</p:attrName>
                                        </p:attrNameLst>
                                      </p:cBhvr>
                                      <p:to>
                                        <p:strVal val="hidden"/>
                                      </p:to>
                                    </p:set>
                                  </p:childTnLst>
                                </p:cTn>
                              </p:par>
                            </p:childTnLst>
                          </p:cTn>
                        </p:par>
                        <p:par>
                          <p:cTn id="71" fill="hold">
                            <p:stCondLst>
                              <p:cond delay="15600"/>
                            </p:stCondLst>
                            <p:childTnLst>
                              <p:par>
                                <p:cTn id="72" presetID="10" presetClass="entr" presetSubtype="0" fill="hold"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childTnLst>
                          </p:cTn>
                        </p:par>
                        <p:par>
                          <p:cTn id="75" fill="hold">
                            <p:stCondLst>
                              <p:cond delay="16100"/>
                            </p:stCondLst>
                            <p:childTnLst>
                              <p:par>
                                <p:cTn id="76" presetID="0" presetClass="path" presetSubtype="0" accel="50000" decel="50000" fill="hold" nodeType="afterEffect">
                                  <p:stCondLst>
                                    <p:cond delay="0"/>
                                  </p:stCondLst>
                                  <p:childTnLst>
                                    <p:animMotion origin="layout" path="M -1.11111E-6 1.85185E-6 L 0.05226 -0.00324 " pathEditMode="relative" rAng="0" ptsTypes="AA">
                                      <p:cBhvr>
                                        <p:cTn id="77" dur="1000" fill="hold"/>
                                        <p:tgtEl>
                                          <p:spTgt spid="31"/>
                                        </p:tgtEl>
                                        <p:attrNameLst>
                                          <p:attrName>ppt_x</p:attrName>
                                          <p:attrName>ppt_y</p:attrName>
                                        </p:attrNameLst>
                                      </p:cBhvr>
                                      <p:rCtr x="2604" y="-162"/>
                                    </p:animMotion>
                                  </p:childTnLst>
                                </p:cTn>
                              </p:par>
                            </p:childTnLst>
                          </p:cTn>
                        </p:par>
                        <p:par>
                          <p:cTn id="78" fill="hold">
                            <p:stCondLst>
                              <p:cond delay="17100"/>
                            </p:stCondLst>
                            <p:childTnLst>
                              <p:par>
                                <p:cTn id="79" presetID="10" presetClass="exit" presetSubtype="0" fill="hold" nodeType="afterEffect">
                                  <p:stCondLst>
                                    <p:cond delay="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par>
                          <p:cTn id="82" fill="hold">
                            <p:stCondLst>
                              <p:cond delay="17600"/>
                            </p:stCondLst>
                            <p:childTnLst>
                              <p:par>
                                <p:cTn id="83" presetID="10" presetClass="entr" presetSubtype="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fade">
                                      <p:cBhvr>
                                        <p:cTn id="85" dur="500"/>
                                        <p:tgtEl>
                                          <p:spTgt spid="32"/>
                                        </p:tgtEl>
                                      </p:cBhvr>
                                    </p:animEffect>
                                  </p:childTnLst>
                                </p:cTn>
                              </p:par>
                            </p:childTnLst>
                          </p:cTn>
                        </p:par>
                        <p:par>
                          <p:cTn id="86" fill="hold">
                            <p:stCondLst>
                              <p:cond delay="18100"/>
                            </p:stCondLst>
                            <p:childTnLst>
                              <p:par>
                                <p:cTn id="87" presetID="0" presetClass="path" presetSubtype="0" accel="50000" decel="50000" fill="hold" nodeType="afterEffect">
                                  <p:stCondLst>
                                    <p:cond delay="0"/>
                                  </p:stCondLst>
                                  <p:childTnLst>
                                    <p:animMotion origin="layout" path="M -4.44444E-6 -2.96296E-6 L -4.44444E-6 0.00023 C 0.00712 -0.00115 0.00157 -0.00023 0.00712 -0.00139 C 0.00816 -0.00162 0.00921 -0.00162 0.01042 -0.00208 C 0.01198 -0.00231 0.01355 -0.00254 0.01511 -0.00324 C 0.01598 -0.0037 0.01702 -0.0044 0.01789 -0.0044 L 0.02171 -0.00509 L 0.02605 -0.00694 C 0.02639 -0.00717 0.02691 -0.00764 0.02744 -0.00764 C 0.0283 -0.00787 0.03021 -0.00833 0.03125 -0.00902 C 0.0316 -0.00926 0.03212 -0.00995 0.03264 -0.01018 C 0.03316 -0.01065 0.03386 -0.01065 0.03455 -0.01088 C 0.0349 -0.01111 0.03542 -0.01134 0.03594 -0.01157 C 0.03681 -0.01227 0.03768 -0.01342 0.03872 -0.01389 C 0.03924 -0.01412 0.03976 -0.01435 0.04011 -0.01458 C 0.04445 -0.01782 0.04167 -0.01597 0.04445 -0.01898 C 0.0448 -0.01944 0.04549 -0.0199 0.04584 -0.02037 C 0.04653 -0.02106 0.04775 -0.02291 0.04775 -0.02268 C 0.04792 -0.02361 0.04792 -0.02453 0.04827 -0.02546 C 0.04983 -0.03032 0.04862 -0.0243 0.04966 -0.02916 C 0.05 -0.03078 0.05035 -0.0324 0.05053 -0.03426 C 0.05087 -0.0368 0.05105 -0.03935 0.05157 -0.0419 C 0.05157 -0.04236 0.05191 -0.04305 0.05209 -0.04375 C 0.05191 -0.04884 0.05191 -0.0537 0.05157 -0.05879 C 0.05139 -0.06018 0.05053 -0.06319 0.04966 -0.06458 C 0.04931 -0.06504 0.04862 -0.06527 0.04827 -0.06574 C 0.04775 -0.06643 0.0474 -0.06736 0.04688 -0.06759 C 0.04584 -0.06828 0.04497 -0.06852 0.04393 -0.06898 L 0.04115 -0.07014 C 0.04063 -0.07037 0.04011 -0.07083 0.03976 -0.07083 C 0.03438 -0.07176 0.03716 -0.07129 0.03125 -0.07199 C 0.02744 -0.07176 0.02396 -0.07199 0.02032 -0.07083 C 0.0198 -0.0706 0.01928 -0.07037 0.01893 -0.07014 C 0.01806 -0.0699 0.01737 -0.0699 0.0165 -0.06967 C 0.01528 -0.06921 0.01268 -0.06828 0.01268 -0.06805 C 0.01233 -0.06782 0.01216 -0.06736 0.01181 -0.06713 C 0.01094 -0.06643 0.00816 -0.06597 0.00747 -0.06574 C 0.00348 -0.06389 0.00834 -0.06643 0.00521 -0.06389 C 0.00469 -0.06365 0.00417 -0.06342 0.00365 -0.06319 C 0.0033 -0.06273 0.00278 -0.06227 0.00226 -0.06203 C 0.00174 -0.06157 0.00105 -0.06134 0.00035 -0.06065 C -0.00034 -0.05995 -0.00069 -0.05879 -0.00156 -0.0581 L -0.00295 -0.05694 C -0.00538 -0.05185 -0.00208 -0.0581 -0.0052 -0.0537 C -0.00607 -0.05277 -0.00659 -0.05069 -0.00711 -0.0493 C -0.00868 -0.04583 -0.0085 -0.04629 -0.01006 -0.04421 C -0.01024 -0.04259 -0.01076 -0.04097 -0.01093 -0.03935 C -0.01163 -0.03379 -0.01128 -0.0368 -0.0118 -0.03032 C -0.0118 -0.0169 -0.0118 -0.00347 -0.01145 0.00996 C -0.01128 0.01412 -0.01145 0.01829 -0.01041 0.02199 C -0.00989 0.02408 -0.00989 0.02431 -0.00954 0.02639 C -0.00937 0.02755 -0.0092 0.02848 -0.00902 0.02963 C -0.00885 0.03079 -0.00833 0.03218 -0.00816 0.03334 C -0.00798 0.03403 -0.00746 0.0382 -0.00711 0.03912 C -0.00694 0.03982 -0.00659 0.04028 -0.00625 0.04098 C -0.00607 0.04167 -0.0059 0.04236 -0.00572 0.04283 C -0.0052 0.04468 -0.00434 0.04653 -0.00329 0.04792 C -0.00295 0.04838 -0.00243 0.04861 -0.00191 0.04908 C -0.00156 0.04954 -0.00138 0.05023 -0.00104 0.05047 C 0.00053 0.05139 0.00209 0.05185 0.00365 0.05232 C 0.00504 0.05278 0.00573 0.05348 0.00712 0.05371 C 0.00869 0.05394 0.01059 0.05394 0.01233 0.05417 C 0.01268 0.0544 0.0132 0.05463 0.01372 0.05486 C 0.01494 0.05533 0.01754 0.05579 0.01893 0.05625 C 0.02153 0.05579 0.0224 0.05579 0.02448 0.05486 C 0.02553 0.0544 0.02639 0.05371 0.02744 0.05371 L 0.0316 0.05301 C 0.03386 0.05255 0.0382 0.05162 0.0382 0.05185 C 0.03907 0.05139 0.03976 0.0507 0.04063 0.05047 C 0.04167 0.05 0.04375 0.05 0.04497 0.04908 C 0.04619 0.04838 0.04948 0.04537 0.05018 0.04352 L 0.05053 0.04213 " pathEditMode="relative" rAng="0" ptsTypes="AAAAAAAAAAAAAAAAAAAAAAAAAAAAAAAAAAAAAAAAAAAAAAAAAAAAAAAAAAAAAAAAAAAAAAAA">
                                      <p:cBhvr>
                                        <p:cTn id="88" dur="2000" fill="hold"/>
                                        <p:tgtEl>
                                          <p:spTgt spid="32"/>
                                        </p:tgtEl>
                                        <p:attrNameLst>
                                          <p:attrName>ppt_x</p:attrName>
                                          <p:attrName>ppt_y</p:attrName>
                                        </p:attrNameLst>
                                      </p:cBhvr>
                                      <p:rCtr x="2014" y="-787"/>
                                    </p:animMotion>
                                  </p:childTnLst>
                                </p:cTn>
                              </p:par>
                            </p:childTnLst>
                          </p:cTn>
                        </p:par>
                        <p:par>
                          <p:cTn id="89" fill="hold">
                            <p:stCondLst>
                              <p:cond delay="20100"/>
                            </p:stCondLst>
                            <p:childTnLst>
                              <p:par>
                                <p:cTn id="90" presetID="10" presetClass="exit" presetSubtype="0" fill="hold" nodeType="afterEffect">
                                  <p:stCondLst>
                                    <p:cond delay="0"/>
                                  </p:stCondLst>
                                  <p:childTnLst>
                                    <p:animEffect transition="out" filter="fade">
                                      <p:cBhvr>
                                        <p:cTn id="91" dur="500"/>
                                        <p:tgtEl>
                                          <p:spTgt spid="32"/>
                                        </p:tgtEl>
                                      </p:cBhvr>
                                    </p:animEffect>
                                    <p:set>
                                      <p:cBhvr>
                                        <p:cTn id="92" dur="1" fill="hold">
                                          <p:stCondLst>
                                            <p:cond delay="499"/>
                                          </p:stCondLst>
                                        </p:cTn>
                                        <p:tgtEl>
                                          <p:spTgt spid="32"/>
                                        </p:tgtEl>
                                        <p:attrNameLst>
                                          <p:attrName>style.visibility</p:attrName>
                                        </p:attrNameLst>
                                      </p:cBhvr>
                                      <p:to>
                                        <p:strVal val="hidden"/>
                                      </p:to>
                                    </p:set>
                                  </p:childTnLst>
                                </p:cTn>
                              </p:par>
                            </p:childTnLst>
                          </p:cTn>
                        </p:par>
                        <p:par>
                          <p:cTn id="93" fill="hold">
                            <p:stCondLst>
                              <p:cond delay="20600"/>
                            </p:stCondLst>
                            <p:childTnLst>
                              <p:par>
                                <p:cTn id="94" presetID="10" presetClass="entr" presetSubtype="0" fill="hold" nodeType="after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fade">
                                      <p:cBhvr>
                                        <p:cTn id="96" dur="500"/>
                                        <p:tgtEl>
                                          <p:spTgt spid="33"/>
                                        </p:tgtEl>
                                      </p:cBhvr>
                                    </p:animEffect>
                                  </p:childTnLst>
                                </p:cTn>
                              </p:par>
                            </p:childTnLst>
                          </p:cTn>
                        </p:par>
                        <p:par>
                          <p:cTn id="97" fill="hold">
                            <p:stCondLst>
                              <p:cond delay="21100"/>
                            </p:stCondLst>
                            <p:childTnLst>
                              <p:par>
                                <p:cTn id="98" presetID="0" presetClass="path" presetSubtype="0" accel="50000" decel="50000" fill="hold" nodeType="afterEffect">
                                  <p:stCondLst>
                                    <p:cond delay="0"/>
                                  </p:stCondLst>
                                  <p:childTnLst>
                                    <p:animMotion origin="layout" path="M -0.00035 0.00023 L -0.00035 0.11528 L 0.00417 0.03357 C 0.00538 0.03033 0.00677 0.02708 0.00799 0.02361 C 0.00937 0.01945 0.0092 0.01574 0.01163 0.0125 C 0.0125 0.01158 0.01354 0.01111 0.01441 0.01019 C 0.0151 0.00926 0.01545 0.0081 0.01632 0.00764 C 0.01979 0.00556 0.02361 0.0044 0.02743 0.00278 C 0.0283 0.00232 0.02934 0.00208 0.03021 0.00139 C 0.03264 -0.00069 0.03351 -0.00208 0.03663 -0.00231 C 0.04219 -0.00255 0.04774 -0.00231 0.05347 -0.00231 " pathEditMode="relative" rAng="0" ptsTypes="AAAAAAAAAAA">
                                      <p:cBhvr>
                                        <p:cTn id="99" dur="2000" fill="hold"/>
                                        <p:tgtEl>
                                          <p:spTgt spid="33"/>
                                        </p:tgtEl>
                                        <p:attrNameLst>
                                          <p:attrName>ppt_x</p:attrName>
                                          <p:attrName>ppt_y</p:attrName>
                                        </p:attrNameLst>
                                      </p:cBhvr>
                                      <p:rCtr x="2691" y="5602"/>
                                    </p:animMotion>
                                  </p:childTnLst>
                                </p:cTn>
                              </p:par>
                            </p:childTnLst>
                          </p:cTn>
                        </p:par>
                        <p:par>
                          <p:cTn id="100" fill="hold">
                            <p:stCondLst>
                              <p:cond delay="23100"/>
                            </p:stCondLst>
                            <p:childTnLst>
                              <p:par>
                                <p:cTn id="101" presetID="10" presetClass="exit" presetSubtype="0" fill="hold" nodeType="afterEffect">
                                  <p:stCondLst>
                                    <p:cond delay="0"/>
                                  </p:stCondLst>
                                  <p:childTnLst>
                                    <p:animEffect transition="out" filter="fade">
                                      <p:cBhvr>
                                        <p:cTn id="102" dur="500"/>
                                        <p:tgtEl>
                                          <p:spTgt spid="33"/>
                                        </p:tgtEl>
                                      </p:cBhvr>
                                    </p:animEffect>
                                    <p:set>
                                      <p:cBhvr>
                                        <p:cTn id="103" dur="1" fill="hold">
                                          <p:stCondLst>
                                            <p:cond delay="499"/>
                                          </p:stCondLst>
                                        </p:cTn>
                                        <p:tgtEl>
                                          <p:spTgt spid="33"/>
                                        </p:tgtEl>
                                        <p:attrNameLst>
                                          <p:attrName>style.visibility</p:attrName>
                                        </p:attrNameLst>
                                      </p:cBhvr>
                                      <p:to>
                                        <p:strVal val="hidden"/>
                                      </p:to>
                                    </p:set>
                                  </p:childTnLst>
                                </p:cTn>
                              </p:par>
                            </p:childTnLst>
                          </p:cTn>
                        </p:par>
                        <p:par>
                          <p:cTn id="104" fill="hold">
                            <p:stCondLst>
                              <p:cond delay="23600"/>
                            </p:stCondLst>
                            <p:childTnLst>
                              <p:par>
                                <p:cTn id="105" presetID="10" presetClass="entr" presetSubtype="0" fill="hold" nodeType="after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fade">
                                      <p:cBhvr>
                                        <p:cTn id="107" dur="500"/>
                                        <p:tgtEl>
                                          <p:spTgt spid="34"/>
                                        </p:tgtEl>
                                      </p:cBhvr>
                                    </p:animEffect>
                                  </p:childTnLst>
                                </p:cTn>
                              </p:par>
                            </p:childTnLst>
                          </p:cTn>
                        </p:par>
                        <p:par>
                          <p:cTn id="108" fill="hold">
                            <p:stCondLst>
                              <p:cond delay="24100"/>
                            </p:stCondLst>
                            <p:childTnLst>
                              <p:par>
                                <p:cTn id="109" presetID="0" presetClass="path" presetSubtype="0" accel="50000" decel="50000" fill="hold" nodeType="afterEffect">
                                  <p:stCondLst>
                                    <p:cond delay="0"/>
                                  </p:stCondLst>
                                  <p:childTnLst>
                                    <p:animMotion origin="layout" path="M -2.77778E-7 3.7037E-7 L -2.77778E-7 0.00023 C 0.00712 -0.00116 0.00156 -0.00023 0.00712 -0.00139 C 0.00816 -0.00162 0.0092 -0.00162 0.01042 -0.00208 C 0.01198 -0.00232 0.01354 -0.00255 0.0151 -0.00324 C 0.01597 -0.0037 0.01701 -0.0044 0.01788 -0.0044 L 0.0217 -0.00509 L 0.02604 -0.00694 C 0.02639 -0.00718 0.02691 -0.00764 0.02743 -0.00764 C 0.0283 -0.00787 0.03021 -0.00833 0.03125 -0.00903 C 0.0316 -0.00926 0.03212 -0.00995 0.03264 -0.01019 C 0.03316 -0.01065 0.03385 -0.01065 0.03455 -0.01088 C 0.0349 -0.01111 0.03542 -0.01134 0.03594 -0.01157 C 0.03681 -0.01227 0.03767 -0.01343 0.03872 -0.01389 C 0.03924 -0.01412 0.03976 -0.01435 0.0401 -0.01458 C 0.04444 -0.01782 0.04167 -0.01597 0.04444 -0.01898 C 0.04479 -0.01944 0.04549 -0.01991 0.04583 -0.02037 C 0.04653 -0.02107 0.04774 -0.02292 0.04774 -0.02269 C 0.04792 -0.02361 0.04792 -0.02454 0.04826 -0.02546 C 0.04983 -0.03032 0.04861 -0.02431 0.04965 -0.02917 C 0.05 -0.03079 0.05035 -0.03241 0.05052 -0.03426 C 0.05087 -0.03681 0.05104 -0.03935 0.05156 -0.0419 C 0.05156 -0.04236 0.05191 -0.04306 0.05208 -0.04375 C 0.05191 -0.04884 0.05191 -0.0537 0.05156 -0.0588 C 0.05139 -0.06019 0.05052 -0.06319 0.04965 -0.06458 C 0.04931 -0.06505 0.04861 -0.06528 0.04826 -0.06574 C 0.04774 -0.06644 0.0474 -0.06736 0.04688 -0.06759 C 0.04583 -0.06829 0.04497 -0.06852 0.04392 -0.06898 L 0.04115 -0.07014 C 0.04063 -0.07037 0.0401 -0.07083 0.03976 -0.07083 C 0.03438 -0.07176 0.03715 -0.0713 0.03125 -0.07199 C 0.02743 -0.07176 0.02396 -0.07199 0.02031 -0.07083 C 0.01979 -0.0706 0.01927 -0.07037 0.01892 -0.07014 C 0.01806 -0.06991 0.01736 -0.06991 0.01649 -0.06968 C 0.01528 -0.06921 0.01267 -0.06829 0.01267 -0.06806 C 0.01233 -0.06782 0.01215 -0.06736 0.01181 -0.06713 C 0.01094 -0.06644 0.00816 -0.06597 0.00747 -0.06574 C 0.00347 -0.06389 0.00833 -0.06644 0.00521 -0.06389 C 0.00469 -0.06366 0.00417 -0.06343 0.00365 -0.06319 C 0.0033 -0.06273 0.00278 -0.06227 0.00226 -0.06204 C 0.00174 -0.06157 0.00104 -0.06134 0.00035 -0.06065 C -0.00035 -0.05995 -0.00069 -0.0588 -0.00156 -0.0581 L -0.00295 -0.05694 C -0.00538 -0.05185 -0.00208 -0.0581 -0.00521 -0.0537 C -0.00608 -0.05278 -0.0066 -0.05069 -0.00712 -0.04931 C -0.00868 -0.04583 -0.00851 -0.0463 -0.01007 -0.04421 C -0.01024 -0.04259 -0.01076 -0.04097 -0.01094 -0.03935 C -0.01163 -0.0338 -0.01128 -0.03681 -0.01181 -0.03032 C -0.01181 -0.0169 -0.01181 -0.00347 -0.01146 0.00995 C -0.01128 0.01412 -0.01146 0.01829 -0.01042 0.02199 C -0.0099 0.02407 -0.0099 0.02431 -0.00955 0.02639 C -0.00937 0.02755 -0.0092 0.02847 -0.00903 0.02963 C -0.00885 0.03079 -0.00833 0.03218 -0.00816 0.03333 C -0.00799 0.03403 -0.00746 0.03819 -0.00712 0.03912 C -0.00694 0.03981 -0.0066 0.04028 -0.00625 0.04097 C -0.00608 0.04167 -0.0059 0.04236 -0.00573 0.04282 C -0.00521 0.04468 -0.00434 0.04653 -0.0033 0.04792 C -0.00295 0.04838 -0.00243 0.04861 -0.00191 0.04907 C -0.00156 0.04954 -0.00139 0.05023 -0.00104 0.05046 C 0.00052 0.05139 0.00208 0.05185 0.00365 0.05231 C 0.00504 0.05278 0.00573 0.05347 0.00712 0.0537 C 0.00868 0.05393 0.01059 0.05393 0.01233 0.05417 C 0.01267 0.0544 0.01319 0.05463 0.01372 0.05486 C 0.01493 0.05532 0.01754 0.05579 0.01892 0.05625 C 0.02153 0.05579 0.0224 0.05579 0.02448 0.05486 C 0.02552 0.0544 0.02639 0.0537 0.02743 0.0537 L 0.0316 0.05301 C 0.03385 0.05255 0.03819 0.05162 0.03819 0.05185 C 0.03906 0.05139 0.03976 0.05069 0.04063 0.05046 C 0.04167 0.05 0.04375 0.05 0.04497 0.04907 C 0.04618 0.04838 0.04948 0.04537 0.05017 0.04352 L 0.05052 0.04213 " pathEditMode="relative" rAng="0" ptsTypes="AAAAAAAAAAAAAAAAAAAAAAAAAAAAAAAAAAAAAAAAAAAAAAAAAAAAAAAAAAAAAAAAAAAAAAAA">
                                      <p:cBhvr>
                                        <p:cTn id="110" dur="2000" fill="hold"/>
                                        <p:tgtEl>
                                          <p:spTgt spid="34"/>
                                        </p:tgtEl>
                                        <p:attrNameLst>
                                          <p:attrName>ppt_x</p:attrName>
                                          <p:attrName>ppt_y</p:attrName>
                                        </p:attrNameLst>
                                      </p:cBhvr>
                                      <p:rCtr x="2014" y="-787"/>
                                    </p:animMotion>
                                  </p:childTnLst>
                                </p:cTn>
                              </p:par>
                            </p:childTnLst>
                          </p:cTn>
                        </p:par>
                        <p:par>
                          <p:cTn id="111" fill="hold">
                            <p:stCondLst>
                              <p:cond delay="26100"/>
                            </p:stCondLst>
                            <p:childTnLst>
                              <p:par>
                                <p:cTn id="112" presetID="10" presetClass="exit" presetSubtype="0" fill="hold" nodeType="afterEffect">
                                  <p:stCondLst>
                                    <p:cond delay="0"/>
                                  </p:stCondLst>
                                  <p:childTnLst>
                                    <p:animEffect transition="out" filter="fade">
                                      <p:cBhvr>
                                        <p:cTn id="113" dur="500"/>
                                        <p:tgtEl>
                                          <p:spTgt spid="34"/>
                                        </p:tgtEl>
                                      </p:cBhvr>
                                    </p:animEffect>
                                    <p:set>
                                      <p:cBhvr>
                                        <p:cTn id="114" dur="1" fill="hold">
                                          <p:stCondLst>
                                            <p:cond delay="499"/>
                                          </p:stCondLst>
                                        </p:cTn>
                                        <p:tgtEl>
                                          <p:spTgt spid="34"/>
                                        </p:tgtEl>
                                        <p:attrNameLst>
                                          <p:attrName>style.visibility</p:attrName>
                                        </p:attrNameLst>
                                      </p:cBhvr>
                                      <p:to>
                                        <p:strVal val="hidden"/>
                                      </p:to>
                                    </p:set>
                                  </p:childTnLst>
                                </p:cTn>
                              </p:par>
                            </p:childTnLst>
                          </p:cTn>
                        </p:par>
                        <p:par>
                          <p:cTn id="115" fill="hold">
                            <p:stCondLst>
                              <p:cond delay="26600"/>
                            </p:stCondLst>
                            <p:childTnLst>
                              <p:par>
                                <p:cTn id="116" presetID="10" presetClass="entr" presetSubtype="0" fill="hold" nodeType="after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childTnLst>
                                </p:cTn>
                              </p:par>
                            </p:childTnLst>
                          </p:cTn>
                        </p:par>
                        <p:par>
                          <p:cTn id="119" fill="hold">
                            <p:stCondLst>
                              <p:cond delay="27100"/>
                            </p:stCondLst>
                            <p:childTnLst>
                              <p:par>
                                <p:cTn id="120" presetID="0" presetClass="path" presetSubtype="0" accel="50000" decel="50000" fill="hold" nodeType="afterEffect">
                                  <p:stCondLst>
                                    <p:cond delay="0"/>
                                  </p:stCondLst>
                                  <p:childTnLst>
                                    <p:animMotion origin="layout" path="M -1.38889E-6 -1.48148E-6 C -1.38889E-6 0.03935 0.00018 0.07917 0.00035 0.11875 L 0.00938 0.03148 C 0.01042 0.03009 0.01163 0.02894 0.01268 0.02778 C 0.01563 0.02384 0.01059 0.02732 0.01649 0.02199 C 0.01997 0.01875 0.01563 0.02292 0.01927 0.01875 C 0.01979 0.01829 0.02031 0.01806 0.02083 0.01759 C 0.02136 0.0169 0.02188 0.01574 0.02257 0.01505 C 0.02604 0.01204 0.02188 0.01574 0.02604 0.01181 C 0.02639 0.01134 0.02691 0.01088 0.02743 0.01065 C 0.02778 0.01042 0.0283 0.01019 0.02882 0.00996 C 0.02952 0.00972 0.03004 0.00926 0.03073 0.0088 C 0.03125 0.00833 0.0316 0.00787 0.03212 0.00741 C 0.03299 0.00695 0.03403 0.00671 0.0349 0.00625 L 0.03646 0.00556 L 0.03785 0.00486 C 0.03837 0.00463 0.03872 0.0044 0.03924 0.0044 C 0.03993 0.00417 0.04045 0.00394 0.04115 0.00371 C 0.04202 0.00324 0.04306 0.00278 0.04393 0.00232 C 0.04445 0.00232 0.04497 0.00185 0.04531 0.00185 C 0.04774 0.00093 0.0467 0.00139 0.04879 0.00046 C 0.05174 0.0007 0.05469 0.00046 0.05764 0.00116 C 0.05886 0.00139 0.05955 0.00278 0.06059 0.00371 C 0.06111 0.00417 0.06163 0.0044 0.06198 0.00486 L 0.06441 0.0081 C 0.06563 0.01343 0.06389 0.00695 0.0658 0.01134 C 0.06597 0.01181 0.06597 0.0125 0.06632 0.0132 C 0.06649 0.01389 0.06684 0.01435 0.06719 0.01505 C 0.06736 0.01574 0.06754 0.01621 0.06771 0.0169 C 0.06806 0.01852 0.06823 0.02037 0.06858 0.02199 C 0.06962 0.02593 0.06962 0.02454 0.06962 0.02639 L 0.06771 0.08519 C 0.06684 0.0956 0.06684 0.09213 0.06771 0.10718 C 0.06771 0.10949 0.06858 0.11296 0.06997 0.11412 C 0.07049 0.11458 0.07101 0.11505 0.07153 0.11551 C 0.07188 0.11574 0.07205 0.11644 0.0724 0.11667 C 0.07396 0.11783 0.07587 0.11829 0.07761 0.11875 C 0.08021 0.11852 0.08264 0.11829 0.08524 0.11806 C 0.08577 0.11783 0.08646 0.11759 0.08715 0.11736 C 0.08768 0.11713 0.08906 0.11621 0.08906 0.11644 " pathEditMode="relative" rAng="0" ptsTypes="AAAAAAAAAAAAAAAAAAAAAAAAAAAAAAAAAAAAAAAA">
                                      <p:cBhvr>
                                        <p:cTn id="121" dur="2000" fill="hold"/>
                                        <p:tgtEl>
                                          <p:spTgt spid="35"/>
                                        </p:tgtEl>
                                        <p:attrNameLst>
                                          <p:attrName>ppt_x</p:attrName>
                                          <p:attrName>ppt_y</p:attrName>
                                        </p:attrNameLst>
                                      </p:cBhvr>
                                      <p:rCtr x="4444" y="5926"/>
                                    </p:animMotion>
                                  </p:childTnLst>
                                </p:cTn>
                              </p:par>
                            </p:childTnLst>
                          </p:cTn>
                        </p:par>
                        <p:par>
                          <p:cTn id="122" fill="hold">
                            <p:stCondLst>
                              <p:cond delay="29100"/>
                            </p:stCondLst>
                            <p:childTnLst>
                              <p:par>
                                <p:cTn id="123" presetID="10" presetClass="exit" presetSubtype="0" fill="hold" nodeType="afterEffect">
                                  <p:stCondLst>
                                    <p:cond delay="0"/>
                                  </p:stCondLst>
                                  <p:childTnLst>
                                    <p:animEffect transition="out" filter="fade">
                                      <p:cBhvr>
                                        <p:cTn id="124" dur="500"/>
                                        <p:tgtEl>
                                          <p:spTgt spid="35"/>
                                        </p:tgtEl>
                                      </p:cBhvr>
                                    </p:animEffect>
                                    <p:set>
                                      <p:cBhvr>
                                        <p:cTn id="125" dur="1" fill="hold">
                                          <p:stCondLst>
                                            <p:cond delay="499"/>
                                          </p:stCondLst>
                                        </p:cTn>
                                        <p:tgtEl>
                                          <p:spTgt spid="35"/>
                                        </p:tgtEl>
                                        <p:attrNameLst>
                                          <p:attrName>style.visibility</p:attrName>
                                        </p:attrNameLst>
                                      </p:cBhvr>
                                      <p:to>
                                        <p:strVal val="hidden"/>
                                      </p:to>
                                    </p:set>
                                  </p:childTnLst>
                                </p:cTn>
                              </p:par>
                            </p:childTnLst>
                          </p:cTn>
                        </p:par>
                        <p:par>
                          <p:cTn id="126" fill="hold">
                            <p:stCondLst>
                              <p:cond delay="29600"/>
                            </p:stCondLst>
                            <p:childTnLst>
                              <p:par>
                                <p:cTn id="127" presetID="10" presetClass="entr" presetSubtype="0" fill="hold" nodeType="afterEffect">
                                  <p:stCondLst>
                                    <p:cond delay="0"/>
                                  </p:stCondLst>
                                  <p:childTnLst>
                                    <p:set>
                                      <p:cBhvr>
                                        <p:cTn id="128" dur="1" fill="hold">
                                          <p:stCondLst>
                                            <p:cond delay="0"/>
                                          </p:stCondLst>
                                        </p:cTn>
                                        <p:tgtEl>
                                          <p:spTgt spid="36"/>
                                        </p:tgtEl>
                                        <p:attrNameLst>
                                          <p:attrName>style.visibility</p:attrName>
                                        </p:attrNameLst>
                                      </p:cBhvr>
                                      <p:to>
                                        <p:strVal val="visible"/>
                                      </p:to>
                                    </p:set>
                                    <p:animEffect transition="in" filter="fade">
                                      <p:cBhvr>
                                        <p:cTn id="129" dur="500"/>
                                        <p:tgtEl>
                                          <p:spTgt spid="36"/>
                                        </p:tgtEl>
                                      </p:cBhvr>
                                    </p:animEffect>
                                  </p:childTnLst>
                                </p:cTn>
                              </p:par>
                            </p:childTnLst>
                          </p:cTn>
                        </p:par>
                        <p:par>
                          <p:cTn id="130" fill="hold">
                            <p:stCondLst>
                              <p:cond delay="30100"/>
                            </p:stCondLst>
                            <p:childTnLst>
                              <p:par>
                                <p:cTn id="131" presetID="0" presetClass="path" presetSubtype="0" accel="50000" decel="50000" fill="hold" nodeType="afterEffect">
                                  <p:stCondLst>
                                    <p:cond delay="0"/>
                                  </p:stCondLst>
                                  <p:childTnLst>
                                    <p:animMotion origin="layout" path="M -5.55556E-7 -4.44444E-6 L -0.00191 0.15209 C -0.00191 0.15463 -0.00191 0.15718 -0.00156 0.15973 C -0.00139 0.16065 -0.00104 0.16135 -0.00052 0.16181 C 0.00035 0.1625 0.00313 0.16343 0.00434 0.16366 C 0.00504 0.16412 0.00556 0.16482 0.00625 0.16505 C 0.00764 0.16551 0.01024 0.16644 0.01024 0.16667 C 0.01389 0.16621 0.01771 0.16598 0.02153 0.16575 C 0.02205 0.16551 0.02274 0.16528 0.02344 0.16505 C 0.02431 0.16482 0.025 0.16459 0.02587 0.16436 C 0.03004 0.16065 0.02465 0.16505 0.02882 0.1625 C 0.02934 0.16204 0.02969 0.16158 0.03021 0.16112 C 0.03229 0.15973 0.03142 0.16158 0.03229 0.15926 " pathEditMode="relative" rAng="0" ptsTypes="AAAAAAAAAAAAA">
                                      <p:cBhvr>
                                        <p:cTn id="132" dur="2000" fill="hold"/>
                                        <p:tgtEl>
                                          <p:spTgt spid="36"/>
                                        </p:tgtEl>
                                        <p:attrNameLst>
                                          <p:attrName>ppt_x</p:attrName>
                                          <p:attrName>ppt_y</p:attrName>
                                        </p:attrNameLst>
                                      </p:cBhvr>
                                      <p:rCtr x="1510" y="8333"/>
                                    </p:animMotion>
                                  </p:childTnLst>
                                </p:cTn>
                              </p:par>
                            </p:childTnLst>
                          </p:cTn>
                        </p:par>
                        <p:par>
                          <p:cTn id="133" fill="hold">
                            <p:stCondLst>
                              <p:cond delay="32100"/>
                            </p:stCondLst>
                            <p:childTnLst>
                              <p:par>
                                <p:cTn id="134" presetID="10" presetClass="exit" presetSubtype="0" fill="hold" nodeType="afterEffect">
                                  <p:stCondLst>
                                    <p:cond delay="0"/>
                                  </p:stCondLst>
                                  <p:childTnLst>
                                    <p:animEffect transition="out" filter="fade">
                                      <p:cBhvr>
                                        <p:cTn id="135" dur="500"/>
                                        <p:tgtEl>
                                          <p:spTgt spid="36"/>
                                        </p:tgtEl>
                                      </p:cBhvr>
                                    </p:animEffect>
                                    <p:set>
                                      <p:cBhvr>
                                        <p:cTn id="136" dur="1" fill="hold">
                                          <p:stCondLst>
                                            <p:cond delay="499"/>
                                          </p:stCondLst>
                                        </p:cTn>
                                        <p:tgtEl>
                                          <p:spTgt spid="36"/>
                                        </p:tgtEl>
                                        <p:attrNameLst>
                                          <p:attrName>style.visibility</p:attrName>
                                        </p:attrNameLst>
                                      </p:cBhvr>
                                      <p:to>
                                        <p:strVal val="hidden"/>
                                      </p:to>
                                    </p:set>
                                  </p:childTnLst>
                                </p:cTn>
                              </p:par>
                            </p:childTnLst>
                          </p:cTn>
                        </p:par>
                        <p:par>
                          <p:cTn id="137" fill="hold">
                            <p:stCondLst>
                              <p:cond delay="32600"/>
                            </p:stCondLst>
                            <p:childTnLst>
                              <p:par>
                                <p:cTn id="138" presetID="10" presetClass="entr" presetSubtype="0" fill="hold" nodeType="afterEffect">
                                  <p:stCondLst>
                                    <p:cond delay="0"/>
                                  </p:stCondLst>
                                  <p:childTnLst>
                                    <p:set>
                                      <p:cBhvr>
                                        <p:cTn id="139" dur="1" fill="hold">
                                          <p:stCondLst>
                                            <p:cond delay="0"/>
                                          </p:stCondLst>
                                        </p:cTn>
                                        <p:tgtEl>
                                          <p:spTgt spid="37"/>
                                        </p:tgtEl>
                                        <p:attrNameLst>
                                          <p:attrName>style.visibility</p:attrName>
                                        </p:attrNameLst>
                                      </p:cBhvr>
                                      <p:to>
                                        <p:strVal val="visible"/>
                                      </p:to>
                                    </p:set>
                                    <p:animEffect transition="in" filter="fade">
                                      <p:cBhvr>
                                        <p:cTn id="140" dur="500"/>
                                        <p:tgtEl>
                                          <p:spTgt spid="37"/>
                                        </p:tgtEl>
                                      </p:cBhvr>
                                    </p:animEffect>
                                  </p:childTnLst>
                                </p:cTn>
                              </p:par>
                            </p:childTnLst>
                          </p:cTn>
                        </p:par>
                        <p:par>
                          <p:cTn id="141" fill="hold">
                            <p:stCondLst>
                              <p:cond delay="33100"/>
                            </p:stCondLst>
                            <p:childTnLst>
                              <p:par>
                                <p:cTn id="142" presetID="42" presetClass="path" presetSubtype="0" accel="50000" decel="50000" fill="hold" nodeType="afterEffect">
                                  <p:stCondLst>
                                    <p:cond delay="0"/>
                                  </p:stCondLst>
                                  <p:childTnLst>
                                    <p:animMotion origin="layout" path="M 4.16667E-6 -3.7037E-7 L 0.05746 -0.00116 " pathEditMode="relative" rAng="0" ptsTypes="AA">
                                      <p:cBhvr>
                                        <p:cTn id="143" dur="1000" fill="hold"/>
                                        <p:tgtEl>
                                          <p:spTgt spid="37"/>
                                        </p:tgtEl>
                                        <p:attrNameLst>
                                          <p:attrName>ppt_x</p:attrName>
                                          <p:attrName>ppt_y</p:attrName>
                                        </p:attrNameLst>
                                      </p:cBhvr>
                                      <p:rCtr x="2865" y="-69"/>
                                    </p:animMotion>
                                  </p:childTnLst>
                                </p:cTn>
                              </p:par>
                            </p:childTnLst>
                          </p:cTn>
                        </p:par>
                        <p:par>
                          <p:cTn id="144" fill="hold">
                            <p:stCondLst>
                              <p:cond delay="34100"/>
                            </p:stCondLst>
                            <p:childTnLst>
                              <p:par>
                                <p:cTn id="145" presetID="10" presetClass="exit" presetSubtype="0" fill="hold" nodeType="afterEffect">
                                  <p:stCondLst>
                                    <p:cond delay="0"/>
                                  </p:stCondLst>
                                  <p:childTnLst>
                                    <p:animEffect transition="out" filter="fade">
                                      <p:cBhvr>
                                        <p:cTn id="146" dur="500"/>
                                        <p:tgtEl>
                                          <p:spTgt spid="37"/>
                                        </p:tgtEl>
                                      </p:cBhvr>
                                    </p:animEffect>
                                    <p:set>
                                      <p:cBhvr>
                                        <p:cTn id="147"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73463" y="2316163"/>
            <a:ext cx="2387600" cy="577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Rounded Corners 8">
            <a:extLst>
              <a:ext uri="{FF2B5EF4-FFF2-40B4-BE49-F238E27FC236}">
                <a16:creationId xmlns="" xmlns:a16="http://schemas.microsoft.com/office/drawing/2014/main" id="{3F41F131-55D5-471D-AD1B-E4F88D99453C}"/>
              </a:ext>
            </a:extLst>
          </p:cNvPr>
          <p:cNvSpPr/>
          <p:nvPr/>
        </p:nvSpPr>
        <p:spPr>
          <a:xfrm>
            <a:off x="814388" y="1052513"/>
            <a:ext cx="7515225" cy="936625"/>
          </a:xfrm>
          <a:prstGeom prst="roundRect">
            <a:avLst>
              <a:gd name="adj" fmla="val 754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write words that contain </a:t>
            </a:r>
            <a:r>
              <a:rPr lang="en-GB" sz="2400" b="1" dirty="0" err="1">
                <a:solidFill>
                  <a:schemeClr val="tx1"/>
                </a:solidFill>
                <a:latin typeface="Twinkl SemiBold" pitchFamily="2" charset="0"/>
              </a:rPr>
              <a:t>ph</a:t>
            </a:r>
            <a:r>
              <a:rPr lang="en-GB" sz="2400" dirty="0">
                <a:solidFill>
                  <a:schemeClr val="tx1"/>
                </a:solidFill>
                <a:latin typeface="Twinkl SemiBold" pitchFamily="2" charset="0"/>
              </a:rPr>
              <a:t> </a:t>
            </a:r>
            <a:r>
              <a:rPr lang="en-GB" sz="2400" dirty="0">
                <a:solidFill>
                  <a:schemeClr val="tx1"/>
                </a:solidFill>
                <a:latin typeface="Twinkl" pitchFamily="50" charset="0"/>
              </a:rPr>
              <a:t>saying /f</a:t>
            </a:r>
            <a:r>
              <a:rPr lang="en-GB" sz="2400" dirty="0" smtClean="0">
                <a:solidFill>
                  <a:schemeClr val="tx1"/>
                </a:solidFill>
                <a:latin typeface="Twinkl" pitchFamily="50" charset="0"/>
              </a:rPr>
              <a:t>/.</a:t>
            </a:r>
            <a:endParaRPr lang="en-GB" sz="2400" dirty="0">
              <a:solidFill>
                <a:schemeClr val="tx1"/>
              </a:solidFill>
              <a:latin typeface="Twinkl" pitchFamily="50" charset="0"/>
            </a:endParaRPr>
          </a:p>
        </p:txBody>
      </p:sp>
    </p:spTree>
    <p:extLst>
      <p:ext uri="{BB962C8B-B14F-4D97-AF65-F5344CB8AC3E}">
        <p14:creationId xmlns:p14="http://schemas.microsoft.com/office/powerpoint/2010/main" val="11603440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21419"/>
            <a:ext cx="8237551" cy="5995284"/>
          </a:xfrm>
          <a:prstGeom prst="roundRect">
            <a:avLst>
              <a:gd name="adj" fmla="val 3007"/>
            </a:avLst>
          </a:prstGeom>
          <a:ln w="28575">
            <a:solidFill>
              <a:srgbClr val="FFFBFA"/>
            </a:solidFill>
          </a:ln>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636561" y="4805215"/>
            <a:ext cx="7839075" cy="1447539"/>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were by the dol</a:t>
            </a:r>
            <a:r>
              <a:rPr lang="en-GB" sz="2000" u="sng" dirty="0">
                <a:solidFill>
                  <a:schemeClr val="tx1"/>
                </a:solidFill>
                <a:latin typeface="Twinkl" pitchFamily="50" charset="0"/>
              </a:rPr>
              <a:t>ph</a:t>
            </a:r>
            <a:r>
              <a:rPr lang="en-GB" sz="2000" dirty="0">
                <a:solidFill>
                  <a:schemeClr val="tx1"/>
                </a:solidFill>
                <a:latin typeface="Twinkl" pitchFamily="50" charset="0"/>
              </a:rPr>
              <a:t>in tank </a:t>
            </a:r>
            <a:r>
              <a:rPr lang="en-GB" sz="2000" u="sng" dirty="0">
                <a:solidFill>
                  <a:schemeClr val="tx1"/>
                </a:solidFill>
                <a:latin typeface="Twinkl" pitchFamily="50" charset="0"/>
              </a:rPr>
              <a:t>wh</a:t>
            </a:r>
            <a:r>
              <a:rPr lang="en-GB" sz="2000" dirty="0">
                <a:solidFill>
                  <a:schemeClr val="tx1"/>
                </a:solidFill>
                <a:latin typeface="Twinkl" pitchFamily="50" charset="0"/>
              </a:rPr>
              <a:t>en Sam </a:t>
            </a:r>
            <a:r>
              <a:rPr lang="en-GB" sz="2000" dirty="0">
                <a:solidFill>
                  <a:schemeClr val="bg1">
                    <a:lumMod val="50000"/>
                  </a:schemeClr>
                </a:solidFill>
                <a:latin typeface="Twinkl" pitchFamily="50" charset="0"/>
              </a:rPr>
              <a:t>pulled</a:t>
            </a:r>
            <a:r>
              <a:rPr lang="en-GB" sz="2000" dirty="0">
                <a:solidFill>
                  <a:schemeClr val="tx1"/>
                </a:solidFill>
                <a:latin typeface="Twinkl" pitchFamily="50" charset="0"/>
              </a:rPr>
              <a:t> Kit ar</a:t>
            </a:r>
            <a:r>
              <a:rPr lang="en-GB" sz="2000" u="sng" dirty="0">
                <a:solidFill>
                  <a:schemeClr val="tx1"/>
                </a:solidFill>
                <a:latin typeface="Twinkl" pitchFamily="50" charset="0"/>
              </a:rPr>
              <a:t>ou</a:t>
            </a:r>
            <a:r>
              <a:rPr lang="en-GB" sz="2000" dirty="0">
                <a:solidFill>
                  <a:schemeClr val="tx1"/>
                </a:solidFill>
                <a:latin typeface="Twinkl" pitchFamily="50" charset="0"/>
              </a:rPr>
              <a:t>nd the c</a:t>
            </a:r>
            <a:r>
              <a:rPr lang="en-GB" sz="2000" u="sng" dirty="0">
                <a:solidFill>
                  <a:schemeClr val="tx1"/>
                </a:solidFill>
                <a:latin typeface="Twinkl" pitchFamily="50" charset="0"/>
              </a:rPr>
              <a:t>or</a:t>
            </a:r>
            <a:r>
              <a:rPr lang="en-GB" sz="2000" dirty="0">
                <a:solidFill>
                  <a:schemeClr val="tx1"/>
                </a:solidFill>
                <a:latin typeface="Twinkl" pitchFamily="50" charset="0"/>
              </a:rPr>
              <a:t>n</a:t>
            </a:r>
            <a:r>
              <a:rPr lang="en-GB" sz="2000" u="sng" dirty="0">
                <a:solidFill>
                  <a:schemeClr val="tx1"/>
                </a:solidFill>
                <a:latin typeface="Twinkl" pitchFamily="50" charset="0"/>
              </a:rPr>
              <a:t>er</a:t>
            </a:r>
            <a:r>
              <a:rPr lang="en-GB" sz="2000" dirty="0" smtClean="0">
                <a:solidFill>
                  <a:schemeClr val="tx1"/>
                </a:solidFill>
                <a:latin typeface="Twinkl" pitchFamily="50" charset="0"/>
              </a:rPr>
              <a:t>. “</a:t>
            </a:r>
            <a:r>
              <a:rPr lang="en-GB" sz="2000" dirty="0">
                <a:solidFill>
                  <a:schemeClr val="tx1"/>
                </a:solidFill>
                <a:latin typeface="Twinkl" pitchFamily="50" charset="0"/>
              </a:rPr>
              <a:t>Would you r</a:t>
            </a:r>
            <a:r>
              <a:rPr lang="en-GB" sz="2000" u="sng" dirty="0">
                <a:solidFill>
                  <a:schemeClr val="tx1"/>
                </a:solidFill>
                <a:latin typeface="Twinkl" pitchFamily="50" charset="0"/>
              </a:rPr>
              <a:t>ea</a:t>
            </a:r>
            <a:r>
              <a:rPr lang="en-GB" sz="2000" dirty="0">
                <a:solidFill>
                  <a:schemeClr val="tx1"/>
                </a:solidFill>
                <a:latin typeface="Twinkl" pitchFamily="50" charset="0"/>
              </a:rPr>
              <a:t>lly like to get clos</a:t>
            </a:r>
            <a:r>
              <a:rPr lang="en-GB" sz="2000" u="sng" dirty="0">
                <a:solidFill>
                  <a:schemeClr val="tx1"/>
                </a:solidFill>
                <a:latin typeface="Twinkl" pitchFamily="50" charset="0"/>
              </a:rPr>
              <a:t>er</a:t>
            </a:r>
            <a:r>
              <a:rPr lang="en-GB" sz="2000" dirty="0">
                <a:solidFill>
                  <a:schemeClr val="tx1"/>
                </a:solidFill>
                <a:latin typeface="Twinkl" pitchFamily="50" charset="0"/>
              </a:rPr>
              <a:t> to the </a:t>
            </a:r>
            <a:r>
              <a:rPr lang="en-GB" sz="2000" dirty="0">
                <a:solidFill>
                  <a:schemeClr val="bg1">
                    <a:lumMod val="50000"/>
                  </a:schemeClr>
                </a:solidFill>
                <a:latin typeface="Twinkl" pitchFamily="50" charset="0"/>
              </a:rPr>
              <a:t>animals</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at we are doi</a:t>
            </a:r>
            <a:r>
              <a:rPr lang="en-GB" sz="2000" u="sng" dirty="0">
                <a:solidFill>
                  <a:schemeClr val="tx1"/>
                </a:solidFill>
                <a:latin typeface="Twinkl" pitchFamily="50" charset="0"/>
              </a:rPr>
              <a:t>ng</a:t>
            </a:r>
            <a:r>
              <a:rPr lang="en-GB" sz="2000" dirty="0">
                <a:solidFill>
                  <a:schemeClr val="tx1"/>
                </a:solidFill>
                <a:latin typeface="Twinkl" pitchFamily="50" charset="0"/>
              </a:rPr>
              <a:t> </a:t>
            </a:r>
            <a:r>
              <a:rPr lang="en-GB" sz="2000" u="sng" dirty="0">
                <a:solidFill>
                  <a:schemeClr val="tx1"/>
                </a:solidFill>
                <a:latin typeface="Twinkl" pitchFamily="50" charset="0"/>
              </a:rPr>
              <a:t>ou</a:t>
            </a:r>
            <a:r>
              <a:rPr lang="en-GB" sz="2000" dirty="0">
                <a:solidFill>
                  <a:schemeClr val="tx1"/>
                </a:solidFill>
                <a:latin typeface="Twinkl" pitchFamily="50" charset="0"/>
              </a:rPr>
              <a:t>r projects on?” asked Sam, pulli</a:t>
            </a:r>
            <a:r>
              <a:rPr lang="en-GB" sz="2000" u="sng" dirty="0">
                <a:solidFill>
                  <a:schemeClr val="tx1"/>
                </a:solidFill>
                <a:latin typeface="Twinkl" pitchFamily="50" charset="0"/>
              </a:rPr>
              <a:t>ng</a:t>
            </a:r>
            <a:r>
              <a:rPr lang="en-GB" sz="2000" dirty="0">
                <a:solidFill>
                  <a:schemeClr val="tx1"/>
                </a:solidFill>
                <a:latin typeface="Twinkl" pitchFamily="50" charset="0"/>
              </a:rPr>
              <a:t> </a:t>
            </a:r>
            <a:r>
              <a:rPr lang="en-GB" sz="2000" u="sng" dirty="0">
                <a:solidFill>
                  <a:schemeClr val="tx1"/>
                </a:solidFill>
                <a:latin typeface="Twinkl" pitchFamily="50" charset="0"/>
              </a:rPr>
              <a:t>ou</a:t>
            </a:r>
            <a:r>
              <a:rPr lang="en-GB" sz="2000" dirty="0">
                <a:solidFill>
                  <a:schemeClr val="tx1"/>
                </a:solidFill>
                <a:latin typeface="Twinkl" pitchFamily="50" charset="0"/>
              </a:rPr>
              <a:t>t the magic map from h</a:t>
            </a:r>
            <a:r>
              <a:rPr lang="en-GB" sz="2000" u="sng" dirty="0">
                <a:solidFill>
                  <a:schemeClr val="tx1"/>
                </a:solidFill>
                <a:latin typeface="Twinkl" pitchFamily="50" charset="0"/>
              </a:rPr>
              <a:t>er</a:t>
            </a:r>
            <a:r>
              <a:rPr lang="en-GB" sz="2000" dirty="0">
                <a:solidFill>
                  <a:schemeClr val="tx1"/>
                </a:solidFill>
                <a:latin typeface="Twinkl" pitchFamily="50" charset="0"/>
              </a:rPr>
              <a:t> bag</a:t>
            </a:r>
            <a:r>
              <a:rPr lang="en-GB" sz="2000" dirty="0" smtClean="0">
                <a:solidFill>
                  <a:schemeClr val="tx1"/>
                </a:solidFill>
                <a:latin typeface="Twinkl" pitchFamily="50" charset="0"/>
              </a:rPr>
              <a:t>.</a:t>
            </a:r>
            <a:endParaRPr lang="en-GB" sz="2000" dirty="0">
              <a:solidFill>
                <a:schemeClr val="tx1"/>
              </a:solidFill>
              <a:latin typeface="Twinkl" pitchFamily="50" charset="0"/>
            </a:endParaRPr>
          </a:p>
        </p:txBody>
      </p:sp>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1" name="Arc 10">
            <a:extLst>
              <a:ext uri="{FF2B5EF4-FFF2-40B4-BE49-F238E27FC236}">
                <a16:creationId xmlns="" xmlns:a16="http://schemas.microsoft.com/office/drawing/2014/main" id="{B67FE96D-F570-47E3-83AB-479E9F10E906}"/>
              </a:ext>
            </a:extLst>
          </p:cNvPr>
          <p:cNvSpPr/>
          <p:nvPr/>
        </p:nvSpPr>
        <p:spPr>
          <a:xfrm rot="7906188">
            <a:off x="5105932" y="5226689"/>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12" name="Arc 11">
            <a:extLst>
              <a:ext uri="{FF2B5EF4-FFF2-40B4-BE49-F238E27FC236}">
                <a16:creationId xmlns="" xmlns:a16="http://schemas.microsoft.com/office/drawing/2014/main" id="{B67FE96D-F570-47E3-83AB-479E9F10E906}"/>
              </a:ext>
            </a:extLst>
          </p:cNvPr>
          <p:cNvSpPr/>
          <p:nvPr/>
        </p:nvSpPr>
        <p:spPr>
          <a:xfrm rot="7906188">
            <a:off x="6447052" y="5231428"/>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Tree>
    <p:extLst>
      <p:ext uri="{BB962C8B-B14F-4D97-AF65-F5344CB8AC3E}">
        <p14:creationId xmlns:p14="http://schemas.microsoft.com/office/powerpoint/2010/main" val="39227633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21419"/>
            <a:ext cx="8237551" cy="5995284"/>
          </a:xfrm>
          <a:prstGeom prst="roundRect">
            <a:avLst>
              <a:gd name="adj" fmla="val 3007"/>
            </a:avLst>
          </a:prstGeom>
          <a:ln w="28575">
            <a:solidFill>
              <a:srgbClr val="FFFBFA"/>
            </a:solidFill>
          </a:ln>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636561" y="5216434"/>
            <a:ext cx="7839075" cy="1036320"/>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“Yes! Let’s go!” cr</a:t>
            </a:r>
            <a:r>
              <a:rPr lang="en-GB" sz="2000" u="sng" dirty="0">
                <a:solidFill>
                  <a:schemeClr val="tx1"/>
                </a:solidFill>
                <a:latin typeface="Twinkl" pitchFamily="50" charset="0"/>
              </a:rPr>
              <a:t>ie</a:t>
            </a:r>
            <a:r>
              <a:rPr lang="en-GB" sz="2000" dirty="0">
                <a:solidFill>
                  <a:schemeClr val="tx1"/>
                </a:solidFill>
                <a:latin typeface="Twinkl" pitchFamily="50" charset="0"/>
              </a:rPr>
              <a:t>d Kit. Wi</a:t>
            </a:r>
            <a:r>
              <a:rPr lang="en-GB" sz="2000" u="sng" dirty="0">
                <a:solidFill>
                  <a:schemeClr val="tx1"/>
                </a:solidFill>
                <a:latin typeface="Twinkl" pitchFamily="50" charset="0"/>
              </a:rPr>
              <a:t>th</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at, the r</a:t>
            </a:r>
            <a:r>
              <a:rPr lang="en-GB" sz="2000" u="sng" dirty="0">
                <a:solidFill>
                  <a:schemeClr val="tx1"/>
                </a:solidFill>
                <a:latin typeface="Twinkl" pitchFamily="50" charset="0"/>
              </a:rPr>
              <a:t>oo</a:t>
            </a:r>
            <a:r>
              <a:rPr lang="en-GB" sz="2000" dirty="0">
                <a:solidFill>
                  <a:schemeClr val="tx1"/>
                </a:solidFill>
                <a:latin typeface="Twinkl" pitchFamily="50" charset="0"/>
              </a:rPr>
              <a:t>m began to fade ar</a:t>
            </a:r>
            <a:r>
              <a:rPr lang="en-GB" sz="2000" u="sng" dirty="0">
                <a:solidFill>
                  <a:schemeClr val="tx1"/>
                </a:solidFill>
                <a:latin typeface="Twinkl" pitchFamily="50" charset="0"/>
              </a:rPr>
              <a:t>ou</a:t>
            </a:r>
            <a:r>
              <a:rPr lang="en-GB" sz="2000" dirty="0">
                <a:solidFill>
                  <a:schemeClr val="tx1"/>
                </a:solidFill>
                <a:latin typeface="Twinkl" pitchFamily="50" charset="0"/>
              </a:rPr>
              <a:t>nd </a:t>
            </a:r>
            <a:r>
              <a:rPr lang="en-GB" sz="2000" u="sng" dirty="0">
                <a:solidFill>
                  <a:schemeClr val="tx1"/>
                </a:solidFill>
                <a:latin typeface="Twinkl" pitchFamily="50" charset="0"/>
              </a:rPr>
              <a:t>th</a:t>
            </a:r>
            <a:r>
              <a:rPr lang="en-GB" sz="2000" dirty="0">
                <a:solidFill>
                  <a:schemeClr val="tx1"/>
                </a:solidFill>
                <a:latin typeface="Twinkl" pitchFamily="50" charset="0"/>
              </a:rPr>
              <a:t>em. </a:t>
            </a:r>
          </a:p>
        </p:txBody>
      </p:sp>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7" name="Arc 6">
            <a:extLst>
              <a:ext uri="{FF2B5EF4-FFF2-40B4-BE49-F238E27FC236}">
                <a16:creationId xmlns="" xmlns:a16="http://schemas.microsoft.com/office/drawing/2014/main" id="{B67FE96D-F570-47E3-83AB-479E9F10E906}"/>
              </a:ext>
            </a:extLst>
          </p:cNvPr>
          <p:cNvSpPr/>
          <p:nvPr/>
        </p:nvSpPr>
        <p:spPr>
          <a:xfrm rot="7906188">
            <a:off x="7091489" y="5435694"/>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Tree>
    <p:extLst>
      <p:ext uri="{BB962C8B-B14F-4D97-AF65-F5344CB8AC3E}">
        <p14:creationId xmlns:p14="http://schemas.microsoft.com/office/powerpoint/2010/main" val="1959608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716" y="3572842"/>
            <a:ext cx="2053610" cy="1935329"/>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8732" y="3548789"/>
            <a:ext cx="4528457" cy="249551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6760" y="1706881"/>
            <a:ext cx="1387766" cy="4210594"/>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636561" y="4894217"/>
            <a:ext cx="7839075" cy="1358537"/>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f</a:t>
            </a:r>
            <a:r>
              <a:rPr lang="en-GB" sz="2000" u="sng" dirty="0">
                <a:solidFill>
                  <a:schemeClr val="tx1"/>
                </a:solidFill>
                <a:latin typeface="Twinkl" pitchFamily="50" charset="0"/>
              </a:rPr>
              <a:t>ou</a:t>
            </a:r>
            <a:r>
              <a:rPr lang="en-GB" sz="2000" dirty="0">
                <a:solidFill>
                  <a:schemeClr val="tx1"/>
                </a:solidFill>
                <a:latin typeface="Twinkl" pitchFamily="50" charset="0"/>
              </a:rPr>
              <a:t>nd </a:t>
            </a:r>
            <a:r>
              <a:rPr lang="en-GB" sz="2000" dirty="0">
                <a:solidFill>
                  <a:schemeClr val="bg1">
                    <a:lumMod val="50000"/>
                  </a:schemeClr>
                </a:solidFill>
                <a:latin typeface="Twinkl" pitchFamily="50" charset="0"/>
              </a:rPr>
              <a:t>themselves</a:t>
            </a:r>
            <a:r>
              <a:rPr lang="en-GB" sz="2000" dirty="0">
                <a:solidFill>
                  <a:schemeClr val="tx1"/>
                </a:solidFill>
                <a:latin typeface="Twinkl" pitchFamily="50" charset="0"/>
              </a:rPr>
              <a:t> in a </a:t>
            </a:r>
            <a:r>
              <a:rPr lang="en-GB" sz="2000" dirty="0">
                <a:solidFill>
                  <a:schemeClr val="bg1">
                    <a:lumMod val="50000"/>
                  </a:schemeClr>
                </a:solidFill>
                <a:latin typeface="Twinkl" pitchFamily="50" charset="0"/>
              </a:rPr>
              <a:t>jungle</a:t>
            </a:r>
            <a:r>
              <a:rPr lang="en-GB" sz="2000" dirty="0">
                <a:solidFill>
                  <a:schemeClr val="tx1"/>
                </a:solidFill>
                <a:latin typeface="Twinkl" pitchFamily="50" charset="0"/>
              </a:rPr>
              <a:t> at the ba</a:t>
            </a:r>
            <a:r>
              <a:rPr lang="en-GB" sz="2000" u="sng" dirty="0">
                <a:solidFill>
                  <a:schemeClr val="tx1"/>
                </a:solidFill>
                <a:latin typeface="Twinkl" pitchFamily="50" charset="0"/>
              </a:rPr>
              <a:t>ck</a:t>
            </a:r>
            <a:r>
              <a:rPr lang="en-GB" sz="2000" dirty="0">
                <a:solidFill>
                  <a:schemeClr val="tx1"/>
                </a:solidFill>
                <a:latin typeface="Twinkl" pitchFamily="50" charset="0"/>
              </a:rPr>
              <a:t> of a gr</a:t>
            </a:r>
            <a:r>
              <a:rPr lang="en-GB" sz="2000" u="sng" dirty="0">
                <a:solidFill>
                  <a:schemeClr val="tx1"/>
                </a:solidFill>
                <a:latin typeface="Twinkl" pitchFamily="50" charset="0"/>
              </a:rPr>
              <a:t>ou</a:t>
            </a:r>
            <a:r>
              <a:rPr lang="en-GB" sz="2000" dirty="0">
                <a:solidFill>
                  <a:schemeClr val="tx1"/>
                </a:solidFill>
                <a:latin typeface="Twinkl" pitchFamily="50" charset="0"/>
              </a:rPr>
              <a:t>p of people. </a:t>
            </a:r>
            <a:r>
              <a:rPr lang="en-GB" sz="2000" dirty="0" smtClean="0">
                <a:solidFill>
                  <a:schemeClr val="tx1"/>
                </a:solidFill>
                <a:latin typeface="Twinkl" pitchFamily="50" charset="0"/>
              </a:rPr>
              <a:t>Ev</a:t>
            </a:r>
            <a:r>
              <a:rPr lang="en-GB" sz="2000" u="sng" dirty="0" smtClean="0">
                <a:solidFill>
                  <a:schemeClr val="tx1"/>
                </a:solidFill>
                <a:latin typeface="Twinkl" pitchFamily="50" charset="0"/>
              </a:rPr>
              <a:t>er</a:t>
            </a:r>
            <a:r>
              <a:rPr lang="en-GB" sz="2000" dirty="0" smtClean="0">
                <a:solidFill>
                  <a:schemeClr val="tx1"/>
                </a:solidFill>
                <a:latin typeface="Twinkl" pitchFamily="50" charset="0"/>
              </a:rPr>
              <a:t>yone </a:t>
            </a:r>
            <a:r>
              <a:rPr lang="en-GB" sz="2000" dirty="0">
                <a:solidFill>
                  <a:schemeClr val="tx1"/>
                </a:solidFill>
                <a:latin typeface="Twinkl" pitchFamily="50" charset="0"/>
              </a:rPr>
              <a:t>was </a:t>
            </a:r>
            <a:r>
              <a:rPr lang="en-GB" sz="2000" dirty="0">
                <a:solidFill>
                  <a:schemeClr val="bg1">
                    <a:lumMod val="50000"/>
                  </a:schemeClr>
                </a:solidFill>
                <a:latin typeface="Twinkl" pitchFamily="50" charset="0"/>
              </a:rPr>
              <a:t>watching</a:t>
            </a:r>
            <a:r>
              <a:rPr lang="en-GB" sz="2000" dirty="0">
                <a:solidFill>
                  <a:schemeClr val="tx1"/>
                </a:solidFill>
                <a:latin typeface="Twinkl" pitchFamily="50" charset="0"/>
              </a:rPr>
              <a:t> a baby ele</a:t>
            </a:r>
            <a:r>
              <a:rPr lang="en-GB" sz="2000" u="sng" dirty="0">
                <a:solidFill>
                  <a:schemeClr val="tx1"/>
                </a:solidFill>
                <a:latin typeface="Twinkl" pitchFamily="50" charset="0"/>
              </a:rPr>
              <a:t>ph</a:t>
            </a:r>
            <a:r>
              <a:rPr lang="en-GB" sz="2000" dirty="0">
                <a:solidFill>
                  <a:schemeClr val="tx1"/>
                </a:solidFill>
                <a:latin typeface="Twinkl" pitchFamily="50" charset="0"/>
              </a:rPr>
              <a:t>ant and </a:t>
            </a:r>
            <a:r>
              <a:rPr lang="en-GB" sz="2000" dirty="0">
                <a:solidFill>
                  <a:schemeClr val="bg1">
                    <a:lumMod val="50000"/>
                  </a:schemeClr>
                </a:solidFill>
                <a:latin typeface="Twinkl" pitchFamily="50" charset="0"/>
              </a:rPr>
              <a:t>listening </a:t>
            </a:r>
            <a:r>
              <a:rPr lang="en-GB" sz="2000" dirty="0">
                <a:solidFill>
                  <a:schemeClr val="tx1"/>
                </a:solidFill>
                <a:latin typeface="Twinkl" pitchFamily="50" charset="0"/>
              </a:rPr>
              <a:t>to a lady sp</a:t>
            </a:r>
            <a:r>
              <a:rPr lang="en-GB" sz="2000" u="sng" dirty="0">
                <a:solidFill>
                  <a:schemeClr val="tx1"/>
                </a:solidFill>
                <a:latin typeface="Twinkl" pitchFamily="50" charset="0"/>
              </a:rPr>
              <a:t>ea</a:t>
            </a:r>
            <a:r>
              <a:rPr lang="en-GB" sz="2000" dirty="0">
                <a:solidFill>
                  <a:schemeClr val="tx1"/>
                </a:solidFill>
                <a:latin typeface="Twinkl" pitchFamily="50" charset="0"/>
              </a:rPr>
              <a:t>k. “</a:t>
            </a:r>
            <a:r>
              <a:rPr lang="en-GB" sz="2000" u="sng" dirty="0">
                <a:solidFill>
                  <a:schemeClr val="tx1"/>
                </a:solidFill>
                <a:latin typeface="Twinkl" pitchFamily="50" charset="0"/>
              </a:rPr>
              <a:t>Th</a:t>
            </a:r>
            <a:r>
              <a:rPr lang="en-GB" sz="2000" dirty="0">
                <a:solidFill>
                  <a:schemeClr val="tx1"/>
                </a:solidFill>
                <a:latin typeface="Twinkl" pitchFamily="50" charset="0"/>
              </a:rPr>
              <a:t>is is </a:t>
            </a:r>
            <a:r>
              <a:rPr lang="en-GB" sz="2000" u="sng" dirty="0">
                <a:solidFill>
                  <a:schemeClr val="tx1"/>
                </a:solidFill>
                <a:latin typeface="Twinkl" pitchFamily="50" charset="0"/>
              </a:rPr>
              <a:t>ou</a:t>
            </a:r>
            <a:r>
              <a:rPr lang="en-GB" sz="2000" dirty="0">
                <a:solidFill>
                  <a:schemeClr val="tx1"/>
                </a:solidFill>
                <a:latin typeface="Twinkl" pitchFamily="50" charset="0"/>
              </a:rPr>
              <a:t>r n</a:t>
            </a:r>
            <a:r>
              <a:rPr lang="en-GB" sz="2000" u="sng" dirty="0">
                <a:solidFill>
                  <a:schemeClr val="tx1"/>
                </a:solidFill>
                <a:latin typeface="Twinkl" pitchFamily="50" charset="0"/>
              </a:rPr>
              <a:t>ew</a:t>
            </a:r>
            <a:r>
              <a:rPr lang="en-GB" sz="2000" dirty="0">
                <a:solidFill>
                  <a:schemeClr val="tx1"/>
                </a:solidFill>
                <a:latin typeface="Twinkl" pitchFamily="50" charset="0"/>
              </a:rPr>
              <a:t> baby ele</a:t>
            </a:r>
            <a:r>
              <a:rPr lang="en-GB" sz="2000" u="sng" dirty="0">
                <a:solidFill>
                  <a:schemeClr val="tx1"/>
                </a:solidFill>
                <a:latin typeface="Twinkl" pitchFamily="50" charset="0"/>
              </a:rPr>
              <a:t>ph</a:t>
            </a:r>
            <a:r>
              <a:rPr lang="en-GB" sz="2000" dirty="0">
                <a:solidFill>
                  <a:schemeClr val="tx1"/>
                </a:solidFill>
                <a:latin typeface="Twinkl" pitchFamily="50" charset="0"/>
              </a:rPr>
              <a:t>ant. He is an or</a:t>
            </a:r>
            <a:r>
              <a:rPr lang="en-GB" sz="2000" u="sng" dirty="0">
                <a:solidFill>
                  <a:schemeClr val="tx1"/>
                </a:solidFill>
                <a:latin typeface="Twinkl" pitchFamily="50" charset="0"/>
              </a:rPr>
              <a:t>ph</a:t>
            </a:r>
            <a:r>
              <a:rPr lang="en-GB" sz="2000" dirty="0">
                <a:solidFill>
                  <a:schemeClr val="tx1"/>
                </a:solidFill>
                <a:latin typeface="Twinkl" pitchFamily="50" charset="0"/>
              </a:rPr>
              <a:t>an, so we are l</a:t>
            </a:r>
            <a:r>
              <a:rPr lang="en-GB" sz="2000" u="sng" dirty="0">
                <a:solidFill>
                  <a:schemeClr val="tx1"/>
                </a:solidFill>
                <a:latin typeface="Twinkl" pitchFamily="50" charset="0"/>
              </a:rPr>
              <a:t>oo</a:t>
            </a:r>
            <a:r>
              <a:rPr lang="en-GB" sz="2000" dirty="0">
                <a:solidFill>
                  <a:schemeClr val="tx1"/>
                </a:solidFill>
                <a:latin typeface="Twinkl" pitchFamily="50" charset="0"/>
              </a:rPr>
              <a:t>ki</a:t>
            </a:r>
            <a:r>
              <a:rPr lang="en-GB" sz="2000" u="sng" dirty="0">
                <a:solidFill>
                  <a:schemeClr val="tx1"/>
                </a:solidFill>
                <a:latin typeface="Twinkl" pitchFamily="50" charset="0"/>
              </a:rPr>
              <a:t>ng</a:t>
            </a:r>
            <a:r>
              <a:rPr lang="en-GB" sz="2000" dirty="0">
                <a:solidFill>
                  <a:schemeClr val="tx1"/>
                </a:solidFill>
                <a:latin typeface="Twinkl" pitchFamily="50" charset="0"/>
              </a:rPr>
              <a:t> aft</a:t>
            </a:r>
            <a:r>
              <a:rPr lang="en-GB" sz="2000" u="sng" dirty="0">
                <a:solidFill>
                  <a:schemeClr val="tx1"/>
                </a:solidFill>
                <a:latin typeface="Twinkl" pitchFamily="50" charset="0"/>
              </a:rPr>
              <a:t>er</a:t>
            </a:r>
            <a:r>
              <a:rPr lang="en-GB" sz="2000" dirty="0">
                <a:solidFill>
                  <a:schemeClr val="tx1"/>
                </a:solidFill>
                <a:latin typeface="Twinkl" pitchFamily="50" charset="0"/>
              </a:rPr>
              <a:t> him until he is old </a:t>
            </a:r>
            <a:r>
              <a:rPr lang="en-GB" sz="2000" dirty="0">
                <a:solidFill>
                  <a:schemeClr val="bg1">
                    <a:lumMod val="50000"/>
                  </a:schemeClr>
                </a:solidFill>
                <a:latin typeface="Twinkl" pitchFamily="50" charset="0"/>
              </a:rPr>
              <a:t>enough</a:t>
            </a:r>
            <a:r>
              <a:rPr lang="en-GB" sz="2000" dirty="0">
                <a:solidFill>
                  <a:schemeClr val="tx1"/>
                </a:solidFill>
                <a:latin typeface="Twinkl" pitchFamily="50" charset="0"/>
              </a:rPr>
              <a:t> to be </a:t>
            </a:r>
            <a:r>
              <a:rPr lang="en-GB" sz="2000" dirty="0">
                <a:solidFill>
                  <a:schemeClr val="bg1">
                    <a:lumMod val="50000"/>
                  </a:schemeClr>
                </a:solidFill>
                <a:latin typeface="Twinkl" pitchFamily="50" charset="0"/>
              </a:rPr>
              <a:t>released</a:t>
            </a:r>
            <a:r>
              <a:rPr lang="en-GB" sz="2000" dirty="0">
                <a:solidFill>
                  <a:schemeClr val="tx1"/>
                </a:solidFill>
                <a:latin typeface="Twinkl" pitchFamily="50" charset="0"/>
              </a:rPr>
              <a:t>.”</a:t>
            </a:r>
          </a:p>
        </p:txBody>
      </p:sp>
    </p:spTree>
    <p:extLst>
      <p:ext uri="{BB962C8B-B14F-4D97-AF65-F5344CB8AC3E}">
        <p14:creationId xmlns:p14="http://schemas.microsoft.com/office/powerpoint/2010/main" val="15519967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1" name="Arc 10">
            <a:extLst>
              <a:ext uri="{FF2B5EF4-FFF2-40B4-BE49-F238E27FC236}">
                <a16:creationId xmlns="" xmlns:a16="http://schemas.microsoft.com/office/drawing/2014/main" id="{B67FE96D-F570-47E3-83AB-479E9F10E906}"/>
              </a:ext>
            </a:extLst>
          </p:cNvPr>
          <p:cNvSpPr/>
          <p:nvPr/>
        </p:nvSpPr>
        <p:spPr>
          <a:xfrm rot="7906188">
            <a:off x="5419444" y="5235397"/>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6463" y="1706881"/>
            <a:ext cx="1387766" cy="4210594"/>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7104" y="2865120"/>
            <a:ext cx="1008853" cy="3104606"/>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4087" y="2920071"/>
            <a:ext cx="1073604" cy="3101906"/>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636561" y="5129349"/>
            <a:ext cx="7839075" cy="1123405"/>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Aft</a:t>
            </a:r>
            <a:r>
              <a:rPr lang="en-GB" sz="2000" u="sng" dirty="0">
                <a:solidFill>
                  <a:schemeClr val="tx1"/>
                </a:solidFill>
                <a:latin typeface="Twinkl" pitchFamily="50" charset="0"/>
              </a:rPr>
              <a:t>er</a:t>
            </a:r>
            <a:r>
              <a:rPr lang="en-GB" sz="2000" dirty="0">
                <a:solidFill>
                  <a:schemeClr val="tx1"/>
                </a:solidFill>
                <a:latin typeface="Twinkl" pitchFamily="50" charset="0"/>
              </a:rPr>
              <a:t> she had </a:t>
            </a:r>
            <a:r>
              <a:rPr lang="en-GB" sz="2000" dirty="0">
                <a:solidFill>
                  <a:schemeClr val="bg1">
                    <a:lumMod val="50000"/>
                  </a:schemeClr>
                </a:solidFill>
                <a:latin typeface="Twinkl" pitchFamily="50" charset="0"/>
              </a:rPr>
              <a:t>finished talking</a:t>
            </a:r>
            <a:r>
              <a:rPr lang="en-GB" sz="2000" dirty="0">
                <a:solidFill>
                  <a:schemeClr val="tx1"/>
                </a:solidFill>
                <a:latin typeface="Twinkl" pitchFamily="50" charset="0"/>
              </a:rPr>
              <a:t>, the lady came ov</a:t>
            </a:r>
            <a:r>
              <a:rPr lang="en-GB" sz="2000" u="sng" dirty="0">
                <a:solidFill>
                  <a:schemeClr val="tx1"/>
                </a:solidFill>
                <a:latin typeface="Twinkl" pitchFamily="50" charset="0"/>
              </a:rPr>
              <a:t>er</a:t>
            </a:r>
            <a:r>
              <a:rPr lang="en-GB" sz="2000" dirty="0">
                <a:solidFill>
                  <a:schemeClr val="tx1"/>
                </a:solidFill>
                <a:latin typeface="Twinkl" pitchFamily="50" charset="0"/>
              </a:rPr>
              <a:t> to Kit and Sam and held </a:t>
            </a:r>
            <a:r>
              <a:rPr lang="en-GB" sz="2000" u="sng" dirty="0">
                <a:solidFill>
                  <a:schemeClr val="tx1"/>
                </a:solidFill>
                <a:latin typeface="Twinkl" pitchFamily="50" charset="0"/>
              </a:rPr>
              <a:t>ou</a:t>
            </a:r>
            <a:r>
              <a:rPr lang="en-GB" sz="2000" dirty="0">
                <a:solidFill>
                  <a:schemeClr val="tx1"/>
                </a:solidFill>
                <a:latin typeface="Twinkl" pitchFamily="50" charset="0"/>
              </a:rPr>
              <a:t>t h</a:t>
            </a:r>
            <a:r>
              <a:rPr lang="en-GB" sz="2000" u="sng" dirty="0">
                <a:solidFill>
                  <a:schemeClr val="tx1"/>
                </a:solidFill>
                <a:latin typeface="Twinkl" pitchFamily="50" charset="0"/>
              </a:rPr>
              <a:t>er</a:t>
            </a:r>
            <a:r>
              <a:rPr lang="en-GB" sz="2000" dirty="0">
                <a:solidFill>
                  <a:schemeClr val="tx1"/>
                </a:solidFill>
                <a:latin typeface="Twinkl" pitchFamily="50" charset="0"/>
              </a:rPr>
              <a:t> hand. “Hi there,” she said smili</a:t>
            </a:r>
            <a:r>
              <a:rPr lang="en-GB" sz="2000" u="sng" dirty="0">
                <a:solidFill>
                  <a:schemeClr val="tx1"/>
                </a:solidFill>
                <a:latin typeface="Twinkl" pitchFamily="50" charset="0"/>
              </a:rPr>
              <a:t>ng</a:t>
            </a:r>
            <a:r>
              <a:rPr lang="en-GB" sz="2000" dirty="0">
                <a:solidFill>
                  <a:schemeClr val="tx1"/>
                </a:solidFill>
                <a:latin typeface="Twinkl" pitchFamily="50" charset="0"/>
              </a:rPr>
              <a:t>. “Sorry I did not s</a:t>
            </a:r>
            <a:r>
              <a:rPr lang="en-GB" sz="2000" u="sng" dirty="0">
                <a:solidFill>
                  <a:schemeClr val="tx1"/>
                </a:solidFill>
                <a:latin typeface="Twinkl" pitchFamily="50" charset="0"/>
              </a:rPr>
              <a:t>ee</a:t>
            </a:r>
            <a:r>
              <a:rPr lang="en-GB" sz="2000" dirty="0">
                <a:solidFill>
                  <a:schemeClr val="tx1"/>
                </a:solidFill>
                <a:latin typeface="Twinkl" pitchFamily="50" charset="0"/>
              </a:rPr>
              <a:t> you at the beginni</a:t>
            </a:r>
            <a:r>
              <a:rPr lang="en-GB" sz="2000" u="sng" dirty="0">
                <a:solidFill>
                  <a:schemeClr val="tx1"/>
                </a:solidFill>
                <a:latin typeface="Twinkl" pitchFamily="50" charset="0"/>
              </a:rPr>
              <a:t>ng</a:t>
            </a:r>
            <a:r>
              <a:rPr lang="en-GB" sz="2000" dirty="0">
                <a:solidFill>
                  <a:schemeClr val="tx1"/>
                </a:solidFill>
                <a:latin typeface="Twinkl" pitchFamily="50" charset="0"/>
              </a:rPr>
              <a:t>. Welcome to </a:t>
            </a:r>
            <a:r>
              <a:rPr lang="en-GB" sz="2000" dirty="0">
                <a:solidFill>
                  <a:schemeClr val="bg1">
                    <a:lumMod val="50000"/>
                  </a:schemeClr>
                </a:solidFill>
                <a:latin typeface="Twinkl" pitchFamily="50" charset="0"/>
              </a:rPr>
              <a:t>Thailand</a:t>
            </a:r>
            <a:r>
              <a:rPr lang="en-GB" sz="2000" dirty="0">
                <a:solidFill>
                  <a:schemeClr val="tx1"/>
                </a:solidFill>
                <a:latin typeface="Twinkl" pitchFamily="50" charset="0"/>
              </a:rPr>
              <a:t>!</a:t>
            </a:r>
          </a:p>
        </p:txBody>
      </p:sp>
      <p:sp>
        <p:nvSpPr>
          <p:cNvPr id="13" name="Arc 12">
            <a:extLst>
              <a:ext uri="{FF2B5EF4-FFF2-40B4-BE49-F238E27FC236}">
                <a16:creationId xmlns="" xmlns:a16="http://schemas.microsoft.com/office/drawing/2014/main" id="{B67FE96D-F570-47E3-83AB-479E9F10E906}"/>
              </a:ext>
            </a:extLst>
          </p:cNvPr>
          <p:cNvSpPr/>
          <p:nvPr/>
        </p:nvSpPr>
        <p:spPr>
          <a:xfrm rot="7906188">
            <a:off x="5394622" y="5174456"/>
            <a:ext cx="387841" cy="40149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Tree>
    <p:extLst>
      <p:ext uri="{BB962C8B-B14F-4D97-AF65-F5344CB8AC3E}">
        <p14:creationId xmlns:p14="http://schemas.microsoft.com/office/powerpoint/2010/main" val="32429210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1" name="Arc 10">
            <a:extLst>
              <a:ext uri="{FF2B5EF4-FFF2-40B4-BE49-F238E27FC236}">
                <a16:creationId xmlns="" xmlns:a16="http://schemas.microsoft.com/office/drawing/2014/main" id="{B67FE96D-F570-47E3-83AB-479E9F10E906}"/>
              </a:ext>
            </a:extLst>
          </p:cNvPr>
          <p:cNvSpPr/>
          <p:nvPr/>
        </p:nvSpPr>
        <p:spPr>
          <a:xfrm rot="7906188">
            <a:off x="5419444" y="5235397"/>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1829" y="1748755"/>
            <a:ext cx="2188526" cy="4156150"/>
          </a:xfrm>
          <a:prstGeom prst="rect">
            <a:avLst/>
          </a:prstGeom>
          <a:noFill/>
          <a:ln>
            <a:noFill/>
          </a:ln>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7104" y="2865120"/>
            <a:ext cx="1008853" cy="3104606"/>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4087" y="2920071"/>
            <a:ext cx="1073604" cy="3101906"/>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636561" y="5129349"/>
            <a:ext cx="7839075" cy="1123405"/>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u="sng" dirty="0">
                <a:solidFill>
                  <a:schemeClr val="tx1"/>
                </a:solidFill>
                <a:latin typeface="Twinkl" pitchFamily="50" charset="0"/>
              </a:rPr>
              <a:t>Th</a:t>
            </a:r>
            <a:r>
              <a:rPr lang="en-GB" sz="2000" dirty="0">
                <a:solidFill>
                  <a:schemeClr val="tx1"/>
                </a:solidFill>
                <a:latin typeface="Twinkl" pitchFamily="50" charset="0"/>
              </a:rPr>
              <a:t>anks f</a:t>
            </a:r>
            <a:r>
              <a:rPr lang="en-GB" sz="2000" u="sng" dirty="0">
                <a:solidFill>
                  <a:schemeClr val="tx1"/>
                </a:solidFill>
                <a:latin typeface="Twinkl" pitchFamily="50" charset="0"/>
              </a:rPr>
              <a:t>or</a:t>
            </a:r>
            <a:r>
              <a:rPr lang="en-GB" sz="2000" dirty="0">
                <a:solidFill>
                  <a:schemeClr val="tx1"/>
                </a:solidFill>
                <a:latin typeface="Twinkl" pitchFamily="50" charset="0"/>
              </a:rPr>
              <a:t> volunt</a:t>
            </a:r>
            <a:r>
              <a:rPr lang="en-GB" sz="2000" u="sng" dirty="0">
                <a:solidFill>
                  <a:schemeClr val="tx1"/>
                </a:solidFill>
                <a:latin typeface="Twinkl" pitchFamily="50" charset="0"/>
              </a:rPr>
              <a:t>ee</a:t>
            </a:r>
            <a:r>
              <a:rPr lang="en-GB" sz="2000" dirty="0">
                <a:solidFill>
                  <a:schemeClr val="tx1"/>
                </a:solidFill>
                <a:latin typeface="Twinkl" pitchFamily="50" charset="0"/>
              </a:rPr>
              <a:t>ri</a:t>
            </a:r>
            <a:r>
              <a:rPr lang="en-GB" sz="2000" u="sng" dirty="0">
                <a:solidFill>
                  <a:schemeClr val="tx1"/>
                </a:solidFill>
                <a:latin typeface="Twinkl" pitchFamily="50" charset="0"/>
              </a:rPr>
              <a:t>ng</a:t>
            </a:r>
            <a:r>
              <a:rPr lang="en-GB" sz="2000" dirty="0">
                <a:solidFill>
                  <a:schemeClr val="tx1"/>
                </a:solidFill>
                <a:latin typeface="Twinkl" pitchFamily="50" charset="0"/>
              </a:rPr>
              <a:t> to help </a:t>
            </a:r>
            <a:r>
              <a:rPr lang="en-GB" sz="2000" u="sng" dirty="0">
                <a:solidFill>
                  <a:schemeClr val="tx1"/>
                </a:solidFill>
                <a:latin typeface="Twinkl" pitchFamily="50" charset="0"/>
              </a:rPr>
              <a:t>ou</a:t>
            </a:r>
            <a:r>
              <a:rPr lang="en-GB" sz="2000" dirty="0">
                <a:solidFill>
                  <a:schemeClr val="tx1"/>
                </a:solidFill>
                <a:latin typeface="Twinkl" pitchFamily="50" charset="0"/>
              </a:rPr>
              <a:t>t wi</a:t>
            </a:r>
            <a:r>
              <a:rPr lang="en-GB" sz="2000" u="sng" dirty="0">
                <a:solidFill>
                  <a:schemeClr val="tx1"/>
                </a:solidFill>
                <a:latin typeface="Twinkl" pitchFamily="50" charset="0"/>
              </a:rPr>
              <a:t>th</a:t>
            </a:r>
            <a:r>
              <a:rPr lang="en-GB" sz="2000" dirty="0">
                <a:solidFill>
                  <a:schemeClr val="tx1"/>
                </a:solidFill>
                <a:latin typeface="Twinkl" pitchFamily="50" charset="0"/>
              </a:rPr>
              <a:t> </a:t>
            </a:r>
            <a:r>
              <a:rPr lang="en-GB" sz="2000" u="sng" dirty="0">
                <a:solidFill>
                  <a:schemeClr val="tx1"/>
                </a:solidFill>
                <a:latin typeface="Twinkl" pitchFamily="50" charset="0"/>
              </a:rPr>
              <a:t>ou</a:t>
            </a:r>
            <a:r>
              <a:rPr lang="en-GB" sz="2000" dirty="0">
                <a:solidFill>
                  <a:schemeClr val="tx1"/>
                </a:solidFill>
                <a:latin typeface="Twinkl" pitchFamily="50" charset="0"/>
              </a:rPr>
              <a:t>r ele</a:t>
            </a:r>
            <a:r>
              <a:rPr lang="en-GB" sz="2000" u="sng" dirty="0">
                <a:solidFill>
                  <a:schemeClr val="tx1"/>
                </a:solidFill>
                <a:latin typeface="Twinkl" pitchFamily="50" charset="0"/>
              </a:rPr>
              <a:t>ph</a:t>
            </a:r>
            <a:r>
              <a:rPr lang="en-GB" sz="2000" dirty="0">
                <a:solidFill>
                  <a:schemeClr val="tx1"/>
                </a:solidFill>
                <a:latin typeface="Twinkl" pitchFamily="50" charset="0"/>
              </a:rPr>
              <a:t>ants. Here is ev</a:t>
            </a:r>
            <a:r>
              <a:rPr lang="en-GB" sz="2000" u="sng" dirty="0">
                <a:solidFill>
                  <a:schemeClr val="tx1"/>
                </a:solidFill>
                <a:latin typeface="Twinkl" pitchFamily="50" charset="0"/>
              </a:rPr>
              <a:t>er</a:t>
            </a:r>
            <a:r>
              <a:rPr lang="en-GB" sz="2000" dirty="0">
                <a:solidFill>
                  <a:schemeClr val="tx1"/>
                </a:solidFill>
                <a:latin typeface="Twinkl" pitchFamily="50" charset="0"/>
              </a:rPr>
              <a:t>y</a:t>
            </a:r>
            <a:r>
              <a:rPr lang="en-GB" sz="2000" u="sng" dirty="0">
                <a:solidFill>
                  <a:schemeClr val="tx1"/>
                </a:solidFill>
                <a:latin typeface="Twinkl" pitchFamily="50" charset="0"/>
              </a:rPr>
              <a:t>th</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 you n</a:t>
            </a:r>
            <a:r>
              <a:rPr lang="en-GB" sz="2000" u="sng" dirty="0">
                <a:solidFill>
                  <a:schemeClr val="tx1"/>
                </a:solidFill>
                <a:latin typeface="Twinkl" pitchFamily="50" charset="0"/>
              </a:rPr>
              <a:t>ee</a:t>
            </a:r>
            <a:r>
              <a:rPr lang="en-GB" sz="2000" dirty="0">
                <a:solidFill>
                  <a:schemeClr val="tx1"/>
                </a:solidFill>
                <a:latin typeface="Twinkl" pitchFamily="50" charset="0"/>
              </a:rPr>
              <a:t>d to </a:t>
            </a:r>
            <a:r>
              <a:rPr lang="en-GB" sz="2000" dirty="0">
                <a:solidFill>
                  <a:schemeClr val="bg1">
                    <a:lumMod val="50000"/>
                  </a:schemeClr>
                </a:solidFill>
                <a:latin typeface="Twinkl" pitchFamily="50" charset="0"/>
              </a:rPr>
              <a:t>know</a:t>
            </a:r>
            <a:r>
              <a:rPr lang="en-GB" sz="2000" dirty="0">
                <a:solidFill>
                  <a:schemeClr val="tx1"/>
                </a:solidFill>
                <a:latin typeface="Twinkl" pitchFamily="50" charset="0"/>
              </a:rPr>
              <a:t>.” She handed Kit and Sam a </a:t>
            </a:r>
            <a:r>
              <a:rPr lang="en-GB" sz="2000" dirty="0">
                <a:solidFill>
                  <a:schemeClr val="bg1">
                    <a:lumMod val="50000"/>
                  </a:schemeClr>
                </a:solidFill>
                <a:latin typeface="Twinkl" pitchFamily="50" charset="0"/>
              </a:rPr>
              <a:t>piece</a:t>
            </a:r>
            <a:r>
              <a:rPr lang="en-GB" sz="2000" dirty="0">
                <a:solidFill>
                  <a:schemeClr val="tx1"/>
                </a:solidFill>
                <a:latin typeface="Twinkl" pitchFamily="50" charset="0"/>
              </a:rPr>
              <a:t> of pap</a:t>
            </a:r>
            <a:r>
              <a:rPr lang="en-GB" sz="2000" u="sng" dirty="0">
                <a:solidFill>
                  <a:schemeClr val="tx1"/>
                </a:solidFill>
                <a:latin typeface="Twinkl" pitchFamily="50" charset="0"/>
              </a:rPr>
              <a:t>er</a:t>
            </a:r>
            <a:r>
              <a:rPr lang="en-GB" sz="2000" dirty="0">
                <a:solidFill>
                  <a:schemeClr val="tx1"/>
                </a:solidFill>
                <a:latin typeface="Twinkl" pitchFamily="50" charset="0"/>
              </a:rPr>
              <a:t> wi</a:t>
            </a:r>
            <a:r>
              <a:rPr lang="en-GB" sz="2000" u="sng" dirty="0">
                <a:solidFill>
                  <a:schemeClr val="tx1"/>
                </a:solidFill>
                <a:latin typeface="Twinkl" pitchFamily="50" charset="0"/>
              </a:rPr>
              <a:t>th</a:t>
            </a:r>
            <a:r>
              <a:rPr lang="en-GB" sz="2000" dirty="0">
                <a:solidFill>
                  <a:schemeClr val="tx1"/>
                </a:solidFill>
                <a:latin typeface="Twinkl" pitchFamily="50" charset="0"/>
              </a:rPr>
              <a:t> lots of </a:t>
            </a:r>
            <a:r>
              <a:rPr lang="en-GB" sz="2000" dirty="0">
                <a:solidFill>
                  <a:schemeClr val="bg1">
                    <a:lumMod val="50000"/>
                  </a:schemeClr>
                </a:solidFill>
                <a:latin typeface="Twinkl" pitchFamily="50" charset="0"/>
              </a:rPr>
              <a:t>writing</a:t>
            </a:r>
            <a:r>
              <a:rPr lang="en-GB" sz="2000" dirty="0">
                <a:solidFill>
                  <a:schemeClr val="tx1"/>
                </a:solidFill>
                <a:latin typeface="Twinkl" pitchFamily="50" charset="0"/>
              </a:rPr>
              <a:t> on.</a:t>
            </a:r>
          </a:p>
        </p:txBody>
      </p:sp>
    </p:spTree>
    <p:extLst>
      <p:ext uri="{BB962C8B-B14F-4D97-AF65-F5344CB8AC3E}">
        <p14:creationId xmlns:p14="http://schemas.microsoft.com/office/powerpoint/2010/main" val="17434484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39556"/>
          <a:stretch/>
        </p:blipFill>
        <p:spPr>
          <a:xfrm>
            <a:off x="4783994" y="2420982"/>
            <a:ext cx="2099407" cy="3944983"/>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b="41587"/>
          <a:stretch/>
        </p:blipFill>
        <p:spPr>
          <a:xfrm>
            <a:off x="2315747" y="2360023"/>
            <a:ext cx="2439865" cy="4005943"/>
          </a:xfrm>
          <a:prstGeom prst="rect">
            <a:avLst/>
          </a:prstGeom>
        </p:spPr>
      </p:pic>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4" name="Rectangle: Rounded Corners 10">
            <a:extLst>
              <a:ext uri="{FF2B5EF4-FFF2-40B4-BE49-F238E27FC236}">
                <a16:creationId xmlns="" xmlns:a16="http://schemas.microsoft.com/office/drawing/2014/main" id="{D106C8EB-9F80-4C8B-8855-A68A78CF0214}"/>
              </a:ext>
            </a:extLst>
          </p:cNvPr>
          <p:cNvSpPr/>
          <p:nvPr/>
        </p:nvSpPr>
        <p:spPr>
          <a:xfrm>
            <a:off x="684213" y="966651"/>
            <a:ext cx="7775575" cy="1245326"/>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lnSpc>
                <a:spcPct val="115000"/>
              </a:lnSpc>
              <a:spcAft>
                <a:spcPts val="1000"/>
              </a:spcAft>
            </a:pPr>
            <a:r>
              <a:rPr lang="en-GB" sz="2000" dirty="0">
                <a:ln w="9208" cap="flat" cmpd="sng" algn="ctr">
                  <a:noFill/>
                  <a:prstDash val="solid"/>
                  <a:round/>
                </a:ln>
                <a:solidFill>
                  <a:schemeClr val="tx1"/>
                </a:solidFill>
                <a:ea typeface="Calibri"/>
                <a:cs typeface="Times New Roman"/>
              </a:rPr>
              <a:t>Oops! The jungle is hot and when they have a cool drink, Kit and Sam accidentally spill some water on the information sheet! Can you fill in the letters that are missing?  </a:t>
            </a:r>
          </a:p>
        </p:txBody>
      </p:sp>
      <p:grpSp>
        <p:nvGrpSpPr>
          <p:cNvPr id="15"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16"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7" name="Picture 16">
              <a:extLst>
                <a:ext uri="{FF2B5EF4-FFF2-40B4-BE49-F238E27FC236}">
                  <a16:creationId xmlns:a16="http://schemas.microsoft.com/office/drawing/2014/main" xmlns="" id="{D63E1150-E0E9-4600-8006-0F9A404CD64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chemeClr val="accent5"/>
              </a:solidFill>
            </a:ln>
          </p:spPr>
        </p:pic>
      </p:grpSp>
      <p:sp>
        <p:nvSpPr>
          <p:cNvPr id="18" name="Kit's teaching bubble">
            <a:extLst>
              <a:ext uri="{FF2B5EF4-FFF2-40B4-BE49-F238E27FC236}">
                <a16:creationId xmlns:a16="http://schemas.microsoft.com/office/drawing/2014/main" xmlns="" id="{4F70B4BA-A660-436F-BCC3-8151C9561A39}"/>
              </a:ext>
            </a:extLst>
          </p:cNvPr>
          <p:cNvSpPr/>
          <p:nvPr/>
        </p:nvSpPr>
        <p:spPr>
          <a:xfrm>
            <a:off x="1403648" y="4545874"/>
            <a:ext cx="3829472" cy="694374"/>
          </a:xfrm>
          <a:prstGeom prst="wedgeRoundRectCallout">
            <a:avLst>
              <a:gd name="adj1" fmla="val -50011"/>
              <a:gd name="adj2" fmla="val 116376"/>
              <a:gd name="adj3" fmla="val 16667"/>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rPr>
              <a:t>They are all ‘</a:t>
            </a:r>
            <a:r>
              <a:rPr lang="en-GB" dirty="0" err="1">
                <a:solidFill>
                  <a:schemeClr val="tx1"/>
                </a:solidFill>
                <a:latin typeface="Twinkl" pitchFamily="50" charset="0"/>
              </a:rPr>
              <a:t>ph</a:t>
            </a:r>
            <a:r>
              <a:rPr lang="en-GB" dirty="0">
                <a:solidFill>
                  <a:schemeClr val="tx1"/>
                </a:solidFill>
                <a:latin typeface="Twinkl" pitchFamily="50" charset="0"/>
              </a:rPr>
              <a:t>’ words or this week’s common exception words. </a:t>
            </a:r>
            <a:endParaRPr lang="en-GB" dirty="0">
              <a:solidFill>
                <a:schemeClr val="tx1"/>
              </a:solidFill>
            </a:endParaRPr>
          </a:p>
        </p:txBody>
      </p:sp>
      <p:sp>
        <p:nvSpPr>
          <p:cNvPr id="19" name="Close bubble">
            <a:extLst>
              <a:ext uri="{FF2B5EF4-FFF2-40B4-BE49-F238E27FC236}">
                <a16:creationId xmlns:a16="http://schemas.microsoft.com/office/drawing/2014/main" xmlns="" id="{FD1045FB-80F3-4CA9-AD92-7BAF646FF417}"/>
              </a:ext>
            </a:extLst>
          </p:cNvPr>
          <p:cNvSpPr/>
          <p:nvPr/>
        </p:nvSpPr>
        <p:spPr>
          <a:xfrm>
            <a:off x="5075684" y="4477007"/>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14248015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nextCondLst>
                <p:cond evt="onClick" delay="0">
                  <p:tgtEl>
                    <p:spTgt spid="15"/>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8"/>
                                        </p:tgtEl>
                                      </p:cBhvr>
                                    </p:animEffect>
                                    <p:set>
                                      <p:cBhvr>
                                        <p:cTn id="16" dur="1" fill="hold">
                                          <p:stCondLst>
                                            <p:cond delay="499"/>
                                          </p:stCondLst>
                                        </p:cTn>
                                        <p:tgtEl>
                                          <p:spTgt spid="18"/>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8" grpId="0" animBg="1"/>
      <p:bldP spid="18" grpId="1" animBg="1"/>
      <p:bldP spid="19" grpId="0" animBg="1"/>
      <p:bldP spid="1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2" name="Rectangle 1"/>
          <p:cNvSpPr/>
          <p:nvPr/>
        </p:nvSpPr>
        <p:spPr>
          <a:xfrm>
            <a:off x="931817" y="803707"/>
            <a:ext cx="7280366" cy="52505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Show button"/>
          <p:cNvGrpSpPr>
            <a:grpSpLocks/>
          </p:cNvGrpSpPr>
          <p:nvPr/>
        </p:nvGrpSpPr>
        <p:grpSpPr bwMode="auto">
          <a:xfrm>
            <a:off x="6940163" y="5551200"/>
            <a:ext cx="1498600" cy="666750"/>
            <a:chOff x="6914614" y="5534675"/>
            <a:chExt cx="1499293" cy="666848"/>
          </a:xfrm>
        </p:grpSpPr>
        <p:sp>
          <p:nvSpPr>
            <p:cNvPr id="21" name="Rectangle: Rounded Corners 19">
              <a:extLst>
                <a:ext uri="{FF2B5EF4-FFF2-40B4-BE49-F238E27FC236}">
                  <a16:creationId xmlns:a16="http://schemas.microsoft.com/office/drawing/2014/main" xmlns="" id="{4BC43678-4A88-407D-8123-42A7BF4255CB}"/>
                </a:ext>
              </a:extLst>
            </p:cNvPr>
            <p:cNvSpPr/>
            <p:nvPr/>
          </p:nvSpPr>
          <p:spPr>
            <a:xfrm>
              <a:off x="6914614" y="5650580"/>
              <a:ext cx="1099058"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22" name="Picture 21">
              <a:extLst>
                <a:ext uri="{FF2B5EF4-FFF2-40B4-BE49-F238E27FC236}">
                  <a16:creationId xmlns:a16="http://schemas.microsoft.com/office/drawing/2014/main" xmlns="" id="{2A1ED39E-F6F6-4A5E-8BCF-252811413D5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sp>
        <p:nvSpPr>
          <p:cNvPr id="7" name="TextBox 6"/>
          <p:cNvSpPr txBox="1"/>
          <p:nvPr/>
        </p:nvSpPr>
        <p:spPr>
          <a:xfrm>
            <a:off x="1132114" y="992776"/>
            <a:ext cx="6766560" cy="5016758"/>
          </a:xfrm>
          <a:prstGeom prst="rect">
            <a:avLst/>
          </a:prstGeom>
          <a:noFill/>
        </p:spPr>
        <p:txBody>
          <a:bodyPr wrap="square" rtlCol="0">
            <a:spAutoFit/>
          </a:bodyPr>
          <a:lstStyle/>
          <a:p>
            <a:pPr marL="285750" indent="-285750">
              <a:buFont typeface="Arial" panose="020B0604020202020204" pitchFamily="34" charset="0"/>
              <a:buChar char="•"/>
            </a:pPr>
            <a:r>
              <a:rPr lang="en-GB" sz="4000" dirty="0" smtClean="0"/>
              <a:t>Turn phones off.</a:t>
            </a:r>
          </a:p>
          <a:p>
            <a:pPr marL="285750" indent="-285750">
              <a:buFont typeface="Arial" panose="020B0604020202020204" pitchFamily="34" charset="0"/>
              <a:buChar char="•"/>
            </a:pPr>
            <a:r>
              <a:rPr lang="en-GB" sz="4000" dirty="0" smtClean="0"/>
              <a:t>Do not take photos.</a:t>
            </a:r>
          </a:p>
          <a:p>
            <a:pPr marL="285750" indent="-285750">
              <a:buFont typeface="Arial" panose="020B0604020202020204" pitchFamily="34" charset="0"/>
              <a:buChar char="•"/>
            </a:pPr>
            <a:r>
              <a:rPr lang="en-GB" sz="4000" dirty="0" smtClean="0"/>
              <a:t>Elephants are timid so be quiet.</a:t>
            </a:r>
          </a:p>
          <a:p>
            <a:pPr marL="285750" indent="-285750">
              <a:buFont typeface="Arial" panose="020B0604020202020204" pitchFamily="34" charset="0"/>
              <a:buChar char="•"/>
            </a:pPr>
            <a:r>
              <a:rPr lang="en-GB" sz="4000" dirty="0" smtClean="0"/>
              <a:t>Feed the elephants lots of different food.</a:t>
            </a:r>
          </a:p>
          <a:p>
            <a:pPr marL="285750" indent="-285750">
              <a:buFont typeface="Arial" panose="020B0604020202020204" pitchFamily="34" charset="0"/>
              <a:buChar char="•"/>
            </a:pPr>
            <a:r>
              <a:rPr lang="en-GB" sz="4000" dirty="0" smtClean="0"/>
              <a:t>Do not run because you might trip.</a:t>
            </a:r>
            <a:endParaRPr lang="en-GB" sz="4000"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573986">
            <a:off x="2577606" y="1026820"/>
            <a:ext cx="900742" cy="667169"/>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0445" y="1706880"/>
            <a:ext cx="840375" cy="622457"/>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314391">
            <a:off x="2050868" y="2294708"/>
            <a:ext cx="840375" cy="622457"/>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63931" y="4119153"/>
            <a:ext cx="840375" cy="622457"/>
          </a:xfrm>
          <a:prstGeom prst="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419599" y="4733107"/>
            <a:ext cx="840375" cy="622457"/>
          </a:xfrm>
          <a:prstGeom prst="rect">
            <a:avLst/>
          </a:prstGeom>
        </p:spPr>
      </p:pic>
    </p:spTree>
    <p:extLst>
      <p:ext uri="{BB962C8B-B14F-4D97-AF65-F5344CB8AC3E}">
        <p14:creationId xmlns:p14="http://schemas.microsoft.com/office/powerpoint/2010/main" val="11971046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5"/>
                                        </p:tgtEl>
                                      </p:cBhvr>
                                    </p:animEffect>
                                    <p:set>
                                      <p:cBhvr>
                                        <p:cTn id="10" dur="1" fill="hold">
                                          <p:stCondLst>
                                            <p:cond delay="499"/>
                                          </p:stCondLst>
                                        </p:cTn>
                                        <p:tgtEl>
                                          <p:spTgt spid="25"/>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24"/>
                                        </p:tgtEl>
                                      </p:cBhvr>
                                    </p:animEffect>
                                    <p:set>
                                      <p:cBhvr>
                                        <p:cTn id="13" dur="1" fill="hold">
                                          <p:stCondLst>
                                            <p:cond delay="499"/>
                                          </p:stCondLst>
                                        </p:cTn>
                                        <p:tgtEl>
                                          <p:spTgt spid="24"/>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2" cstate="print">
            <a:extLst>
              <a:ext uri="{28A0092B-C50C-407E-A947-70E740481C1C}">
                <a14:useLocalDpi xmlns:a14="http://schemas.microsoft.com/office/drawing/2010/main" val="0"/>
              </a:ext>
            </a:extLst>
          </a:blip>
          <a:srcRect b="29315"/>
          <a:stretch/>
        </p:blipFill>
        <p:spPr>
          <a:xfrm>
            <a:off x="2569029" y="2438399"/>
            <a:ext cx="2932349" cy="3936275"/>
          </a:xfrm>
          <a:prstGeom prst="rect">
            <a:avLst/>
          </a:prstGeom>
          <a:noFill/>
          <a:ln>
            <a:noFill/>
          </a:ln>
        </p:spPr>
      </p:pic>
      <p:grpSp>
        <p:nvGrpSpPr>
          <p:cNvPr id="8" name="Group 7"/>
          <p:cNvGrpSpPr/>
          <p:nvPr/>
        </p:nvGrpSpPr>
        <p:grpSpPr>
          <a:xfrm>
            <a:off x="7776356" y="227397"/>
            <a:ext cx="1367644" cy="504056"/>
            <a:chOff x="7776356" y="1700808"/>
            <a:chExt cx="1367644" cy="504056"/>
          </a:xfrm>
          <a:solidFill>
            <a:schemeClr val="accent5"/>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7" name="Title 1"/>
          <p:cNvSpPr>
            <a:spLocks noGrp="1"/>
          </p:cNvSpPr>
          <p:nvPr>
            <p:ph type="title"/>
          </p:nvPr>
        </p:nvSpPr>
        <p:spPr>
          <a:xfrm>
            <a:off x="457200" y="479425"/>
            <a:ext cx="8220075" cy="993775"/>
          </a:xfrm>
        </p:spPr>
        <p:txBody>
          <a:bodyPr/>
          <a:lstStyle/>
          <a:p>
            <a:r>
              <a:rPr lang="en-GB" altLang="en-US" dirty="0" smtClean="0"/>
              <a:t>The ‘To Do’ List</a:t>
            </a:r>
            <a:endParaRPr lang="en-GB" altLang="en-US" dirty="0"/>
          </a:p>
        </p:txBody>
      </p:sp>
      <p:sp>
        <p:nvSpPr>
          <p:cNvPr id="11" name="Rectangle: Rounded Corners 10">
            <a:extLst>
              <a:ext uri="{FF2B5EF4-FFF2-40B4-BE49-F238E27FC236}">
                <a16:creationId xmlns="" xmlns:a16="http://schemas.microsoft.com/office/drawing/2014/main" id="{D106C8EB-9F80-4C8B-8855-A68A78CF0214}"/>
              </a:ext>
            </a:extLst>
          </p:cNvPr>
          <p:cNvSpPr/>
          <p:nvPr/>
        </p:nvSpPr>
        <p:spPr>
          <a:xfrm>
            <a:off x="684213" y="1355724"/>
            <a:ext cx="7775575" cy="126555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sz="2000" dirty="0">
                <a:solidFill>
                  <a:schemeClr val="tx1"/>
                </a:solidFill>
                <a:latin typeface="Twinkl" pitchFamily="50" charset="0"/>
              </a:rPr>
              <a:t>Kit and Sam are also given a ‘to do’ list.</a:t>
            </a:r>
          </a:p>
          <a:p>
            <a:pPr algn="ctr"/>
            <a:r>
              <a:rPr lang="en-GB" sz="2000" dirty="0">
                <a:solidFill>
                  <a:schemeClr val="tx1"/>
                </a:solidFill>
                <a:latin typeface="Twinkl" pitchFamily="50" charset="0"/>
              </a:rPr>
              <a:t>Look at the picture and fill in the missing word</a:t>
            </a:r>
            <a:r>
              <a:rPr lang="en-GB" sz="2000" dirty="0" smtClean="0">
                <a:solidFill>
                  <a:schemeClr val="tx1"/>
                </a:solidFill>
                <a:latin typeface="Twinkl" pitchFamily="50" charset="0"/>
              </a:rPr>
              <a:t>.</a:t>
            </a:r>
          </a:p>
        </p:txBody>
      </p:sp>
      <p:grpSp>
        <p:nvGrpSpPr>
          <p:cNvPr id="12"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13"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4" name="Picture 13">
              <a:extLst>
                <a:ext uri="{FF2B5EF4-FFF2-40B4-BE49-F238E27FC236}">
                  <a16:creationId xmlns:a16="http://schemas.microsoft.com/office/drawing/2014/main" xmlns="" id="{D63E1150-E0E9-4600-8006-0F9A404CD6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chemeClr val="accent5"/>
              </a:solidFill>
            </a:ln>
          </p:spPr>
        </p:pic>
      </p:grpSp>
      <p:sp>
        <p:nvSpPr>
          <p:cNvPr id="15" name="Kit's teaching bubble">
            <a:extLst>
              <a:ext uri="{FF2B5EF4-FFF2-40B4-BE49-F238E27FC236}">
                <a16:creationId xmlns:a16="http://schemas.microsoft.com/office/drawing/2014/main" xmlns="" id="{4F70B4BA-A660-436F-BCC3-8151C9561A39}"/>
              </a:ext>
            </a:extLst>
          </p:cNvPr>
          <p:cNvSpPr/>
          <p:nvPr/>
        </p:nvSpPr>
        <p:spPr>
          <a:xfrm>
            <a:off x="1403648" y="4545874"/>
            <a:ext cx="3829472" cy="694374"/>
          </a:xfrm>
          <a:prstGeom prst="wedgeRoundRectCallout">
            <a:avLst>
              <a:gd name="adj1" fmla="val -50011"/>
              <a:gd name="adj2" fmla="val 116376"/>
              <a:gd name="adj3" fmla="val 16667"/>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latin typeface="Twinkl" pitchFamily="50" charset="0"/>
              </a:rPr>
              <a:t>This is a great whiteboard activity.</a:t>
            </a:r>
            <a:endParaRPr lang="en-GB" dirty="0">
              <a:solidFill>
                <a:schemeClr val="tx1"/>
              </a:solidFill>
            </a:endParaRPr>
          </a:p>
        </p:txBody>
      </p:sp>
      <p:sp>
        <p:nvSpPr>
          <p:cNvPr id="16" name="Close bubble">
            <a:extLst>
              <a:ext uri="{FF2B5EF4-FFF2-40B4-BE49-F238E27FC236}">
                <a16:creationId xmlns:a16="http://schemas.microsoft.com/office/drawing/2014/main" xmlns="" id="{FD1045FB-80F3-4CA9-AD92-7BAF646FF417}"/>
              </a:ext>
            </a:extLst>
          </p:cNvPr>
          <p:cNvSpPr/>
          <p:nvPr/>
        </p:nvSpPr>
        <p:spPr>
          <a:xfrm>
            <a:off x="5075684" y="4477007"/>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21827738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5" grpId="0" animBg="1"/>
      <p:bldP spid="15" grpId="1" animBg="1"/>
      <p:bldP spid="16" grpId="0" animBg="1"/>
      <p:bldP spid="16"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5"/>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sp>
        <p:nvSpPr>
          <p:cNvPr id="18" name="Rectangle 17"/>
          <p:cNvSpPr/>
          <p:nvPr/>
        </p:nvSpPr>
        <p:spPr>
          <a:xfrm>
            <a:off x="931817" y="803707"/>
            <a:ext cx="7280366" cy="52505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1132114" y="992776"/>
            <a:ext cx="6766560" cy="4893647"/>
          </a:xfrm>
          <a:prstGeom prst="rect">
            <a:avLst/>
          </a:prstGeom>
          <a:noFill/>
        </p:spPr>
        <p:txBody>
          <a:bodyPr wrap="square" rtlCol="0">
            <a:spAutoFit/>
          </a:bodyPr>
          <a:lstStyle/>
          <a:p>
            <a:pPr algn="ctr"/>
            <a:r>
              <a:rPr lang="en-GB" sz="2400" dirty="0" smtClean="0"/>
              <a:t>To Do</a:t>
            </a:r>
          </a:p>
          <a:p>
            <a:pPr algn="ctr"/>
            <a:endParaRPr lang="en-GB" sz="2400" dirty="0" smtClean="0"/>
          </a:p>
          <a:p>
            <a:pPr marL="457200" indent="-457200">
              <a:buFont typeface="+mj-lt"/>
              <a:buAutoNum type="arabicPeriod"/>
            </a:pPr>
            <a:r>
              <a:rPr lang="en-GB" sz="2400" dirty="0" smtClean="0"/>
              <a:t>Feed all the             s.</a:t>
            </a:r>
          </a:p>
          <a:p>
            <a:pPr marL="457200" indent="-457200">
              <a:buFont typeface="+mj-lt"/>
              <a:buAutoNum type="arabicPeriod"/>
            </a:pPr>
            <a:endParaRPr lang="en-GB" sz="2400" dirty="0"/>
          </a:p>
          <a:p>
            <a:pPr marL="457200" indent="-457200">
              <a:buFont typeface="+mj-lt"/>
              <a:buAutoNum type="arabicPeriod"/>
            </a:pPr>
            <a:r>
              <a:rPr lang="en-GB" sz="2400" dirty="0" smtClean="0"/>
              <a:t>Take a register of all the elephants you can see. The names on the register are in the same order as the             .</a:t>
            </a:r>
          </a:p>
          <a:p>
            <a:pPr marL="457200" indent="-457200">
              <a:buFont typeface="+mj-lt"/>
              <a:buAutoNum type="arabicPeriod"/>
            </a:pPr>
            <a:endParaRPr lang="en-GB" sz="2400" dirty="0"/>
          </a:p>
          <a:p>
            <a:pPr marL="457200" indent="-457200">
              <a:buFont typeface="+mj-lt"/>
              <a:buAutoNum type="arabicPeriod"/>
            </a:pPr>
            <a:r>
              <a:rPr lang="en-GB" sz="2400" dirty="0" smtClean="0"/>
              <a:t>Look at the            s of our elephants if you are not sure which is which.</a:t>
            </a:r>
          </a:p>
          <a:p>
            <a:pPr marL="457200" indent="-457200">
              <a:buFont typeface="+mj-lt"/>
              <a:buAutoNum type="arabicPeriod"/>
            </a:pPr>
            <a:endParaRPr lang="en-GB" sz="2400" dirty="0"/>
          </a:p>
          <a:p>
            <a:pPr marL="457200" indent="-457200">
              <a:buFont typeface="+mj-lt"/>
              <a:buAutoNum type="arabicPeriod"/>
            </a:pPr>
            <a:r>
              <a:rPr lang="en-GB" sz="2400" dirty="0" smtClean="0"/>
              <a:t>Check that the new baby           elephant is okay.</a:t>
            </a:r>
            <a:endParaRPr lang="en-GB" sz="20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3989" y="3272298"/>
            <a:ext cx="1053737" cy="33648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2503" y="1534665"/>
            <a:ext cx="1236617" cy="71509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1840" y="3657600"/>
            <a:ext cx="960999" cy="71904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94118" y="4763934"/>
            <a:ext cx="719004" cy="848739"/>
          </a:xfrm>
          <a:prstGeom prst="rect">
            <a:avLst/>
          </a:prstGeom>
        </p:spPr>
      </p:pic>
      <p:grpSp>
        <p:nvGrpSpPr>
          <p:cNvPr id="25" name="Group 24"/>
          <p:cNvGrpSpPr/>
          <p:nvPr/>
        </p:nvGrpSpPr>
        <p:grpSpPr>
          <a:xfrm>
            <a:off x="936171" y="799353"/>
            <a:ext cx="7280366" cy="5250586"/>
            <a:chOff x="1084217" y="956107"/>
            <a:chExt cx="7280366" cy="5250586"/>
          </a:xfrm>
        </p:grpSpPr>
        <p:sp>
          <p:nvSpPr>
            <p:cNvPr id="23" name="Rectangle 22"/>
            <p:cNvSpPr/>
            <p:nvPr/>
          </p:nvSpPr>
          <p:spPr>
            <a:xfrm>
              <a:off x="1084217" y="956107"/>
              <a:ext cx="7280366" cy="52505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284514" y="1145176"/>
              <a:ext cx="6766560" cy="4893647"/>
            </a:xfrm>
            <a:prstGeom prst="rect">
              <a:avLst/>
            </a:prstGeom>
            <a:noFill/>
          </p:spPr>
          <p:txBody>
            <a:bodyPr wrap="square" rtlCol="0">
              <a:spAutoFit/>
            </a:bodyPr>
            <a:lstStyle/>
            <a:p>
              <a:pPr algn="ctr"/>
              <a:r>
                <a:rPr lang="en-GB" sz="2400" dirty="0" smtClean="0"/>
                <a:t>To Do</a:t>
              </a:r>
            </a:p>
            <a:p>
              <a:pPr algn="ctr"/>
              <a:endParaRPr lang="en-GB" sz="2400" dirty="0" smtClean="0"/>
            </a:p>
            <a:p>
              <a:pPr marL="457200" indent="-457200">
                <a:buFont typeface="+mj-lt"/>
                <a:buAutoNum type="arabicPeriod"/>
              </a:pPr>
              <a:r>
                <a:rPr lang="en-GB" sz="2400" dirty="0" smtClean="0"/>
                <a:t>Feed all the </a:t>
              </a:r>
              <a:r>
                <a:rPr lang="en-GB" sz="2400" dirty="0" smtClean="0">
                  <a:solidFill>
                    <a:srgbClr val="DE1E5A"/>
                  </a:solidFill>
                </a:rPr>
                <a:t>elephants</a:t>
              </a:r>
              <a:r>
                <a:rPr lang="en-GB" sz="2400" dirty="0" smtClean="0"/>
                <a:t>.</a:t>
              </a:r>
            </a:p>
            <a:p>
              <a:pPr marL="457200" indent="-457200">
                <a:buFont typeface="+mj-lt"/>
                <a:buAutoNum type="arabicPeriod"/>
              </a:pPr>
              <a:endParaRPr lang="en-GB" sz="2400" dirty="0"/>
            </a:p>
            <a:p>
              <a:pPr marL="457200" indent="-457200">
                <a:buFont typeface="+mj-lt"/>
                <a:buAutoNum type="arabicPeriod"/>
              </a:pPr>
              <a:r>
                <a:rPr lang="en-GB" sz="2400" dirty="0" smtClean="0"/>
                <a:t>Take a register of all the elephants you can see. The names on the register are in the same order as the </a:t>
              </a:r>
              <a:r>
                <a:rPr lang="en-GB" sz="2400" dirty="0" smtClean="0">
                  <a:solidFill>
                    <a:srgbClr val="DE1E5A"/>
                  </a:solidFill>
                </a:rPr>
                <a:t>alphabet</a:t>
              </a:r>
              <a:r>
                <a:rPr lang="en-GB" sz="2400" dirty="0" smtClean="0"/>
                <a:t>.</a:t>
              </a:r>
            </a:p>
            <a:p>
              <a:pPr marL="457200" indent="-457200">
                <a:buFont typeface="+mj-lt"/>
                <a:buAutoNum type="arabicPeriod"/>
              </a:pPr>
              <a:endParaRPr lang="en-GB" sz="2400" dirty="0"/>
            </a:p>
            <a:p>
              <a:pPr marL="457200" indent="-457200">
                <a:buFont typeface="+mj-lt"/>
                <a:buAutoNum type="arabicPeriod"/>
              </a:pPr>
              <a:r>
                <a:rPr lang="en-GB" sz="2400" dirty="0" smtClean="0"/>
                <a:t>Look at the </a:t>
              </a:r>
              <a:r>
                <a:rPr lang="en-GB" sz="2400" dirty="0" smtClean="0">
                  <a:solidFill>
                    <a:srgbClr val="DE1E5A"/>
                  </a:solidFill>
                </a:rPr>
                <a:t>photos</a:t>
              </a:r>
              <a:r>
                <a:rPr lang="en-GB" sz="2400" dirty="0" smtClean="0"/>
                <a:t> of our elephants if you are not sure which is which.</a:t>
              </a:r>
            </a:p>
            <a:p>
              <a:pPr marL="457200" indent="-457200">
                <a:buFont typeface="+mj-lt"/>
                <a:buAutoNum type="arabicPeriod"/>
              </a:pPr>
              <a:endParaRPr lang="en-GB" sz="2400" dirty="0"/>
            </a:p>
            <a:p>
              <a:pPr marL="457200" indent="-457200">
                <a:buFont typeface="+mj-lt"/>
                <a:buAutoNum type="arabicPeriod"/>
              </a:pPr>
              <a:r>
                <a:rPr lang="en-GB" sz="2400" dirty="0" smtClean="0"/>
                <a:t>Check that the new baby </a:t>
              </a:r>
              <a:r>
                <a:rPr lang="en-GB" sz="2400" dirty="0" smtClean="0">
                  <a:solidFill>
                    <a:srgbClr val="DE1E5A"/>
                  </a:solidFill>
                </a:rPr>
                <a:t>orphan</a:t>
              </a:r>
              <a:r>
                <a:rPr lang="en-GB" sz="2400" dirty="0" smtClean="0"/>
                <a:t> elephant is okay.</a:t>
              </a:r>
              <a:endParaRPr lang="en-GB" sz="2000" dirty="0"/>
            </a:p>
          </p:txBody>
        </p:sp>
      </p:grpSp>
      <p:grpSp>
        <p:nvGrpSpPr>
          <p:cNvPr id="19" name="Show button"/>
          <p:cNvGrpSpPr>
            <a:grpSpLocks/>
          </p:cNvGrpSpPr>
          <p:nvPr/>
        </p:nvGrpSpPr>
        <p:grpSpPr bwMode="auto">
          <a:xfrm>
            <a:off x="6940163" y="5551200"/>
            <a:ext cx="1498600" cy="666750"/>
            <a:chOff x="6914614" y="5534675"/>
            <a:chExt cx="1499293" cy="666848"/>
          </a:xfrm>
        </p:grpSpPr>
        <p:sp>
          <p:nvSpPr>
            <p:cNvPr id="20" name="Rectangle: Rounded Corners 19">
              <a:extLst>
                <a:ext uri="{FF2B5EF4-FFF2-40B4-BE49-F238E27FC236}">
                  <a16:creationId xmlns:a16="http://schemas.microsoft.com/office/drawing/2014/main" xmlns="" id="{4BC43678-4A88-407D-8123-42A7BF4255CB}"/>
                </a:ext>
              </a:extLst>
            </p:cNvPr>
            <p:cNvSpPr/>
            <p:nvPr/>
          </p:nvSpPr>
          <p:spPr>
            <a:xfrm>
              <a:off x="6914614" y="5650580"/>
              <a:ext cx="1099058"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21" name="Picture 20">
              <a:extLst>
                <a:ext uri="{FF2B5EF4-FFF2-40B4-BE49-F238E27FC236}">
                  <a16:creationId xmlns:a16="http://schemas.microsoft.com/office/drawing/2014/main" xmlns="" id="{2A1ED39E-F6F6-4A5E-8BCF-252811413D5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spTree>
    <p:extLst>
      <p:ext uri="{BB962C8B-B14F-4D97-AF65-F5344CB8AC3E}">
        <p14:creationId xmlns:p14="http://schemas.microsoft.com/office/powerpoint/2010/main" val="19889660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nextCondLst>
                <p:cond evt="onClick" delay="0">
                  <p:tgtEl>
                    <p:spTgt spid="19"/>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5257" y="1444343"/>
            <a:ext cx="6905897" cy="4223337"/>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562121" y="5129349"/>
            <a:ext cx="8019759" cy="1123405"/>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Sam and the </a:t>
            </a:r>
            <a:r>
              <a:rPr lang="en-GB" sz="2000" dirty="0">
                <a:solidFill>
                  <a:schemeClr val="bg1">
                    <a:lumMod val="50000"/>
                  </a:schemeClr>
                </a:solidFill>
                <a:latin typeface="Twinkl" pitchFamily="50" charset="0"/>
              </a:rPr>
              <a:t>other</a:t>
            </a:r>
            <a:r>
              <a:rPr lang="en-GB" sz="2000" dirty="0">
                <a:solidFill>
                  <a:schemeClr val="tx1"/>
                </a:solidFill>
                <a:latin typeface="Twinkl" pitchFamily="50" charset="0"/>
              </a:rPr>
              <a:t> volunt</a:t>
            </a:r>
            <a:r>
              <a:rPr lang="en-GB" sz="2000" u="sng" dirty="0">
                <a:solidFill>
                  <a:schemeClr val="tx1"/>
                </a:solidFill>
                <a:latin typeface="Twinkl" pitchFamily="50" charset="0"/>
              </a:rPr>
              <a:t>ee</a:t>
            </a:r>
            <a:r>
              <a:rPr lang="en-GB" sz="2000" dirty="0">
                <a:solidFill>
                  <a:schemeClr val="tx1"/>
                </a:solidFill>
                <a:latin typeface="Twinkl" pitchFamily="50" charset="0"/>
              </a:rPr>
              <a:t>rs began by f</a:t>
            </a:r>
            <a:r>
              <a:rPr lang="en-GB" sz="2000" u="sng" dirty="0">
                <a:solidFill>
                  <a:schemeClr val="tx1"/>
                </a:solidFill>
                <a:latin typeface="Twinkl" pitchFamily="50" charset="0"/>
              </a:rPr>
              <a:t>ee</a:t>
            </a:r>
            <a:r>
              <a:rPr lang="en-GB" sz="2000" dirty="0">
                <a:solidFill>
                  <a:schemeClr val="tx1"/>
                </a:solidFill>
                <a:latin typeface="Twinkl" pitchFamily="50" charset="0"/>
              </a:rPr>
              <a:t>di</a:t>
            </a:r>
            <a:r>
              <a:rPr lang="en-GB" sz="2000" u="sng" dirty="0">
                <a:solidFill>
                  <a:schemeClr val="tx1"/>
                </a:solidFill>
                <a:latin typeface="Twinkl" pitchFamily="50" charset="0"/>
              </a:rPr>
              <a:t>ng</a:t>
            </a:r>
            <a:r>
              <a:rPr lang="en-GB" sz="2000" dirty="0">
                <a:solidFill>
                  <a:schemeClr val="tx1"/>
                </a:solidFill>
                <a:latin typeface="Twinkl" pitchFamily="50" charset="0"/>
              </a:rPr>
              <a:t> the ele</a:t>
            </a:r>
            <a:r>
              <a:rPr lang="en-GB" sz="2000" u="sng" dirty="0">
                <a:solidFill>
                  <a:schemeClr val="tx1"/>
                </a:solidFill>
                <a:latin typeface="Twinkl" pitchFamily="50" charset="0"/>
              </a:rPr>
              <a:t>ph</a:t>
            </a:r>
            <a:r>
              <a:rPr lang="en-GB" sz="2000" dirty="0">
                <a:solidFill>
                  <a:schemeClr val="tx1"/>
                </a:solidFill>
                <a:latin typeface="Twinkl" pitchFamily="50" charset="0"/>
              </a:rPr>
              <a:t>ants. “Did you </a:t>
            </a:r>
            <a:r>
              <a:rPr lang="en-GB" sz="2000" dirty="0">
                <a:solidFill>
                  <a:schemeClr val="bg1">
                    <a:lumMod val="50000"/>
                  </a:schemeClr>
                </a:solidFill>
                <a:latin typeface="Twinkl" pitchFamily="50" charset="0"/>
              </a:rPr>
              <a:t>know</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at ele</a:t>
            </a:r>
            <a:r>
              <a:rPr lang="en-GB" sz="2000" u="sng" dirty="0">
                <a:solidFill>
                  <a:schemeClr val="tx1"/>
                </a:solidFill>
                <a:latin typeface="Twinkl" pitchFamily="50" charset="0"/>
              </a:rPr>
              <a:t>ph</a:t>
            </a:r>
            <a:r>
              <a:rPr lang="en-GB" sz="2000" dirty="0">
                <a:solidFill>
                  <a:schemeClr val="tx1"/>
                </a:solidFill>
                <a:latin typeface="Twinkl" pitchFamily="50" charset="0"/>
              </a:rPr>
              <a:t>ants </a:t>
            </a:r>
            <a:r>
              <a:rPr lang="en-GB" sz="2000" u="sng" dirty="0">
                <a:solidFill>
                  <a:schemeClr val="tx1"/>
                </a:solidFill>
                <a:latin typeface="Twinkl" pitchFamily="50" charset="0"/>
              </a:rPr>
              <a:t>ea</a:t>
            </a:r>
            <a:r>
              <a:rPr lang="en-GB" sz="2000" dirty="0">
                <a:solidFill>
                  <a:schemeClr val="tx1"/>
                </a:solidFill>
                <a:latin typeface="Twinkl" pitchFamily="50" charset="0"/>
              </a:rPr>
              <a:t>t up to one </a:t>
            </a:r>
            <a:r>
              <a:rPr lang="en-GB" sz="2000" dirty="0">
                <a:solidFill>
                  <a:schemeClr val="bg1">
                    <a:lumMod val="50000"/>
                  </a:schemeClr>
                </a:solidFill>
                <a:latin typeface="Twinkl" pitchFamily="50" charset="0"/>
              </a:rPr>
              <a:t>hundred</a:t>
            </a:r>
            <a:r>
              <a:rPr lang="en-GB" sz="2000" dirty="0">
                <a:solidFill>
                  <a:schemeClr val="tx1"/>
                </a:solidFill>
                <a:latin typeface="Twinkl" pitchFamily="50" charset="0"/>
              </a:rPr>
              <a:t> and sixty-nine kilograms of f</a:t>
            </a:r>
            <a:r>
              <a:rPr lang="en-GB" sz="2000" u="sng" dirty="0">
                <a:solidFill>
                  <a:schemeClr val="tx1"/>
                </a:solidFill>
                <a:latin typeface="Twinkl" pitchFamily="50" charset="0"/>
              </a:rPr>
              <a:t>oo</a:t>
            </a:r>
            <a:r>
              <a:rPr lang="en-GB" sz="2000" dirty="0">
                <a:solidFill>
                  <a:schemeClr val="tx1"/>
                </a:solidFill>
                <a:latin typeface="Twinkl" pitchFamily="50" charset="0"/>
              </a:rPr>
              <a:t>d p</a:t>
            </a:r>
            <a:r>
              <a:rPr lang="en-GB" sz="2000" u="sng" dirty="0">
                <a:solidFill>
                  <a:schemeClr val="tx1"/>
                </a:solidFill>
                <a:latin typeface="Twinkl" pitchFamily="50" charset="0"/>
              </a:rPr>
              <a:t>er</a:t>
            </a:r>
            <a:r>
              <a:rPr lang="en-GB" sz="2000" dirty="0">
                <a:solidFill>
                  <a:schemeClr val="tx1"/>
                </a:solidFill>
                <a:latin typeface="Twinkl" pitchFamily="50" charset="0"/>
              </a:rPr>
              <a:t> d</a:t>
            </a:r>
            <a:r>
              <a:rPr lang="en-GB" sz="2000" u="sng" dirty="0">
                <a:solidFill>
                  <a:schemeClr val="tx1"/>
                </a:solidFill>
                <a:latin typeface="Twinkl" pitchFamily="50" charset="0"/>
              </a:rPr>
              <a:t>ay</a:t>
            </a:r>
            <a:r>
              <a:rPr lang="en-GB" sz="2000" dirty="0">
                <a:solidFill>
                  <a:schemeClr val="tx1"/>
                </a:solidFill>
                <a:latin typeface="Twinkl" pitchFamily="50" charset="0"/>
              </a:rPr>
              <a:t>?” said one of the </a:t>
            </a:r>
            <a:r>
              <a:rPr lang="en-GB" sz="2000" dirty="0">
                <a:solidFill>
                  <a:schemeClr val="bg1">
                    <a:lumMod val="50000"/>
                  </a:schemeClr>
                </a:solidFill>
                <a:latin typeface="Twinkl" pitchFamily="50" charset="0"/>
              </a:rPr>
              <a:t>other</a:t>
            </a:r>
            <a:r>
              <a:rPr lang="en-GB" sz="2000" dirty="0">
                <a:solidFill>
                  <a:schemeClr val="tx1"/>
                </a:solidFill>
                <a:latin typeface="Twinkl" pitchFamily="50" charset="0"/>
              </a:rPr>
              <a:t> volunt</a:t>
            </a:r>
            <a:r>
              <a:rPr lang="en-GB" sz="2000" u="sng" dirty="0">
                <a:solidFill>
                  <a:schemeClr val="tx1"/>
                </a:solidFill>
                <a:latin typeface="Twinkl" pitchFamily="50" charset="0"/>
              </a:rPr>
              <a:t>ee</a:t>
            </a:r>
            <a:r>
              <a:rPr lang="en-GB" sz="2000" dirty="0">
                <a:solidFill>
                  <a:schemeClr val="tx1"/>
                </a:solidFill>
                <a:latin typeface="Twinkl" pitchFamily="50" charset="0"/>
              </a:rPr>
              <a:t>rs to Kit. </a:t>
            </a:r>
          </a:p>
        </p:txBody>
      </p:sp>
      <p:sp>
        <p:nvSpPr>
          <p:cNvPr id="10" name="Arc 9">
            <a:extLst>
              <a:ext uri="{FF2B5EF4-FFF2-40B4-BE49-F238E27FC236}">
                <a16:creationId xmlns="" xmlns:a16="http://schemas.microsoft.com/office/drawing/2014/main" id="{B67FE96D-F570-47E3-83AB-479E9F10E906}"/>
              </a:ext>
            </a:extLst>
          </p:cNvPr>
          <p:cNvSpPr/>
          <p:nvPr/>
        </p:nvSpPr>
        <p:spPr>
          <a:xfrm rot="7906188">
            <a:off x="7977032" y="5525002"/>
            <a:ext cx="324980" cy="336423"/>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Tree>
    <p:extLst>
      <p:ext uri="{BB962C8B-B14F-4D97-AF65-F5344CB8AC3E}">
        <p14:creationId xmlns:p14="http://schemas.microsoft.com/office/powerpoint/2010/main" val="949536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5257" y="1444343"/>
            <a:ext cx="6905897" cy="4223337"/>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562121" y="5320937"/>
            <a:ext cx="8019759" cy="931817"/>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“W</a:t>
            </a:r>
            <a:r>
              <a:rPr lang="en-GB" sz="2000" u="sng" dirty="0">
                <a:solidFill>
                  <a:schemeClr val="tx1"/>
                </a:solidFill>
                <a:latin typeface="Twinkl" pitchFamily="50" charset="0"/>
              </a:rPr>
              <a:t>ow</a:t>
            </a:r>
            <a:r>
              <a:rPr lang="en-GB" sz="2000" dirty="0">
                <a:solidFill>
                  <a:schemeClr val="tx1"/>
                </a:solidFill>
                <a:latin typeface="Twinkl" pitchFamily="50" charset="0"/>
              </a:rPr>
              <a:t>!” said Kit, l</a:t>
            </a:r>
            <a:r>
              <a:rPr lang="en-GB" sz="2000" u="sng" dirty="0">
                <a:solidFill>
                  <a:schemeClr val="tx1"/>
                </a:solidFill>
                <a:latin typeface="Twinkl" pitchFamily="50" charset="0"/>
              </a:rPr>
              <a:t>oo</a:t>
            </a:r>
            <a:r>
              <a:rPr lang="en-GB" sz="2000" dirty="0">
                <a:solidFill>
                  <a:schemeClr val="tx1"/>
                </a:solidFill>
                <a:latin typeface="Twinkl" pitchFamily="50" charset="0"/>
              </a:rPr>
              <a:t>ki</a:t>
            </a:r>
            <a:r>
              <a:rPr lang="en-GB" sz="2000" u="sng" dirty="0">
                <a:solidFill>
                  <a:schemeClr val="tx1"/>
                </a:solidFill>
                <a:latin typeface="Twinkl" pitchFamily="50" charset="0"/>
              </a:rPr>
              <a:t>ng</a:t>
            </a:r>
            <a:r>
              <a:rPr lang="en-GB" sz="2000" dirty="0">
                <a:solidFill>
                  <a:schemeClr val="tx1"/>
                </a:solidFill>
                <a:latin typeface="Twinkl" pitchFamily="50" charset="0"/>
              </a:rPr>
              <a:t> at the </a:t>
            </a:r>
            <a:r>
              <a:rPr lang="en-GB" sz="2000" dirty="0">
                <a:solidFill>
                  <a:schemeClr val="bg1">
                    <a:lumMod val="50000"/>
                  </a:schemeClr>
                </a:solidFill>
                <a:latin typeface="Twinkl" pitchFamily="50" charset="0"/>
              </a:rPr>
              <a:t>bundle</a:t>
            </a:r>
            <a:r>
              <a:rPr lang="en-GB" sz="2000" dirty="0">
                <a:solidFill>
                  <a:schemeClr val="tx1"/>
                </a:solidFill>
                <a:latin typeface="Twinkl" pitchFamily="50" charset="0"/>
              </a:rPr>
              <a:t> of </a:t>
            </a:r>
            <a:r>
              <a:rPr lang="en-GB" sz="2000" dirty="0">
                <a:solidFill>
                  <a:schemeClr val="bg1">
                    <a:lumMod val="50000"/>
                  </a:schemeClr>
                </a:solidFill>
                <a:latin typeface="Twinkl" pitchFamily="50" charset="0"/>
              </a:rPr>
              <a:t>leaves</a:t>
            </a:r>
            <a:r>
              <a:rPr lang="en-GB" sz="2000" dirty="0">
                <a:solidFill>
                  <a:schemeClr val="tx1"/>
                </a:solidFill>
                <a:latin typeface="Twinkl" pitchFamily="50" charset="0"/>
              </a:rPr>
              <a:t> he was f</a:t>
            </a:r>
            <a:r>
              <a:rPr lang="en-GB" sz="2000" u="sng" dirty="0">
                <a:solidFill>
                  <a:schemeClr val="tx1"/>
                </a:solidFill>
                <a:latin typeface="Twinkl" pitchFamily="50" charset="0"/>
              </a:rPr>
              <a:t>ee</a:t>
            </a:r>
            <a:r>
              <a:rPr lang="en-GB" sz="2000" dirty="0">
                <a:solidFill>
                  <a:schemeClr val="tx1"/>
                </a:solidFill>
                <a:latin typeface="Twinkl" pitchFamily="50" charset="0"/>
              </a:rPr>
              <a:t>ding the ele</a:t>
            </a:r>
            <a:r>
              <a:rPr lang="en-GB" sz="2000" u="sng" dirty="0">
                <a:solidFill>
                  <a:schemeClr val="tx1"/>
                </a:solidFill>
                <a:latin typeface="Twinkl" pitchFamily="50" charset="0"/>
              </a:rPr>
              <a:t>ph</a:t>
            </a:r>
            <a:r>
              <a:rPr lang="en-GB" sz="2000" dirty="0">
                <a:solidFill>
                  <a:schemeClr val="tx1"/>
                </a:solidFill>
                <a:latin typeface="Twinkl" pitchFamily="50" charset="0"/>
              </a:rPr>
              <a:t>ants. “</a:t>
            </a:r>
            <a:r>
              <a:rPr lang="en-GB" sz="2000" u="sng" dirty="0">
                <a:solidFill>
                  <a:schemeClr val="tx1"/>
                </a:solidFill>
                <a:latin typeface="Twinkl" pitchFamily="50" charset="0"/>
              </a:rPr>
              <a:t>Th</a:t>
            </a:r>
            <a:r>
              <a:rPr lang="en-GB" sz="2000" dirty="0">
                <a:solidFill>
                  <a:schemeClr val="tx1"/>
                </a:solidFill>
                <a:latin typeface="Twinkl" pitchFamily="50" charset="0"/>
              </a:rPr>
              <a:t>at is a lot</a:t>
            </a:r>
            <a:r>
              <a:rPr lang="en-GB" sz="2000" i="1" dirty="0">
                <a:solidFill>
                  <a:schemeClr val="tx1"/>
                </a:solidFill>
                <a:latin typeface="Twinkl" pitchFamily="50" charset="0"/>
              </a:rPr>
              <a:t> </a:t>
            </a:r>
            <a:r>
              <a:rPr lang="en-GB" sz="2000" dirty="0">
                <a:solidFill>
                  <a:schemeClr val="tx1"/>
                </a:solidFill>
                <a:latin typeface="Twinkl" pitchFamily="50" charset="0"/>
              </a:rPr>
              <a:t>of </a:t>
            </a:r>
            <a:r>
              <a:rPr lang="en-GB" sz="2000" dirty="0">
                <a:solidFill>
                  <a:schemeClr val="bg1">
                    <a:lumMod val="50000"/>
                  </a:schemeClr>
                </a:solidFill>
                <a:latin typeface="Twinkl" pitchFamily="50" charset="0"/>
              </a:rPr>
              <a:t>leaves</a:t>
            </a:r>
            <a:r>
              <a:rPr lang="en-GB" sz="2000" dirty="0">
                <a:solidFill>
                  <a:schemeClr val="tx1"/>
                </a:solidFill>
                <a:latin typeface="Twinkl" pitchFamily="50" charset="0"/>
              </a:rPr>
              <a:t>!”</a:t>
            </a:r>
          </a:p>
        </p:txBody>
      </p:sp>
    </p:spTree>
    <p:extLst>
      <p:ext uri="{BB962C8B-B14F-4D97-AF65-F5344CB8AC3E}">
        <p14:creationId xmlns:p14="http://schemas.microsoft.com/office/powerpoint/2010/main" val="14898404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9" name="Title 1"/>
          <p:cNvSpPr>
            <a:spLocks noGrp="1"/>
          </p:cNvSpPr>
          <p:nvPr>
            <p:ph type="title"/>
          </p:nvPr>
        </p:nvSpPr>
        <p:spPr>
          <a:xfrm>
            <a:off x="457200" y="479425"/>
            <a:ext cx="8220075" cy="993775"/>
          </a:xfrm>
        </p:spPr>
        <p:txBody>
          <a:bodyPr/>
          <a:lstStyle/>
          <a:p>
            <a:r>
              <a:rPr lang="en-GB" altLang="en-US" dirty="0" smtClean="0"/>
              <a:t>Sentence Time</a:t>
            </a:r>
            <a:endParaRPr lang="en-GB" altLang="en-US" dirty="0"/>
          </a:p>
        </p:txBody>
      </p:sp>
      <p:sp>
        <p:nvSpPr>
          <p:cNvPr id="10" name="Rectangle: Rounded Corners 10">
            <a:extLst>
              <a:ext uri="{FF2B5EF4-FFF2-40B4-BE49-F238E27FC236}">
                <a16:creationId xmlns="" xmlns:a16="http://schemas.microsoft.com/office/drawing/2014/main" id="{D106C8EB-9F80-4C8B-8855-A68A78CF0214}"/>
              </a:ext>
            </a:extLst>
          </p:cNvPr>
          <p:cNvSpPr/>
          <p:nvPr/>
        </p:nvSpPr>
        <p:spPr>
          <a:xfrm>
            <a:off x="684213" y="1355724"/>
            <a:ext cx="7775575" cy="126555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sz="2000" dirty="0">
                <a:solidFill>
                  <a:schemeClr val="tx1"/>
                </a:solidFill>
                <a:latin typeface="Twinkl" pitchFamily="50" charset="0"/>
              </a:rPr>
              <a:t>Kit and Sam are trying to take the register to see which elephants are there. They are not sure what some of their names are. What do Kit and Sam need to do? Write a sentence to match. </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35732"/>
          <a:stretch/>
        </p:blipFill>
        <p:spPr>
          <a:xfrm>
            <a:off x="2801790" y="2873828"/>
            <a:ext cx="1802207" cy="3500846"/>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b="39807"/>
          <a:stretch/>
        </p:blipFill>
        <p:spPr>
          <a:xfrm>
            <a:off x="4801300" y="2838993"/>
            <a:ext cx="1876092" cy="3535681"/>
          </a:xfrm>
          <a:prstGeom prst="rect">
            <a:avLst/>
          </a:prstGeom>
        </p:spPr>
      </p:pic>
    </p:spTree>
    <p:extLst>
      <p:ext uri="{BB962C8B-B14F-4D97-AF65-F5344CB8AC3E}">
        <p14:creationId xmlns:p14="http://schemas.microsoft.com/office/powerpoint/2010/main" val="20551500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4289" y="2801567"/>
            <a:ext cx="4416357" cy="3304420"/>
          </a:xfrm>
          <a:prstGeom prst="rect">
            <a:avLst/>
          </a:prstGeom>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grpSp>
        <p:nvGrpSpPr>
          <p:cNvPr id="12" name="Show button"/>
          <p:cNvGrpSpPr>
            <a:grpSpLocks/>
          </p:cNvGrpSpPr>
          <p:nvPr/>
        </p:nvGrpSpPr>
        <p:grpSpPr bwMode="auto">
          <a:xfrm>
            <a:off x="6915150" y="5534025"/>
            <a:ext cx="1498600" cy="666750"/>
            <a:chOff x="6914614" y="5534675"/>
            <a:chExt cx="1499293" cy="666848"/>
          </a:xfrm>
        </p:grpSpPr>
        <p:sp>
          <p:nvSpPr>
            <p:cNvPr id="13" name="Rectangle: Rounded Corners 19">
              <a:extLst>
                <a:ext uri="{FF2B5EF4-FFF2-40B4-BE49-F238E27FC236}">
                  <a16:creationId xmlns="" xmlns:a16="http://schemas.microsoft.com/office/drawing/2014/main" id="{4BC43678-4A88-407D-8123-42A7BF4255CB}"/>
                </a:ext>
              </a:extLst>
            </p:cNvPr>
            <p:cNvSpPr/>
            <p:nvPr/>
          </p:nvSpPr>
          <p:spPr>
            <a:xfrm>
              <a:off x="6914614" y="5650580"/>
              <a:ext cx="1099058"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Show</a:t>
              </a:r>
            </a:p>
          </p:txBody>
        </p:sp>
        <p:pic>
          <p:nvPicPr>
            <p:cNvPr id="14" name="Picture 13">
              <a:extLst>
                <a:ext uri="{FF2B5EF4-FFF2-40B4-BE49-F238E27FC236}">
                  <a16:creationId xmlns="" xmlns:a16="http://schemas.microsoft.com/office/drawing/2014/main" id="{2A1ED39E-F6F6-4A5E-8BCF-252811413D5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sp>
        <p:nvSpPr>
          <p:cNvPr id="15" name="Rectangle: Rounded Corners 63">
            <a:extLst>
              <a:ext uri="{FF2B5EF4-FFF2-40B4-BE49-F238E27FC236}">
                <a16:creationId xmlns="" xmlns:a16="http://schemas.microsoft.com/office/drawing/2014/main" id="{9030A71C-45CE-4582-977F-2636F0C6CD55}"/>
              </a:ext>
            </a:extLst>
          </p:cNvPr>
          <p:cNvSpPr/>
          <p:nvPr/>
        </p:nvSpPr>
        <p:spPr bwMode="auto">
          <a:xfrm>
            <a:off x="985838" y="854075"/>
            <a:ext cx="7162800" cy="1802039"/>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anchor="ctr"/>
          <a:lstStyle/>
          <a:p>
            <a:pPr algn="ctr"/>
            <a:r>
              <a:rPr lang="en-GB" sz="3200" dirty="0">
                <a:solidFill>
                  <a:schemeClr val="tx1"/>
                </a:solidFill>
                <a:latin typeface="Twinkl" pitchFamily="50" charset="0"/>
              </a:rPr>
              <a:t>We need to look at the photos of the </a:t>
            </a:r>
            <a:r>
              <a:rPr lang="en-GB" sz="3200" dirty="0">
                <a:solidFill>
                  <a:srgbClr val="DE1E5A"/>
                </a:solidFill>
                <a:latin typeface="Twinkl" pitchFamily="50" charset="0"/>
              </a:rPr>
              <a:t>different</a:t>
            </a:r>
            <a:r>
              <a:rPr lang="en-GB" sz="3200" dirty="0">
                <a:solidFill>
                  <a:schemeClr val="tx1"/>
                </a:solidFill>
                <a:latin typeface="Twinkl" pitchFamily="50" charset="0"/>
              </a:rPr>
              <a:t> elephants </a:t>
            </a:r>
            <a:r>
              <a:rPr lang="en-GB" sz="3200" dirty="0">
                <a:solidFill>
                  <a:srgbClr val="DE1E5A"/>
                </a:solidFill>
                <a:latin typeface="Twinkl" pitchFamily="50" charset="0"/>
              </a:rPr>
              <a:t>because</a:t>
            </a:r>
            <a:r>
              <a:rPr lang="en-GB" sz="3200" dirty="0">
                <a:solidFill>
                  <a:schemeClr val="tx1"/>
                </a:solidFill>
                <a:latin typeface="Twinkl" pitchFamily="50" charset="0"/>
              </a:rPr>
              <a:t> we are not sure of their names. </a:t>
            </a:r>
          </a:p>
        </p:txBody>
      </p:sp>
      <p:sp>
        <p:nvSpPr>
          <p:cNvPr id="16" name="Sound Buttons">
            <a:extLst>
              <a:ext uri="{FF2B5EF4-FFF2-40B4-BE49-F238E27FC236}">
                <a16:creationId xmlns="" xmlns:a16="http://schemas.microsoft.com/office/drawing/2014/main" id="{FF2B17B6-EB20-4042-B0A2-3C6CF20131EC}"/>
              </a:ext>
            </a:extLst>
          </p:cNvPr>
          <p:cNvSpPr/>
          <p:nvPr/>
        </p:nvSpPr>
        <p:spPr>
          <a:xfrm>
            <a:off x="755650" y="5651500"/>
            <a:ext cx="2644775" cy="431800"/>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latin typeface="Twinkl SemiBold" pitchFamily="2" charset="0"/>
              </a:rPr>
              <a:t>Sound Buttons On/Off</a:t>
            </a:r>
          </a:p>
        </p:txBody>
      </p:sp>
      <p:grpSp>
        <p:nvGrpSpPr>
          <p:cNvPr id="7" name="Group 6"/>
          <p:cNvGrpSpPr/>
          <p:nvPr/>
        </p:nvGrpSpPr>
        <p:grpSpPr>
          <a:xfrm>
            <a:off x="2259321" y="1389293"/>
            <a:ext cx="4154492" cy="1107498"/>
            <a:chOff x="2259321" y="1389293"/>
            <a:chExt cx="4154492" cy="1107498"/>
          </a:xfrm>
        </p:grpSpPr>
        <p:sp>
          <p:nvSpPr>
            <p:cNvPr id="17" name="Rectangle: Rounded Corners 44">
              <a:extLst>
                <a:ext uri="{FF2B5EF4-FFF2-40B4-BE49-F238E27FC236}">
                  <a16:creationId xmlns="" xmlns:a16="http://schemas.microsoft.com/office/drawing/2014/main" id="{C52E1656-1F3F-486B-95C7-958ECF3FB969}"/>
                </a:ext>
              </a:extLst>
            </p:cNvPr>
            <p:cNvSpPr/>
            <p:nvPr/>
          </p:nvSpPr>
          <p:spPr bwMode="auto">
            <a:xfrm>
              <a:off x="2259321" y="1398001"/>
              <a:ext cx="343816" cy="65089"/>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18" name="Rectangle: Rounded Corners 44">
              <a:extLst>
                <a:ext uri="{FF2B5EF4-FFF2-40B4-BE49-F238E27FC236}">
                  <a16:creationId xmlns="" xmlns:a16="http://schemas.microsoft.com/office/drawing/2014/main" id="{C52E1656-1F3F-486B-95C7-958ECF3FB969}"/>
                </a:ext>
              </a:extLst>
            </p:cNvPr>
            <p:cNvSpPr/>
            <p:nvPr/>
          </p:nvSpPr>
          <p:spPr bwMode="auto">
            <a:xfrm>
              <a:off x="3600441" y="1389293"/>
              <a:ext cx="343816" cy="65089"/>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19" name="Rectangle: Rounded Corners 44">
              <a:extLst>
                <a:ext uri="{FF2B5EF4-FFF2-40B4-BE49-F238E27FC236}">
                  <a16:creationId xmlns="" xmlns:a16="http://schemas.microsoft.com/office/drawing/2014/main" id="{C52E1656-1F3F-486B-95C7-958ECF3FB969}"/>
                </a:ext>
              </a:extLst>
            </p:cNvPr>
            <p:cNvSpPr/>
            <p:nvPr/>
          </p:nvSpPr>
          <p:spPr bwMode="auto">
            <a:xfrm>
              <a:off x="5568578" y="1406709"/>
              <a:ext cx="343816" cy="65089"/>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0" name="Rectangle: Rounded Corners 44">
              <a:extLst>
                <a:ext uri="{FF2B5EF4-FFF2-40B4-BE49-F238E27FC236}">
                  <a16:creationId xmlns="" xmlns:a16="http://schemas.microsoft.com/office/drawing/2014/main" id="{C52E1656-1F3F-486B-95C7-958ECF3FB969}"/>
                </a:ext>
              </a:extLst>
            </p:cNvPr>
            <p:cNvSpPr/>
            <p:nvPr/>
          </p:nvSpPr>
          <p:spPr bwMode="auto">
            <a:xfrm>
              <a:off x="3678819" y="1900879"/>
              <a:ext cx="343816" cy="65089"/>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1" name="Rectangle: Rounded Corners 44">
              <a:extLst>
                <a:ext uri="{FF2B5EF4-FFF2-40B4-BE49-F238E27FC236}">
                  <a16:creationId xmlns="" xmlns:a16="http://schemas.microsoft.com/office/drawing/2014/main" id="{C52E1656-1F3F-486B-95C7-958ECF3FB969}"/>
                </a:ext>
              </a:extLst>
            </p:cNvPr>
            <p:cNvSpPr/>
            <p:nvPr/>
          </p:nvSpPr>
          <p:spPr bwMode="auto">
            <a:xfrm>
              <a:off x="3300738" y="2405463"/>
              <a:ext cx="521027" cy="5796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2" name="Arc 21">
              <a:extLst>
                <a:ext uri="{FF2B5EF4-FFF2-40B4-BE49-F238E27FC236}">
                  <a16:creationId xmlns="" xmlns:a16="http://schemas.microsoft.com/office/drawing/2014/main" id="{B67FE96D-F570-47E3-83AB-479E9F10E906}"/>
                </a:ext>
              </a:extLst>
            </p:cNvPr>
            <p:cNvSpPr/>
            <p:nvPr/>
          </p:nvSpPr>
          <p:spPr>
            <a:xfrm rot="7906188">
              <a:off x="5731686" y="1814665"/>
              <a:ext cx="670325" cy="693928"/>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grpSp>
    </p:spTree>
    <p:extLst>
      <p:ext uri="{BB962C8B-B14F-4D97-AF65-F5344CB8AC3E}">
        <p14:creationId xmlns:p14="http://schemas.microsoft.com/office/powerpoint/2010/main" val="18837371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72" y="444136"/>
            <a:ext cx="8237551" cy="5956663"/>
          </a:xfrm>
          <a:prstGeom prst="roundRect">
            <a:avLst>
              <a:gd name="adj" fmla="val 3007"/>
            </a:avLst>
          </a:prstGeom>
          <a:ln w="28575">
            <a:solidFill>
              <a:srgbClr val="FFFBFA"/>
            </a:solidFill>
          </a:ln>
        </p:spPr>
      </p:pic>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1870" y="1579838"/>
            <a:ext cx="3227296" cy="3926017"/>
          </a:xfrm>
          <a:prstGeom prst="rect">
            <a:avLst/>
          </a:prstGeom>
        </p:spPr>
      </p:pic>
      <p:sp>
        <p:nvSpPr>
          <p:cNvPr id="8" name="Rectangle: Rounded Corners 10">
            <a:extLst>
              <a:ext uri="{FF2B5EF4-FFF2-40B4-BE49-F238E27FC236}">
                <a16:creationId xmlns="" xmlns:a16="http://schemas.microsoft.com/office/drawing/2014/main" id="{D106C8EB-9F80-4C8B-8855-A68A78CF0214}"/>
              </a:ext>
            </a:extLst>
          </p:cNvPr>
          <p:cNvSpPr/>
          <p:nvPr/>
        </p:nvSpPr>
        <p:spPr>
          <a:xfrm>
            <a:off x="562121" y="4776281"/>
            <a:ext cx="8019759" cy="1476473"/>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had </a:t>
            </a:r>
            <a:r>
              <a:rPr lang="en-GB" sz="2000" dirty="0">
                <a:solidFill>
                  <a:schemeClr val="bg1">
                    <a:lumMod val="50000"/>
                  </a:schemeClr>
                </a:solidFill>
                <a:latin typeface="Twinkl" pitchFamily="50" charset="0"/>
              </a:rPr>
              <a:t>worked</a:t>
            </a:r>
            <a:r>
              <a:rPr lang="en-GB" sz="2000" dirty="0">
                <a:solidFill>
                  <a:schemeClr val="tx1"/>
                </a:solidFill>
                <a:latin typeface="Twinkl" pitchFamily="50" charset="0"/>
              </a:rPr>
              <a:t> their w</a:t>
            </a:r>
            <a:r>
              <a:rPr lang="en-GB" sz="2000" u="sng" dirty="0">
                <a:solidFill>
                  <a:schemeClr val="tx1"/>
                </a:solidFill>
                <a:latin typeface="Twinkl" pitchFamily="50" charset="0"/>
              </a:rPr>
              <a:t>ay</a:t>
            </a:r>
            <a:r>
              <a:rPr lang="en-GB" sz="2000" dirty="0">
                <a:solidFill>
                  <a:schemeClr val="tx1"/>
                </a:solidFill>
                <a:latin typeface="Twinkl" pitchFamily="50" charset="0"/>
              </a:rPr>
              <a:t> through their ‘to do’ list. “Let’s go f</a:t>
            </a:r>
            <a:r>
              <a:rPr lang="en-GB" sz="2000" u="sng" dirty="0">
                <a:solidFill>
                  <a:schemeClr val="tx1"/>
                </a:solidFill>
                <a:latin typeface="Twinkl" pitchFamily="50" charset="0"/>
              </a:rPr>
              <a:t>or</a:t>
            </a:r>
            <a:r>
              <a:rPr lang="en-GB" sz="2000" dirty="0">
                <a:solidFill>
                  <a:schemeClr val="tx1"/>
                </a:solidFill>
                <a:latin typeface="Twinkl" pitchFamily="50" charset="0"/>
              </a:rPr>
              <a:t> a rest,” </a:t>
            </a:r>
            <a:r>
              <a:rPr lang="en-GB" sz="2000" dirty="0">
                <a:solidFill>
                  <a:schemeClr val="bg1">
                    <a:lumMod val="50000"/>
                  </a:schemeClr>
                </a:solidFill>
                <a:latin typeface="Twinkl" pitchFamily="50" charset="0"/>
              </a:rPr>
              <a:t>yawned</a:t>
            </a:r>
            <a:r>
              <a:rPr lang="en-GB" sz="2000" dirty="0">
                <a:solidFill>
                  <a:schemeClr val="tx1"/>
                </a:solidFill>
                <a:latin typeface="Twinkl" pitchFamily="50" charset="0"/>
              </a:rPr>
              <a:t> Kit as he sat d</a:t>
            </a:r>
            <a:r>
              <a:rPr lang="en-GB" sz="2000" u="sng" dirty="0">
                <a:solidFill>
                  <a:schemeClr val="tx1"/>
                </a:solidFill>
                <a:latin typeface="Twinkl" pitchFamily="50" charset="0"/>
              </a:rPr>
              <a:t>ow</a:t>
            </a:r>
            <a:r>
              <a:rPr lang="en-GB" sz="2000" dirty="0">
                <a:solidFill>
                  <a:schemeClr val="tx1"/>
                </a:solidFill>
                <a:latin typeface="Twinkl" pitchFamily="50" charset="0"/>
              </a:rPr>
              <a:t>n wi</a:t>
            </a:r>
            <a:r>
              <a:rPr lang="en-GB" sz="2000" u="sng" dirty="0">
                <a:solidFill>
                  <a:schemeClr val="tx1"/>
                </a:solidFill>
                <a:latin typeface="Twinkl" pitchFamily="50" charset="0"/>
              </a:rPr>
              <a:t>th</a:t>
            </a:r>
            <a:r>
              <a:rPr lang="en-GB" sz="2000" dirty="0">
                <a:solidFill>
                  <a:schemeClr val="tx1"/>
                </a:solidFill>
                <a:latin typeface="Twinkl" pitchFamily="50" charset="0"/>
              </a:rPr>
              <a:t> a bump. </a:t>
            </a:r>
          </a:p>
          <a:p>
            <a:r>
              <a:rPr lang="en-GB" sz="2000" dirty="0">
                <a:solidFill>
                  <a:schemeClr val="tx1"/>
                </a:solidFill>
                <a:latin typeface="Twinkl" pitchFamily="50" charset="0"/>
              </a:rPr>
              <a:t>“No w</a:t>
            </a:r>
            <a:r>
              <a:rPr lang="en-GB" sz="2000" u="sng" dirty="0">
                <a:solidFill>
                  <a:schemeClr val="tx1"/>
                </a:solidFill>
                <a:latin typeface="Twinkl" pitchFamily="50" charset="0"/>
              </a:rPr>
              <a:t>ay</a:t>
            </a:r>
            <a:r>
              <a:rPr lang="en-GB" sz="2000" dirty="0">
                <a:solidFill>
                  <a:schemeClr val="tx1"/>
                </a:solidFill>
                <a:latin typeface="Twinkl" pitchFamily="50" charset="0"/>
              </a:rPr>
              <a:t>!” said Sam, pulli</a:t>
            </a:r>
            <a:r>
              <a:rPr lang="en-GB" sz="2000" u="sng" dirty="0">
                <a:solidFill>
                  <a:schemeClr val="tx1"/>
                </a:solidFill>
                <a:latin typeface="Twinkl" pitchFamily="50" charset="0"/>
              </a:rPr>
              <a:t>ng</a:t>
            </a:r>
            <a:r>
              <a:rPr lang="en-GB" sz="2000" dirty="0">
                <a:solidFill>
                  <a:schemeClr val="tx1"/>
                </a:solidFill>
                <a:latin typeface="Twinkl" pitchFamily="50" charset="0"/>
              </a:rPr>
              <a:t> Kit to his f</a:t>
            </a:r>
            <a:r>
              <a:rPr lang="en-GB" sz="2000" u="sng" dirty="0">
                <a:solidFill>
                  <a:schemeClr val="tx1"/>
                </a:solidFill>
                <a:latin typeface="Twinkl" pitchFamily="50" charset="0"/>
              </a:rPr>
              <a:t>ee</a:t>
            </a:r>
            <a:r>
              <a:rPr lang="en-GB" sz="2000" dirty="0">
                <a:solidFill>
                  <a:schemeClr val="tx1"/>
                </a:solidFill>
                <a:latin typeface="Twinkl" pitchFamily="50" charset="0"/>
              </a:rPr>
              <a:t>t. “We have s</a:t>
            </a:r>
            <a:r>
              <a:rPr lang="en-GB" sz="2000" u="sng" dirty="0">
                <a:solidFill>
                  <a:schemeClr val="tx1"/>
                </a:solidFill>
                <a:latin typeface="Twinkl" pitchFamily="50" charset="0"/>
              </a:rPr>
              <a:t>ee</a:t>
            </a:r>
            <a:r>
              <a:rPr lang="en-GB" sz="2000" dirty="0">
                <a:solidFill>
                  <a:schemeClr val="tx1"/>
                </a:solidFill>
                <a:latin typeface="Twinkl" pitchFamily="50" charset="0"/>
              </a:rPr>
              <a:t>n your ele</a:t>
            </a:r>
            <a:r>
              <a:rPr lang="en-GB" sz="2000" u="sng" dirty="0">
                <a:solidFill>
                  <a:schemeClr val="tx1"/>
                </a:solidFill>
                <a:latin typeface="Twinkl" pitchFamily="50" charset="0"/>
              </a:rPr>
              <a:t>ph</a:t>
            </a:r>
            <a:r>
              <a:rPr lang="en-GB" sz="2000" dirty="0">
                <a:solidFill>
                  <a:schemeClr val="tx1"/>
                </a:solidFill>
                <a:latin typeface="Twinkl" pitchFamily="50" charset="0"/>
              </a:rPr>
              <a:t>ants but I still n</a:t>
            </a:r>
            <a:r>
              <a:rPr lang="en-GB" sz="2000" u="sng" dirty="0">
                <a:solidFill>
                  <a:schemeClr val="tx1"/>
                </a:solidFill>
                <a:latin typeface="Twinkl" pitchFamily="50" charset="0"/>
              </a:rPr>
              <a:t>ee</a:t>
            </a:r>
            <a:r>
              <a:rPr lang="en-GB" sz="2000" dirty="0">
                <a:solidFill>
                  <a:schemeClr val="tx1"/>
                </a:solidFill>
                <a:latin typeface="Twinkl" pitchFamily="50" charset="0"/>
              </a:rPr>
              <a:t>d to go and visit my dol</a:t>
            </a:r>
            <a:r>
              <a:rPr lang="en-GB" sz="2000" u="sng" dirty="0">
                <a:solidFill>
                  <a:schemeClr val="tx1"/>
                </a:solidFill>
                <a:latin typeface="Twinkl" pitchFamily="50" charset="0"/>
              </a:rPr>
              <a:t>ph</a:t>
            </a:r>
            <a:r>
              <a:rPr lang="en-GB" sz="2000" dirty="0">
                <a:solidFill>
                  <a:schemeClr val="tx1"/>
                </a:solidFill>
                <a:latin typeface="Twinkl" pitchFamily="50" charset="0"/>
              </a:rPr>
              <a:t>ins.” </a:t>
            </a:r>
          </a:p>
        </p:txBody>
      </p:sp>
    </p:spTree>
    <p:extLst>
      <p:ext uri="{BB962C8B-B14F-4D97-AF65-F5344CB8AC3E}">
        <p14:creationId xmlns:p14="http://schemas.microsoft.com/office/powerpoint/2010/main" val="23611292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0">
            <a:extLst>
              <a:ext uri="{FF2B5EF4-FFF2-40B4-BE49-F238E27FC236}">
                <a16:creationId xmlns="" xmlns:a16="http://schemas.microsoft.com/office/drawing/2014/main" id="{D106C8EB-9F80-4C8B-8855-A68A78CF0214}"/>
              </a:ext>
            </a:extLst>
          </p:cNvPr>
          <p:cNvSpPr/>
          <p:nvPr/>
        </p:nvSpPr>
        <p:spPr>
          <a:xfrm>
            <a:off x="2417105" y="5681663"/>
            <a:ext cx="4106862" cy="436562"/>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tx1"/>
                </a:solidFill>
              </a:rPr>
              <a:t>The adventure continues next lesson!</a:t>
            </a:r>
          </a:p>
        </p:txBody>
      </p:sp>
      <p:sp>
        <p:nvSpPr>
          <p:cNvPr id="5" name="Title 1"/>
          <p:cNvSpPr>
            <a:spLocks noGrp="1"/>
          </p:cNvSpPr>
          <p:nvPr>
            <p:ph type="title"/>
          </p:nvPr>
        </p:nvSpPr>
        <p:spPr>
          <a:xfrm>
            <a:off x="1013755" y="330137"/>
            <a:ext cx="6913562" cy="2519363"/>
          </a:xfrm>
        </p:spPr>
        <p:txBody>
          <a:bodyPr/>
          <a:lstStyle/>
          <a:p>
            <a:pPr algn="ctr" eaLnBrk="1" hangingPunct="1"/>
            <a:r>
              <a:rPr lang="en-GB" altLang="en-US" dirty="0"/>
              <a:t>Today, we have learnt…</a:t>
            </a:r>
            <a:br>
              <a:rPr lang="en-GB" altLang="en-US" dirty="0"/>
            </a:br>
            <a:r>
              <a:rPr lang="en-GB" altLang="en-US" dirty="0"/>
              <a:t/>
            </a:r>
            <a:br>
              <a:rPr lang="en-GB" altLang="en-US" dirty="0"/>
            </a:br>
            <a:endParaRPr lang="en-GB" altLang="en-US" b="0" dirty="0"/>
          </a:p>
        </p:txBody>
      </p:sp>
      <p:sp>
        <p:nvSpPr>
          <p:cNvPr id="6" name="Title 1">
            <a:extLst>
              <a:ext uri="{FF2B5EF4-FFF2-40B4-BE49-F238E27FC236}">
                <a16:creationId xmlns="" xmlns:a16="http://schemas.microsoft.com/office/drawing/2014/main" id="{13015C4B-4D49-4CDB-BF1B-82022CB223BA}"/>
              </a:ext>
            </a:extLst>
          </p:cNvPr>
          <p:cNvSpPr txBox="1">
            <a:spLocks/>
          </p:cNvSpPr>
          <p:nvPr/>
        </p:nvSpPr>
        <p:spPr bwMode="auto">
          <a:xfrm>
            <a:off x="1013755" y="2775594"/>
            <a:ext cx="6913563"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pPr algn="ctr" eaLnBrk="1" hangingPunct="1">
              <a:defRPr/>
            </a:pPr>
            <a:r>
              <a:rPr lang="en-GB" altLang="en-US" sz="9600" dirty="0">
                <a:latin typeface="+mn-lt"/>
              </a:rPr>
              <a:t>aw</a:t>
            </a:r>
            <a:endParaRPr lang="en-GB" altLang="en-US" sz="9600" b="0" dirty="0"/>
          </a:p>
          <a:p>
            <a:pPr algn="ctr" eaLnBrk="1" hangingPunct="1">
              <a:defRPr/>
            </a:pPr>
            <a:r>
              <a:rPr lang="en-GB" altLang="en-US" sz="4800" b="0" dirty="0"/>
              <a:t>saying /or/</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77353">
            <a:off x="-485010" y="1977444"/>
            <a:ext cx="3072490" cy="222740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8221">
            <a:off x="6314888" y="3226027"/>
            <a:ext cx="2886462" cy="2092542"/>
          </a:xfrm>
          <a:prstGeom prst="rect">
            <a:avLst/>
          </a:prstGeom>
        </p:spPr>
      </p:pic>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TotalTime>
  <Words>851</Words>
  <Application>Microsoft Office PowerPoint</Application>
  <PresentationFormat>On-screen Show (4:3)</PresentationFormat>
  <Paragraphs>118</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Tuffy</vt:lpstr>
      <vt:lpstr>Calibri</vt:lpstr>
      <vt:lpstr>Twinkl</vt:lpstr>
      <vt:lpstr>Twinkl SemiBold</vt:lpstr>
      <vt:lpstr>Tuffy-TTF</vt:lpstr>
      <vt:lpstr>Times New Roman</vt:lpstr>
      <vt:lpstr>Arial</vt:lpstr>
      <vt:lpstr>Office Theme</vt:lpstr>
      <vt:lpstr>Guidance for Video/Audio in PowerPoints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‘To Do’ List</vt:lpstr>
      <vt:lpstr>PowerPoint Presentation</vt:lpstr>
      <vt:lpstr>PowerPoint Presentation</vt:lpstr>
      <vt:lpstr>PowerPoint Presentation</vt:lpstr>
      <vt:lpstr>Sentence Time</vt:lpstr>
      <vt:lpstr>PowerPoint Presentation</vt:lpstr>
      <vt:lpstr>PowerPoint Presentation</vt:lpstr>
      <vt:lpstr>Today, we have learnt…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Charlotte Walker</cp:lastModifiedBy>
  <cp:revision>17</cp:revision>
  <dcterms:created xsi:type="dcterms:W3CDTF">2018-12-03T16:57:20Z</dcterms:created>
  <dcterms:modified xsi:type="dcterms:W3CDTF">2019-01-28T12:40:48Z</dcterms:modified>
</cp:coreProperties>
</file>