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58" r:id="rId2"/>
    <p:sldId id="268" r:id="rId3"/>
    <p:sldId id="269" r:id="rId4"/>
    <p:sldId id="270" r:id="rId5"/>
    <p:sldId id="271" r:id="rId6"/>
    <p:sldId id="272" r:id="rId7"/>
    <p:sldId id="273" r:id="rId8"/>
    <p:sldId id="293" r:id="rId9"/>
    <p:sldId id="294" r:id="rId10"/>
    <p:sldId id="276" r:id="rId11"/>
    <p:sldId id="296" r:id="rId12"/>
    <p:sldId id="295" r:id="rId13"/>
    <p:sldId id="297" r:id="rId14"/>
    <p:sldId id="306" r:id="rId15"/>
    <p:sldId id="281" r:id="rId16"/>
    <p:sldId id="307" r:id="rId17"/>
    <p:sldId id="288" r:id="rId18"/>
    <p:sldId id="298" r:id="rId19"/>
    <p:sldId id="289" r:id="rId20"/>
    <p:sldId id="290" r:id="rId21"/>
    <p:sldId id="291" r:id="rId22"/>
    <p:sldId id="299" r:id="rId23"/>
    <p:sldId id="292" r:id="rId24"/>
    <p:sldId id="267" r:id="rId25"/>
  </p:sldIdLst>
  <p:sldSz cx="9144000" cy="6858000" type="screen4x3"/>
  <p:notesSz cx="6858000" cy="9144000"/>
  <p:embeddedFontLst>
    <p:embeddedFont>
      <p:font typeface="Tuffy-TTF" panose="020B0603060100000000" charset="0"/>
      <p:regular r:id="rId28"/>
      <p:bold r:id="rId29"/>
      <p:italic r:id="rId30"/>
      <p:boldItalic r:id="rId31"/>
    </p:embeddedFont>
    <p:embeddedFont>
      <p:font typeface="Twinkl" pitchFamily="2" charset="0"/>
      <p:regular r:id="rId32"/>
      <p:bold r:id="rId33"/>
    </p:embeddedFont>
    <p:embeddedFont>
      <p:font typeface="Twinkl SemiBold" pitchFamily="2" charset="0"/>
      <p:bold r:id="rId34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83A5E"/>
    <a:srgbClr val="A4CE50"/>
    <a:srgbClr val="8CC74C"/>
    <a:srgbClr val="FFFFFF"/>
    <a:srgbClr val="F9F7EF"/>
    <a:srgbClr val="D82233"/>
    <a:srgbClr val="F9A058"/>
    <a:srgbClr val="DE1E5A"/>
    <a:srgbClr val="AEE9EC"/>
    <a:srgbClr val="2DB6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3" autoAdjust="0"/>
    <p:restoredTop sz="96296" autoAdjust="0"/>
  </p:normalViewPr>
  <p:slideViewPr>
    <p:cSldViewPr snapToGrid="0" showGuides="1">
      <p:cViewPr varScale="1">
        <p:scale>
          <a:sx n="107" d="100"/>
          <a:sy n="107" d="100"/>
        </p:scale>
        <p:origin x="228" y="114"/>
      </p:cViewPr>
      <p:guideLst>
        <p:guide orient="horz" pos="2183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30/01/2019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30/01/2019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C48283-2588-4AA5-AB63-C726861FDEB3}" type="slidenum">
              <a:rPr lang="en-GB" smtClean="0"/>
              <a:pPr>
                <a:defRPr/>
              </a:pPr>
              <a:t>21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69766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90339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79" r:id="rId4"/>
    <p:sldLayoutId id="2147483686" r:id="rId5"/>
    <p:sldLayoutId id="2147483685" r:id="rId6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tiff"/><Relationship Id="rId3" Type="http://schemas.openxmlformats.org/officeDocument/2006/relationships/image" Target="../media/image33.png"/><Relationship Id="rId7" Type="http://schemas.openxmlformats.org/officeDocument/2006/relationships/image" Target="../media/image37.tiff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tiff"/><Relationship Id="rId5" Type="http://schemas.openxmlformats.org/officeDocument/2006/relationships/image" Target="../media/image35.tiff"/><Relationship Id="rId4" Type="http://schemas.openxmlformats.org/officeDocument/2006/relationships/image" Target="../media/image34.tif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tiff"/><Relationship Id="rId7" Type="http://schemas.openxmlformats.org/officeDocument/2006/relationships/image" Target="../media/image45.png"/><Relationship Id="rId2" Type="http://schemas.openxmlformats.org/officeDocument/2006/relationships/image" Target="../media/image40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10" Type="http://schemas.openxmlformats.org/officeDocument/2006/relationships/image" Target="../media/image48.png"/><Relationship Id="rId4" Type="http://schemas.openxmlformats.org/officeDocument/2006/relationships/image" Target="../media/image42.tiff"/><Relationship Id="rId9" Type="http://schemas.openxmlformats.org/officeDocument/2006/relationships/image" Target="../media/image4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863725" y="1017588"/>
            <a:ext cx="6262688" cy="571500"/>
          </a:xfrm>
          <a:prstGeom prst="wedgeRoundRectCallout">
            <a:avLst>
              <a:gd name="adj1" fmla="val -47129"/>
              <a:gd name="adj2" fmla="val 12520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Sam’s Sounds and Common Exception Words!</a:t>
            </a:r>
          </a:p>
        </p:txBody>
      </p:sp>
      <p:pic>
        <p:nvPicPr>
          <p:cNvPr id="819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773238"/>
            <a:ext cx="1296987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background 2">
            <a:extLst>
              <a:ext uri="{FF2B5EF4-FFF2-40B4-BE49-F238E27FC236}">
                <a16:creationId xmlns:a16="http://schemas.microsoft.com/office/drawing/2014/main" id="{3F416E1C-3AC5-4872-92A0-041CA215F787}"/>
              </a:ext>
            </a:extLst>
          </p:cNvPr>
          <p:cNvSpPr/>
          <p:nvPr/>
        </p:nvSpPr>
        <p:spPr>
          <a:xfrm>
            <a:off x="6003925" y="21399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64" name="PLAY 2"/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C33B5522-B25C-4681-8EF6-42E6548273C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66" name="Isosceles Triangle 65">
              <a:extLst>
                <a:ext uri="{FF2B5EF4-FFF2-40B4-BE49-F238E27FC236}">
                  <a16:creationId xmlns:a16="http://schemas.microsoft.com/office/drawing/2014/main" id="{A94B022F-F24E-4554-B00C-C6EAA9054204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68" name="background">
            <a:extLst>
              <a:ext uri="{FF2B5EF4-FFF2-40B4-BE49-F238E27FC236}">
                <a16:creationId xmlns:a16="http://schemas.microsoft.com/office/drawing/2014/main" id="{195B132C-E542-486E-A93D-CCF8219CB987}"/>
              </a:ext>
            </a:extLst>
          </p:cNvPr>
          <p:cNvSpPr/>
          <p:nvPr/>
        </p:nvSpPr>
        <p:spPr>
          <a:xfrm>
            <a:off x="3021013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69" name="PLAY 1"/>
          <p:cNvGrpSpPr>
            <a:grpSpLocks/>
          </p:cNvGrpSpPr>
          <p:nvPr/>
        </p:nvGrpSpPr>
        <p:grpSpPr bwMode="auto">
          <a:xfrm>
            <a:off x="3763963" y="5357813"/>
            <a:ext cx="736600" cy="735012"/>
            <a:chOff x="6300192" y="2204864"/>
            <a:chExt cx="900100" cy="900100"/>
          </a:xfrm>
        </p:grpSpPr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72" name="Isosceles Triangle 71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542" y="2417280"/>
              <a:ext cx="550169" cy="475269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73" name="ue"/>
          <p:cNvGrpSpPr>
            <a:grpSpLocks/>
          </p:cNvGrpSpPr>
          <p:nvPr/>
        </p:nvGrpSpPr>
        <p:grpSpPr bwMode="auto">
          <a:xfrm>
            <a:off x="3478213" y="2252663"/>
            <a:ext cx="1371600" cy="2695575"/>
            <a:chOff x="3768361" y="2481937"/>
            <a:chExt cx="1370791" cy="2695105"/>
          </a:xfrm>
        </p:grpSpPr>
        <p:sp>
          <p:nvSpPr>
            <p:cNvPr id="8279" name="ea"/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370791" cy="1446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ue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80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77760" y="3861651"/>
              <a:ext cx="581551" cy="13153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9" name="house"/>
          <p:cNvSpPr txBox="1">
            <a:spLocks noChangeArrowheads="1"/>
          </p:cNvSpPr>
          <p:nvPr/>
        </p:nvSpPr>
        <p:spPr bwMode="auto">
          <a:xfrm>
            <a:off x="6164263" y="3459163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house</a:t>
            </a:r>
          </a:p>
        </p:txBody>
      </p:sp>
      <p:grpSp>
        <p:nvGrpSpPr>
          <p:cNvPr id="81" name="ir"/>
          <p:cNvGrpSpPr>
            <a:grpSpLocks/>
          </p:cNvGrpSpPr>
          <p:nvPr/>
        </p:nvGrpSpPr>
        <p:grpSpPr bwMode="auto">
          <a:xfrm>
            <a:off x="3663950" y="2147888"/>
            <a:ext cx="1028700" cy="3084512"/>
            <a:chOff x="1314541" y="3016138"/>
            <a:chExt cx="1027845" cy="3083875"/>
          </a:xfrm>
        </p:grpSpPr>
        <p:sp>
          <p:nvSpPr>
            <p:cNvPr id="8277" name="ea"/>
            <p:cNvSpPr txBox="1">
              <a:spLocks noChangeArrowheads="1"/>
            </p:cNvSpPr>
            <p:nvPr/>
          </p:nvSpPr>
          <p:spPr bwMode="auto">
            <a:xfrm>
              <a:off x="1314541" y="3016138"/>
              <a:ext cx="1027845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ir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78" name="Picture 1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53363" y="4364787"/>
              <a:ext cx="600205" cy="1735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4" name="many"/>
          <p:cNvSpPr txBox="1">
            <a:spLocks noChangeArrowheads="1"/>
          </p:cNvSpPr>
          <p:nvPr/>
        </p:nvSpPr>
        <p:spPr bwMode="auto">
          <a:xfrm>
            <a:off x="6110288" y="3481388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many</a:t>
            </a:r>
          </a:p>
        </p:txBody>
      </p:sp>
      <p:sp>
        <p:nvSpPr>
          <p:cNvPr id="86" name="because"/>
          <p:cNvSpPr txBox="1">
            <a:spLocks noChangeArrowheads="1"/>
          </p:cNvSpPr>
          <p:nvPr/>
        </p:nvSpPr>
        <p:spPr bwMode="auto">
          <a:xfrm>
            <a:off x="6083300" y="3530600"/>
            <a:ext cx="2116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because</a:t>
            </a:r>
          </a:p>
        </p:txBody>
      </p:sp>
      <p:sp>
        <p:nvSpPr>
          <p:cNvPr id="87" name="different"/>
          <p:cNvSpPr txBox="1">
            <a:spLocks noChangeArrowheads="1"/>
          </p:cNvSpPr>
          <p:nvPr/>
        </p:nvSpPr>
        <p:spPr bwMode="auto">
          <a:xfrm>
            <a:off x="6003925" y="3557588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different</a:t>
            </a:r>
          </a:p>
        </p:txBody>
      </p:sp>
      <p:grpSp>
        <p:nvGrpSpPr>
          <p:cNvPr id="92" name="au"/>
          <p:cNvGrpSpPr>
            <a:grpSpLocks/>
          </p:cNvGrpSpPr>
          <p:nvPr/>
        </p:nvGrpSpPr>
        <p:grpSpPr bwMode="auto">
          <a:xfrm>
            <a:off x="3398838" y="2030413"/>
            <a:ext cx="1477962" cy="3005137"/>
            <a:chOff x="3827066" y="3805941"/>
            <a:chExt cx="1478510" cy="3006101"/>
          </a:xfrm>
        </p:grpSpPr>
        <p:sp>
          <p:nvSpPr>
            <p:cNvPr id="8275" name="ea"/>
            <p:cNvSpPr txBox="1">
              <a:spLocks noChangeArrowheads="1"/>
            </p:cNvSpPr>
            <p:nvPr/>
          </p:nvSpPr>
          <p:spPr bwMode="auto">
            <a:xfrm>
              <a:off x="3827066" y="3805941"/>
              <a:ext cx="1478510" cy="14468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au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76" name="Pictur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0818" y="5109523"/>
              <a:ext cx="627052" cy="17025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5" name="Y"/>
          <p:cNvGrpSpPr>
            <a:grpSpLocks/>
          </p:cNvGrpSpPr>
          <p:nvPr/>
        </p:nvGrpSpPr>
        <p:grpSpPr bwMode="auto">
          <a:xfrm>
            <a:off x="3495675" y="2005013"/>
            <a:ext cx="1362075" cy="3060700"/>
            <a:chOff x="3899984" y="2316321"/>
            <a:chExt cx="1360897" cy="3059997"/>
          </a:xfrm>
        </p:grpSpPr>
        <p:sp>
          <p:nvSpPr>
            <p:cNvPr id="8273" name="ea"/>
            <p:cNvSpPr txBox="1">
              <a:spLocks noChangeArrowheads="1"/>
            </p:cNvSpPr>
            <p:nvPr/>
          </p:nvSpPr>
          <p:spPr bwMode="auto">
            <a:xfrm>
              <a:off x="4194813" y="2316321"/>
              <a:ext cx="811136" cy="14466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y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74" name="Picture 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99984" y="4081213"/>
              <a:ext cx="1360897" cy="12951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0" name="eyes"/>
          <p:cNvSpPr txBox="1">
            <a:spLocks noChangeArrowheads="1"/>
          </p:cNvSpPr>
          <p:nvPr/>
        </p:nvSpPr>
        <p:spPr bwMode="auto">
          <a:xfrm>
            <a:off x="5986463" y="3552825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eyes</a:t>
            </a:r>
          </a:p>
        </p:txBody>
      </p:sp>
      <p:sp>
        <p:nvSpPr>
          <p:cNvPr id="105" name="friend"/>
          <p:cNvSpPr txBox="1">
            <a:spLocks noChangeArrowheads="1"/>
          </p:cNvSpPr>
          <p:nvPr/>
        </p:nvSpPr>
        <p:spPr bwMode="auto">
          <a:xfrm>
            <a:off x="5999163" y="3557588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friends</a:t>
            </a:r>
          </a:p>
        </p:txBody>
      </p:sp>
      <p:grpSp>
        <p:nvGrpSpPr>
          <p:cNvPr id="112" name="ew"/>
          <p:cNvGrpSpPr>
            <a:grpSpLocks/>
          </p:cNvGrpSpPr>
          <p:nvPr/>
        </p:nvGrpSpPr>
        <p:grpSpPr bwMode="auto">
          <a:xfrm>
            <a:off x="3357563" y="2395538"/>
            <a:ext cx="1633537" cy="2747962"/>
            <a:chOff x="3768361" y="2481937"/>
            <a:chExt cx="1632818" cy="2748051"/>
          </a:xfrm>
        </p:grpSpPr>
        <p:sp>
          <p:nvSpPr>
            <p:cNvPr id="8269" name="ea"/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632818" cy="1446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ew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70" name="Picture 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27300" y="3862256"/>
              <a:ext cx="508172" cy="13677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8" name="aw"/>
          <p:cNvGrpSpPr>
            <a:grpSpLocks/>
          </p:cNvGrpSpPr>
          <p:nvPr/>
        </p:nvGrpSpPr>
        <p:grpSpPr bwMode="auto">
          <a:xfrm>
            <a:off x="3271838" y="2373313"/>
            <a:ext cx="1741487" cy="2441575"/>
            <a:chOff x="3768361" y="2481937"/>
            <a:chExt cx="1740415" cy="2442512"/>
          </a:xfrm>
        </p:grpSpPr>
        <p:sp>
          <p:nvSpPr>
            <p:cNvPr id="8265" name="ea"/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740415" cy="14470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aw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66" name="Picture 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3883" y="4107471"/>
              <a:ext cx="1232549" cy="816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2" name="oe"/>
          <p:cNvGrpSpPr>
            <a:grpSpLocks/>
          </p:cNvGrpSpPr>
          <p:nvPr/>
        </p:nvGrpSpPr>
        <p:grpSpPr bwMode="auto">
          <a:xfrm>
            <a:off x="3506788" y="2206625"/>
            <a:ext cx="1320800" cy="2689225"/>
            <a:chOff x="3837301" y="2481937"/>
            <a:chExt cx="1318157" cy="2688594"/>
          </a:xfrm>
        </p:grpSpPr>
        <p:sp>
          <p:nvSpPr>
            <p:cNvPr id="8241" name="ea"/>
            <p:cNvSpPr txBox="1">
              <a:spLocks noChangeArrowheads="1"/>
            </p:cNvSpPr>
            <p:nvPr/>
          </p:nvSpPr>
          <p:spPr bwMode="auto">
            <a:xfrm>
              <a:off x="3837301" y="2481937"/>
              <a:ext cx="1318157" cy="1446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oe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42" name="Picture 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45005" y="3922842"/>
              <a:ext cx="876829" cy="1247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8" name="wh"/>
          <p:cNvGrpSpPr>
            <a:grpSpLocks/>
          </p:cNvGrpSpPr>
          <p:nvPr/>
        </p:nvGrpSpPr>
        <p:grpSpPr bwMode="auto">
          <a:xfrm>
            <a:off x="3265488" y="2255838"/>
            <a:ext cx="1755775" cy="2798762"/>
            <a:chOff x="3615184" y="2286444"/>
            <a:chExt cx="1753701" cy="2797946"/>
          </a:xfrm>
        </p:grpSpPr>
        <p:sp>
          <p:nvSpPr>
            <p:cNvPr id="8237" name="ea"/>
            <p:cNvSpPr txBox="1">
              <a:spLocks noChangeArrowheads="1"/>
            </p:cNvSpPr>
            <p:nvPr/>
          </p:nvSpPr>
          <p:spPr bwMode="auto">
            <a:xfrm>
              <a:off x="3615184" y="2286444"/>
              <a:ext cx="1753701" cy="1446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wh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38" name="Picture 1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9452" y="3769676"/>
              <a:ext cx="1505277" cy="13147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1" name="any"/>
          <p:cNvSpPr txBox="1">
            <a:spLocks noChangeArrowheads="1"/>
          </p:cNvSpPr>
          <p:nvPr/>
        </p:nvSpPr>
        <p:spPr bwMode="auto">
          <a:xfrm>
            <a:off x="6005513" y="3544888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any</a:t>
            </a:r>
          </a:p>
        </p:txBody>
      </p:sp>
      <p:sp>
        <p:nvSpPr>
          <p:cNvPr id="133" name="once"/>
          <p:cNvSpPr txBox="1">
            <a:spLocks noChangeArrowheads="1"/>
          </p:cNvSpPr>
          <p:nvPr/>
        </p:nvSpPr>
        <p:spPr bwMode="auto">
          <a:xfrm>
            <a:off x="6005513" y="3544888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once</a:t>
            </a:r>
          </a:p>
        </p:txBody>
      </p:sp>
      <p:sp>
        <p:nvSpPr>
          <p:cNvPr id="135" name="please"/>
          <p:cNvSpPr txBox="1">
            <a:spLocks noChangeArrowheads="1"/>
          </p:cNvSpPr>
          <p:nvPr/>
        </p:nvSpPr>
        <p:spPr bwMode="auto">
          <a:xfrm>
            <a:off x="6005513" y="3562350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please</a:t>
            </a:r>
          </a:p>
        </p:txBody>
      </p:sp>
      <p:sp>
        <p:nvSpPr>
          <p:cNvPr id="136" name="lived" hidden="1"/>
          <p:cNvSpPr txBox="1">
            <a:spLocks noChangeArrowheads="1"/>
          </p:cNvSpPr>
          <p:nvPr/>
        </p:nvSpPr>
        <p:spPr bwMode="auto">
          <a:xfrm>
            <a:off x="6005513" y="3592513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lived</a:t>
            </a:r>
          </a:p>
        </p:txBody>
      </p:sp>
      <p:sp>
        <p:nvSpPr>
          <p:cNvPr id="137" name="horse"/>
          <p:cNvSpPr txBox="1">
            <a:spLocks noChangeArrowheads="1"/>
          </p:cNvSpPr>
          <p:nvPr/>
        </p:nvSpPr>
        <p:spPr bwMode="auto">
          <a:xfrm>
            <a:off x="6005513" y="3600450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more</a:t>
            </a:r>
          </a:p>
        </p:txBody>
      </p:sp>
      <p:sp>
        <p:nvSpPr>
          <p:cNvPr id="108" name="Monday"/>
          <p:cNvSpPr txBox="1">
            <a:spLocks noChangeArrowheads="1"/>
          </p:cNvSpPr>
          <p:nvPr/>
        </p:nvSpPr>
        <p:spPr bwMode="auto">
          <a:xfrm>
            <a:off x="6021388" y="3533775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Monday</a:t>
            </a:r>
          </a:p>
        </p:txBody>
      </p:sp>
      <p:sp>
        <p:nvSpPr>
          <p:cNvPr id="132" name="Tuesday"/>
          <p:cNvSpPr txBox="1">
            <a:spLocks noChangeArrowheads="1"/>
          </p:cNvSpPr>
          <p:nvPr/>
        </p:nvSpPr>
        <p:spPr bwMode="auto">
          <a:xfrm>
            <a:off x="6002338" y="3586163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Tuesday</a:t>
            </a:r>
          </a:p>
        </p:txBody>
      </p:sp>
      <p:grpSp>
        <p:nvGrpSpPr>
          <p:cNvPr id="97" name="ow"/>
          <p:cNvGrpSpPr>
            <a:grpSpLocks/>
          </p:cNvGrpSpPr>
          <p:nvPr/>
        </p:nvGrpSpPr>
        <p:grpSpPr bwMode="auto">
          <a:xfrm>
            <a:off x="3256712" y="2201122"/>
            <a:ext cx="1822480" cy="2687531"/>
            <a:chOff x="3642766" y="3805941"/>
            <a:chExt cx="1823156" cy="2688393"/>
          </a:xfrm>
        </p:grpSpPr>
        <p:sp>
          <p:nvSpPr>
            <p:cNvPr id="98" name="ea"/>
            <p:cNvSpPr txBox="1">
              <a:spLocks noChangeArrowheads="1"/>
            </p:cNvSpPr>
            <p:nvPr/>
          </p:nvSpPr>
          <p:spPr bwMode="auto">
            <a:xfrm>
              <a:off x="3717055" y="3805941"/>
              <a:ext cx="1698532" cy="1447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 dirty="0">
                  <a:solidFill>
                    <a:schemeClr val="tx1"/>
                  </a:solidFill>
                </a:rPr>
                <a:t>ow</a:t>
              </a:r>
              <a:endParaRPr lang="en-GB" altLang="en-US" sz="13800" b="1" dirty="0">
                <a:solidFill>
                  <a:schemeClr val="tx1"/>
                </a:solidFill>
              </a:endParaRPr>
            </a:p>
          </p:txBody>
        </p:sp>
        <p:pic>
          <p:nvPicPr>
            <p:cNvPr id="99" name="Picture 10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42766" y="5427230"/>
              <a:ext cx="1823156" cy="1067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1" name="lived"/>
          <p:cNvSpPr txBox="1">
            <a:spLocks noChangeArrowheads="1"/>
          </p:cNvSpPr>
          <p:nvPr/>
        </p:nvSpPr>
        <p:spPr bwMode="auto">
          <a:xfrm>
            <a:off x="5980040" y="3618924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lived</a:t>
            </a:r>
          </a:p>
        </p:txBody>
      </p:sp>
      <p:sp>
        <p:nvSpPr>
          <p:cNvPr id="103" name="Wednesday"/>
          <p:cNvSpPr txBox="1">
            <a:spLocks noChangeArrowheads="1"/>
          </p:cNvSpPr>
          <p:nvPr/>
        </p:nvSpPr>
        <p:spPr bwMode="auto">
          <a:xfrm>
            <a:off x="6007100" y="3564696"/>
            <a:ext cx="22383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>
                <a:solidFill>
                  <a:schemeClr val="tx1"/>
                </a:solidFill>
              </a:rPr>
              <a:t>Wednesday</a:t>
            </a:r>
          </a:p>
        </p:txBody>
      </p:sp>
      <p:sp>
        <p:nvSpPr>
          <p:cNvPr id="104" name="laughed"/>
          <p:cNvSpPr txBox="1">
            <a:spLocks noChangeArrowheads="1"/>
          </p:cNvSpPr>
          <p:nvPr/>
        </p:nvSpPr>
        <p:spPr bwMode="auto">
          <a:xfrm>
            <a:off x="6007100" y="3581422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laughed</a:t>
            </a:r>
          </a:p>
        </p:txBody>
      </p:sp>
      <p:sp>
        <p:nvSpPr>
          <p:cNvPr id="107" name="work"/>
          <p:cNvSpPr txBox="1">
            <a:spLocks noChangeArrowheads="1"/>
          </p:cNvSpPr>
          <p:nvPr/>
        </p:nvSpPr>
        <p:spPr bwMode="auto">
          <a:xfrm>
            <a:off x="6007100" y="3637537"/>
            <a:ext cx="22383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work</a:t>
            </a:r>
          </a:p>
        </p:txBody>
      </p:sp>
      <p:sp>
        <p:nvSpPr>
          <p:cNvPr id="111" name="also"/>
          <p:cNvSpPr txBox="1">
            <a:spLocks noChangeArrowheads="1"/>
          </p:cNvSpPr>
          <p:nvPr/>
        </p:nvSpPr>
        <p:spPr bwMode="auto">
          <a:xfrm>
            <a:off x="6007100" y="3637313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also</a:t>
            </a:r>
          </a:p>
        </p:txBody>
      </p:sp>
      <p:sp>
        <p:nvSpPr>
          <p:cNvPr id="114" name="Thursday"/>
          <p:cNvSpPr txBox="1">
            <a:spLocks noChangeArrowheads="1"/>
          </p:cNvSpPr>
          <p:nvPr/>
        </p:nvSpPr>
        <p:spPr bwMode="auto">
          <a:xfrm>
            <a:off x="6007100" y="3607324"/>
            <a:ext cx="22383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chemeClr val="tx1"/>
                </a:solidFill>
              </a:rPr>
              <a:t>Thursday</a:t>
            </a:r>
            <a:endParaRPr lang="en-GB" altLang="en-US" sz="4000" b="1" dirty="0">
              <a:solidFill>
                <a:schemeClr val="tx1"/>
              </a:solidFill>
            </a:endParaRPr>
          </a:p>
        </p:txBody>
      </p:sp>
      <p:grpSp>
        <p:nvGrpSpPr>
          <p:cNvPr id="71" name="g"/>
          <p:cNvGrpSpPr>
            <a:grpSpLocks/>
          </p:cNvGrpSpPr>
          <p:nvPr/>
        </p:nvGrpSpPr>
        <p:grpSpPr bwMode="auto">
          <a:xfrm>
            <a:off x="3597705" y="2175828"/>
            <a:ext cx="1081191" cy="2744568"/>
            <a:chOff x="4014326" y="3805941"/>
            <a:chExt cx="1081592" cy="2745448"/>
          </a:xfrm>
        </p:grpSpPr>
        <p:sp>
          <p:nvSpPr>
            <p:cNvPr id="74" name="ea"/>
            <p:cNvSpPr txBox="1">
              <a:spLocks noChangeArrowheads="1"/>
            </p:cNvSpPr>
            <p:nvPr/>
          </p:nvSpPr>
          <p:spPr bwMode="auto">
            <a:xfrm>
              <a:off x="4166062" y="3805941"/>
              <a:ext cx="800516" cy="1447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 dirty="0">
                  <a:solidFill>
                    <a:schemeClr val="tx1"/>
                  </a:solidFill>
                </a:rPr>
                <a:t>g</a:t>
              </a:r>
              <a:endParaRPr lang="en-GB" altLang="en-US" sz="13800" b="1" dirty="0">
                <a:solidFill>
                  <a:schemeClr val="tx1"/>
                </a:solidFill>
              </a:endParaRPr>
            </a:p>
          </p:txBody>
        </p:sp>
        <p:pic>
          <p:nvPicPr>
            <p:cNvPr id="75" name="Picture 10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014326" y="5484285"/>
              <a:ext cx="1081592" cy="1067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6" name="c"/>
          <p:cNvGrpSpPr>
            <a:grpSpLocks/>
          </p:cNvGrpSpPr>
          <p:nvPr/>
        </p:nvGrpSpPr>
        <p:grpSpPr bwMode="auto">
          <a:xfrm>
            <a:off x="3226141" y="2108143"/>
            <a:ext cx="1791946" cy="2787707"/>
            <a:chOff x="3658038" y="3805941"/>
            <a:chExt cx="1792611" cy="2788601"/>
          </a:xfrm>
        </p:grpSpPr>
        <p:sp>
          <p:nvSpPr>
            <p:cNvPr id="77" name="ea"/>
            <p:cNvSpPr txBox="1">
              <a:spLocks noChangeArrowheads="1"/>
            </p:cNvSpPr>
            <p:nvPr/>
          </p:nvSpPr>
          <p:spPr bwMode="auto">
            <a:xfrm>
              <a:off x="4212566" y="3805941"/>
              <a:ext cx="707507" cy="1447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 dirty="0">
                  <a:solidFill>
                    <a:schemeClr val="tx1"/>
                  </a:solidFill>
                </a:rPr>
                <a:t>c</a:t>
              </a:r>
              <a:endParaRPr lang="en-GB" altLang="en-US" sz="13800" b="1" dirty="0">
                <a:solidFill>
                  <a:schemeClr val="tx1"/>
                </a:solidFill>
              </a:endParaRPr>
            </a:p>
          </p:txBody>
        </p:sp>
        <p:pic>
          <p:nvPicPr>
            <p:cNvPr id="78" name="Picture 10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58038" y="5327022"/>
              <a:ext cx="1792611" cy="1267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0" name="ph"/>
          <p:cNvGrpSpPr>
            <a:grpSpLocks/>
          </p:cNvGrpSpPr>
          <p:nvPr/>
        </p:nvGrpSpPr>
        <p:grpSpPr bwMode="auto">
          <a:xfrm>
            <a:off x="3427595" y="2230438"/>
            <a:ext cx="1468672" cy="2882377"/>
            <a:chOff x="3831712" y="3805941"/>
            <a:chExt cx="1469217" cy="2883301"/>
          </a:xfrm>
        </p:grpSpPr>
        <p:sp>
          <p:nvSpPr>
            <p:cNvPr id="82" name="ea"/>
            <p:cNvSpPr txBox="1">
              <a:spLocks noChangeArrowheads="1"/>
            </p:cNvSpPr>
            <p:nvPr/>
          </p:nvSpPr>
          <p:spPr bwMode="auto">
            <a:xfrm>
              <a:off x="3831712" y="3805941"/>
              <a:ext cx="1469217" cy="1447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 dirty="0" err="1">
                  <a:solidFill>
                    <a:schemeClr val="tx1"/>
                  </a:solidFill>
                </a:rPr>
                <a:t>ph</a:t>
              </a:r>
              <a:endParaRPr lang="en-GB" altLang="en-US" sz="13800" b="1" dirty="0">
                <a:solidFill>
                  <a:schemeClr val="tx1"/>
                </a:solidFill>
              </a:endParaRPr>
            </a:p>
          </p:txBody>
        </p:sp>
        <p:pic>
          <p:nvPicPr>
            <p:cNvPr id="83" name="Picture 10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117958" y="5232321"/>
              <a:ext cx="872772" cy="14569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5" name="ea">
            <a:extLst>
              <a:ext uri="{FF2B5EF4-FFF2-40B4-BE49-F238E27FC236}">
                <a16:creationId xmlns:a16="http://schemas.microsoft.com/office/drawing/2014/main" id="{5F724BE8-E0E6-4461-AFF3-84CE45CF2CB4}"/>
              </a:ext>
            </a:extLst>
          </p:cNvPr>
          <p:cNvGrpSpPr>
            <a:grpSpLocks/>
          </p:cNvGrpSpPr>
          <p:nvPr/>
        </p:nvGrpSpPr>
        <p:grpSpPr bwMode="auto">
          <a:xfrm>
            <a:off x="3348037" y="2406650"/>
            <a:ext cx="1612900" cy="2298700"/>
            <a:chOff x="3321200" y="2481937"/>
            <a:chExt cx="1613651" cy="2298486"/>
          </a:xfrm>
        </p:grpSpPr>
        <p:sp>
          <p:nvSpPr>
            <p:cNvPr id="88" name="ea">
              <a:extLst>
                <a:ext uri="{FF2B5EF4-FFF2-40B4-BE49-F238E27FC236}">
                  <a16:creationId xmlns:a16="http://schemas.microsoft.com/office/drawing/2014/main" id="{E05DE8F6-0380-4EE2-A97E-1E018B9B4EB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46989" y="2481937"/>
              <a:ext cx="1362075" cy="1447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 dirty="0" err="1">
                  <a:solidFill>
                    <a:schemeClr val="tx1"/>
                  </a:solidFill>
                </a:rPr>
                <a:t>ea</a:t>
              </a:r>
              <a:endParaRPr lang="en-GB" altLang="en-US" sz="13800" b="1" dirty="0">
                <a:solidFill>
                  <a:schemeClr val="tx1"/>
                </a:solidFill>
              </a:endParaRPr>
            </a:p>
          </p:txBody>
        </p:sp>
        <p:pic>
          <p:nvPicPr>
            <p:cNvPr id="89" name="Picture 1">
              <a:extLst>
                <a:ext uri="{FF2B5EF4-FFF2-40B4-BE49-F238E27FC236}">
                  <a16:creationId xmlns:a16="http://schemas.microsoft.com/office/drawing/2014/main" id="{45B5D760-2F43-4209-938D-D0B5A2199346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21200" y="4027881"/>
              <a:ext cx="1613651" cy="7525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0" name="horse">
            <a:extLst>
              <a:ext uri="{FF2B5EF4-FFF2-40B4-BE49-F238E27FC236}">
                <a16:creationId xmlns:a16="http://schemas.microsoft.com/office/drawing/2014/main" id="{F744DF03-1915-4E9E-A665-E445FD7450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2337" y="3594737"/>
            <a:ext cx="22383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before</a:t>
            </a:r>
          </a:p>
        </p:txBody>
      </p:sp>
    </p:spTree>
    <p:extLst>
      <p:ext uri="{BB962C8B-B14F-4D97-AF65-F5344CB8AC3E}">
        <p14:creationId xmlns:p14="http://schemas.microsoft.com/office/powerpoint/2010/main" val="1905479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0"/>
                            </p:stCondLst>
                            <p:childTnLst>
                              <p:par>
                                <p:cTn id="3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500"/>
                            </p:stCondLst>
                            <p:childTnLst>
                              <p:par>
                                <p:cTn id="4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500"/>
                            </p:stCondLst>
                            <p:childTnLst>
                              <p:par>
                                <p:cTn id="4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500"/>
                            </p:stCondLst>
                            <p:childTnLst>
                              <p:par>
                                <p:cTn id="5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6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7500"/>
                            </p:stCondLst>
                            <p:childTnLst>
                              <p:par>
                                <p:cTn id="7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8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9500"/>
                            </p:stCondLst>
                            <p:childTnLst>
                              <p:par>
                                <p:cTn id="8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1500"/>
                            </p:stCondLst>
                            <p:childTnLst>
                              <p:par>
                                <p:cTn id="8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2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3500"/>
                            </p:stCondLst>
                            <p:childTnLst>
                              <p:par>
                                <p:cTn id="9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4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5500"/>
                            </p:stCondLst>
                            <p:childTnLst>
                              <p:par>
                                <p:cTn id="10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27500"/>
                            </p:stCondLst>
                            <p:childTnLst>
                              <p:par>
                                <p:cTn id="11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29500"/>
                            </p:stCondLst>
                            <p:childTnLst>
                              <p:par>
                                <p:cTn id="12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31500"/>
                            </p:stCondLst>
                            <p:childTnLst>
                              <p:par>
                                <p:cTn id="12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33500"/>
                            </p:stCondLst>
                            <p:childTnLst>
                              <p:par>
                                <p:cTn id="13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1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35500"/>
                            </p:stCondLst>
                            <p:childTnLst>
                              <p:par>
                                <p:cTn id="14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37500"/>
                            </p:stCondLst>
                            <p:childTnLst>
                              <p:par>
                                <p:cTn id="15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500"/>
                            </p:stCondLst>
                            <p:childTnLst>
                              <p:par>
                                <p:cTn id="16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2000"/>
                            </p:stCondLst>
                            <p:childTnLst>
                              <p:par>
                                <p:cTn id="1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3500"/>
                            </p:stCondLst>
                            <p:childTnLst>
                              <p:par>
                                <p:cTn id="17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4000"/>
                            </p:stCondLst>
                            <p:childTnLst>
                              <p:par>
                                <p:cTn id="1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500"/>
                            </p:stCondLst>
                            <p:childTnLst>
                              <p:par>
                                <p:cTn id="17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6000"/>
                            </p:stCondLst>
                            <p:childTnLst>
                              <p:par>
                                <p:cTn id="1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1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7500"/>
                            </p:stCondLst>
                            <p:childTnLst>
                              <p:par>
                                <p:cTn id="18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8000"/>
                            </p:stCondLst>
                            <p:childTnLst>
                              <p:par>
                                <p:cTn id="1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1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9500"/>
                            </p:stCondLst>
                            <p:childTnLst>
                              <p:par>
                                <p:cTn id="19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1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11500"/>
                            </p:stCondLst>
                            <p:childTnLst>
                              <p:par>
                                <p:cTn id="20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1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13500"/>
                            </p:stCondLst>
                            <p:childTnLst>
                              <p:par>
                                <p:cTn id="21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15500"/>
                            </p:stCondLst>
                            <p:childTnLst>
                              <p:par>
                                <p:cTn id="2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16000"/>
                            </p:stCondLst>
                            <p:childTnLst>
                              <p:par>
                                <p:cTn id="2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1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17500"/>
                            </p:stCondLst>
                            <p:childTnLst>
                              <p:par>
                                <p:cTn id="22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1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19500"/>
                            </p:stCondLst>
                            <p:childTnLst>
                              <p:par>
                                <p:cTn id="23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20000"/>
                            </p:stCondLst>
                            <p:childTnLst>
                              <p:par>
                                <p:cTn id="2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1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21500"/>
                            </p:stCondLst>
                            <p:childTnLst>
                              <p:par>
                                <p:cTn id="24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22000"/>
                            </p:stCondLst>
                            <p:childTnLst>
                              <p:par>
                                <p:cTn id="2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1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23500"/>
                            </p:stCondLst>
                            <p:childTnLst>
                              <p:par>
                                <p:cTn id="2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1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25500"/>
                            </p:stCondLst>
                            <p:childTnLst>
                              <p:par>
                                <p:cTn id="25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</p:childTnLst>
        </p:cTn>
      </p:par>
    </p:tnLst>
    <p:bldLst>
      <p:bldP spid="79" grpId="0"/>
      <p:bldP spid="79" grpId="1"/>
      <p:bldP spid="84" grpId="0"/>
      <p:bldP spid="84" grpId="1"/>
      <p:bldP spid="86" grpId="0"/>
      <p:bldP spid="86" grpId="1"/>
      <p:bldP spid="87" grpId="0"/>
      <p:bldP spid="87" grpId="1"/>
      <p:bldP spid="100" grpId="0"/>
      <p:bldP spid="100" grpId="1"/>
      <p:bldP spid="105" grpId="0"/>
      <p:bldP spid="105" grpId="1"/>
      <p:bldP spid="131" grpId="0"/>
      <p:bldP spid="131" grpId="1"/>
      <p:bldP spid="133" grpId="0"/>
      <p:bldP spid="133" grpId="1"/>
      <p:bldP spid="135" grpId="0"/>
      <p:bldP spid="135" grpId="1"/>
      <p:bldP spid="137" grpId="0"/>
      <p:bldP spid="137" grpId="1"/>
      <p:bldP spid="108" grpId="0"/>
      <p:bldP spid="108" grpId="1"/>
      <p:bldP spid="132" grpId="0"/>
      <p:bldP spid="132" grpId="1"/>
      <p:bldP spid="101" grpId="0"/>
      <p:bldP spid="101" grpId="1"/>
      <p:bldP spid="103" grpId="0"/>
      <p:bldP spid="103" grpId="1"/>
      <p:bldP spid="104" grpId="0"/>
      <p:bldP spid="104" grpId="1"/>
      <p:bldP spid="107" grpId="0"/>
      <p:bldP spid="107" grpId="1"/>
      <p:bldP spid="111" grpId="0"/>
      <p:bldP spid="111" grpId="1"/>
      <p:bldP spid="114" grpId="0"/>
      <p:bldP spid="114" grpId="1"/>
      <p:bldP spid="90" grpId="0"/>
      <p:bldP spid="90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Rectangle: Rounded Corners 8">
            <a:extLst>
              <a:ext uri="{FF2B5EF4-FFF2-40B4-BE49-F238E27FC236}">
                <a16:creationId xmlns:a16="http://schemas.microsoft.com/office/drawing/2014/main" id="{3F41F131-55D5-471D-AD1B-E4F88D99453C}"/>
              </a:ext>
            </a:extLst>
          </p:cNvPr>
          <p:cNvSpPr/>
          <p:nvPr/>
        </p:nvSpPr>
        <p:spPr>
          <a:xfrm>
            <a:off x="814388" y="1052513"/>
            <a:ext cx="7515225" cy="936625"/>
          </a:xfrm>
          <a:prstGeom prst="roundRect">
            <a:avLst>
              <a:gd name="adj" fmla="val 754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</a:rPr>
              <a:t>Today, we are learning to read words that </a:t>
            </a:r>
            <a:br>
              <a:rPr lang="en-GB" sz="2400" dirty="0">
                <a:solidFill>
                  <a:schemeClr val="tx1"/>
                </a:solidFill>
              </a:rPr>
            </a:br>
            <a:r>
              <a:rPr lang="en-GB" sz="2400" dirty="0">
                <a:solidFill>
                  <a:schemeClr val="tx1"/>
                </a:solidFill>
              </a:rPr>
              <a:t>contain </a:t>
            </a:r>
            <a:r>
              <a:rPr lang="en-GB" sz="2400" b="1" dirty="0" err="1">
                <a:solidFill>
                  <a:schemeClr val="tx1"/>
                </a:solidFill>
              </a:rPr>
              <a:t>ea</a:t>
            </a:r>
            <a:r>
              <a:rPr lang="en-GB" sz="2400" dirty="0">
                <a:solidFill>
                  <a:schemeClr val="tx1"/>
                </a:solidFill>
              </a:rPr>
              <a:t> saying /e/.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3CA505-C819-42E9-993E-834ACB78470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024"/>
          <a:stretch/>
        </p:blipFill>
        <p:spPr>
          <a:xfrm>
            <a:off x="2198590" y="2310198"/>
            <a:ext cx="3826618" cy="4113180"/>
          </a:xfrm>
          <a:prstGeom prst="rect">
            <a:avLst/>
          </a:prstGeom>
        </p:spPr>
      </p:pic>
      <p:grpSp>
        <p:nvGrpSpPr>
          <p:cNvPr id="8" name="Kit's teachings">
            <a:extLst>
              <a:ext uri="{FF2B5EF4-FFF2-40B4-BE49-F238E27FC236}">
                <a16:creationId xmlns:a16="http://schemas.microsoft.com/office/drawing/2014/main" id="{F17D5555-5F76-46E3-931D-91948F7421FF}"/>
              </a:ext>
            </a:extLst>
          </p:cNvPr>
          <p:cNvGrpSpPr/>
          <p:nvPr/>
        </p:nvGrpSpPr>
        <p:grpSpPr>
          <a:xfrm>
            <a:off x="683568" y="5157192"/>
            <a:ext cx="4464496" cy="1008112"/>
            <a:chOff x="683568" y="5157192"/>
            <a:chExt cx="4464496" cy="1008112"/>
          </a:xfrm>
        </p:grpSpPr>
        <p:sp>
          <p:nvSpPr>
            <p:cNvPr id="9" name="Rectangle: Rounded Corners 9">
              <a:extLst>
                <a:ext uri="{FF2B5EF4-FFF2-40B4-BE49-F238E27FC236}">
                  <a16:creationId xmlns:a16="http://schemas.microsoft.com/office/drawing/2014/main" id="{5F824874-A6A2-436C-A535-695454AC8C69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FB978768-7E54-4094-9CE1-A37F2659717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11" name="Kit's teaching bubble">
            <a:extLst>
              <a:ext uri="{FF2B5EF4-FFF2-40B4-BE49-F238E27FC236}">
                <a16:creationId xmlns:a16="http://schemas.microsoft.com/office/drawing/2014/main" id="{5786ACFB-B9E3-477D-B1CB-70C07C681389}"/>
              </a:ext>
            </a:extLst>
          </p:cNvPr>
          <p:cNvSpPr/>
          <p:nvPr/>
        </p:nvSpPr>
        <p:spPr>
          <a:xfrm>
            <a:off x="1403648" y="4625052"/>
            <a:ext cx="3829472" cy="676156"/>
          </a:xfrm>
          <a:prstGeom prst="wedgeRoundRectCallout">
            <a:avLst>
              <a:gd name="adj1" fmla="val -50011"/>
              <a:gd name="adj2" fmla="val 116376"/>
              <a:gd name="adj3" fmla="val 16667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‘</a:t>
            </a:r>
            <a:r>
              <a:rPr lang="en-GB" b="1" dirty="0" err="1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’ saying /e/ is often found in the middle of words. </a:t>
            </a:r>
          </a:p>
        </p:txBody>
      </p:sp>
      <p:sp>
        <p:nvSpPr>
          <p:cNvPr id="12" name="Close bubble">
            <a:extLst>
              <a:ext uri="{FF2B5EF4-FFF2-40B4-BE49-F238E27FC236}">
                <a16:creationId xmlns:a16="http://schemas.microsoft.com/office/drawing/2014/main" id="{49527396-0C98-44BA-A6EF-3E73D49D1F54}"/>
              </a:ext>
            </a:extLst>
          </p:cNvPr>
          <p:cNvSpPr/>
          <p:nvPr/>
        </p:nvSpPr>
        <p:spPr>
          <a:xfrm>
            <a:off x="5075684" y="4545920"/>
            <a:ext cx="284162" cy="2841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2218471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1693863"/>
            <a:ext cx="2381250" cy="808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827088" y="836613"/>
            <a:ext cx="6262687" cy="758825"/>
          </a:xfrm>
          <a:prstGeom prst="wedgeRoundRectCallout">
            <a:avLst>
              <a:gd name="adj1" fmla="val 38751"/>
              <a:gd name="adj2" fmla="val 6846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reading some of this week’s focus words that contain the </a:t>
            </a:r>
            <a:r>
              <a:rPr lang="en-GB" b="1" dirty="0" err="1">
                <a:solidFill>
                  <a:schemeClr val="tx1"/>
                </a:solidFill>
              </a:rPr>
              <a:t>ea</a:t>
            </a:r>
            <a:r>
              <a:rPr lang="en-GB" dirty="0">
                <a:solidFill>
                  <a:schemeClr val="tx1"/>
                </a:solidFill>
              </a:rPr>
              <a:t> saying /e/ sound.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2307313" y="1989138"/>
            <a:ext cx="2638757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5400" b="1" dirty="0">
                <a:ln w="15875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head</a:t>
            </a:r>
            <a:endParaRPr lang="en-GB" sz="6000" b="1" dirty="0">
              <a:ln w="15875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1907158" y="2947148"/>
            <a:ext cx="3439064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5400" b="1" dirty="0">
                <a:ln w="15875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bread</a:t>
            </a:r>
            <a:endParaRPr lang="en-GB" sz="6000" b="1" dirty="0">
              <a:ln w="15875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2059558" y="3870478"/>
            <a:ext cx="313426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5400" b="1" dirty="0">
                <a:ln w="15875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ready</a:t>
            </a:r>
            <a:endParaRPr lang="en-GB" sz="6000" b="1" dirty="0">
              <a:ln w="15875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2143364" y="4760523"/>
            <a:ext cx="296665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5400" b="1" dirty="0">
                <a:ln w="15875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deaf</a:t>
            </a:r>
            <a:endParaRPr lang="en-GB" sz="6000" b="1" dirty="0">
              <a:ln w="15875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61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1693863"/>
            <a:ext cx="2381250" cy="808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365250" y="846138"/>
            <a:ext cx="5743575" cy="614362"/>
          </a:xfrm>
          <a:prstGeom prst="wedgeRoundRectCallout">
            <a:avLst>
              <a:gd name="adj1" fmla="val 37572"/>
              <a:gd name="adj2" fmla="val 13645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Now, let’s write them with the magic pencil…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1989138"/>
            <a:ext cx="4395787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7500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2297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2298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E963196A-E035-4DD7-B299-954E9C59B8E8}"/>
              </a:ext>
            </a:extLst>
          </p:cNvPr>
          <p:cNvSpPr/>
          <p:nvPr/>
        </p:nvSpPr>
        <p:spPr>
          <a:xfrm>
            <a:off x="5385285" y="1976476"/>
            <a:ext cx="1377300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d</a:t>
            </a:r>
            <a:endParaRPr lang="en-GB" sz="16600" dirty="0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2C5342AD-2AD9-44B4-A31D-E4E49625F11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926" y="2478304"/>
            <a:ext cx="710150" cy="707937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0B2B86C1-E6FC-43E3-9300-330EC7C45E7D}"/>
              </a:ext>
            </a:extLst>
          </p:cNvPr>
          <p:cNvSpPr/>
          <p:nvPr/>
        </p:nvSpPr>
        <p:spPr>
          <a:xfrm>
            <a:off x="4229349" y="1976476"/>
            <a:ext cx="1372492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a</a:t>
            </a:r>
            <a:endParaRPr lang="en-GB" sz="16600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42D8C99D-DAD6-4535-9E04-39DB4B16E9B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437" y="2455692"/>
            <a:ext cx="710150" cy="707937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B8E7568F-6275-4343-8BB6-1CCBDA4FDD0C}"/>
              </a:ext>
            </a:extLst>
          </p:cNvPr>
          <p:cNvSpPr/>
          <p:nvPr/>
        </p:nvSpPr>
        <p:spPr>
          <a:xfrm>
            <a:off x="3295050" y="1976476"/>
            <a:ext cx="1165704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e</a:t>
            </a:r>
            <a:endParaRPr lang="en-GB" sz="16600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2AB37AB-E853-4E24-BE4B-1F7466C8C15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087" y="2886677"/>
            <a:ext cx="710150" cy="707937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A1D762A6-13C9-4E02-BDE7-3959535FF3F9}"/>
              </a:ext>
            </a:extLst>
          </p:cNvPr>
          <p:cNvSpPr/>
          <p:nvPr/>
        </p:nvSpPr>
        <p:spPr>
          <a:xfrm>
            <a:off x="2088733" y="1976476"/>
            <a:ext cx="1415772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h</a:t>
            </a:r>
            <a:endParaRPr lang="en-GB" sz="16600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CEB113B5-4A3A-41D3-A469-192F7F1A32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130" y="1948287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45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85185E-6 L -0.00504 0.20625 L 0.00156 0.12083 C 0.00243 0.11805 0.00295 0.11481 0.00416 0.11204 C 0.00468 0.11065 0.00573 0.10972 0.00659 0.10856 C 0.00816 0.10694 0.0092 0.10625 0.01076 0.10532 L 0.02847 0.08958 L 0.03611 0.08727 C 0.0375 0.0868 0.03889 0.08634 0.04027 0.08611 C 0.04323 0.08565 0.04635 0.08541 0.04948 0.08518 C 0.05121 0.08541 0.05295 0.08541 0.05451 0.08611 C 0.05555 0.08657 0.05607 0.08773 0.05711 0.08842 C 0.05781 0.08889 0.05868 0.08912 0.05954 0.08958 C 0.06007 0.09028 0.06076 0.09097 0.06128 0.0919 C 0.0618 0.09282 0.06232 0.09398 0.06284 0.09514 C 0.06371 0.09676 0.06458 0.09815 0.06545 0.09954 C 0.06684 0.10555 0.06632 0.10185 0.06632 0.11088 L 0.06128 0.18935 C 0.06215 0.19236 0.06302 0.19537 0.06371 0.19838 C 0.06406 0.1993 0.06389 0.20092 0.06458 0.20162 C 0.06545 0.20254 0.06684 0.20231 0.06788 0.20278 L 0.08316 0.20162 " pathEditMode="relative" rAng="0" ptsTypes="AAAAAAAAAAAAAAAAAAAAAA">
                                      <p:cBhvr>
                                        <p:cTn id="10" dur="2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6" y="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5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7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25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6 L -3.33333E-6 0.00024 C 0.00712 -0.00115 0.00157 -0.00023 0.00712 -0.00139 C 0.00816 -0.00162 0.0092 -0.00162 0.01042 -0.00208 C 0.01198 -0.00231 0.01355 -0.00254 0.01511 -0.00324 C 0.01598 -0.0037 0.01702 -0.00439 0.01789 -0.00439 L 0.0217 -0.00509 L 0.02605 -0.00694 C 0.02639 -0.00717 0.02691 -0.00764 0.02743 -0.00764 C 0.0283 -0.00787 0.03021 -0.00833 0.03125 -0.00902 C 0.0316 -0.00926 0.03212 -0.00995 0.03264 -0.01018 C 0.03316 -0.01064 0.03386 -0.01064 0.03455 -0.01088 C 0.0349 -0.01111 0.03542 -0.01134 0.03594 -0.01157 C 0.03681 -0.01226 0.03768 -0.01342 0.03872 -0.01389 C 0.03924 -0.01412 0.03976 -0.01435 0.04011 -0.01458 C 0.04445 -0.01782 0.04167 -0.01597 0.04445 -0.01898 C 0.0448 -0.01944 0.04549 -0.0199 0.04584 -0.02037 C 0.04653 -0.02106 0.04775 -0.02291 0.04775 -0.02268 C 0.04792 -0.02361 0.04792 -0.02453 0.04827 -0.02546 C 0.04983 -0.03032 0.04861 -0.0243 0.04966 -0.02916 C 0.05 -0.03078 0.05035 -0.0324 0.05052 -0.03426 C 0.05087 -0.0368 0.05105 -0.03935 0.05157 -0.04189 C 0.05157 -0.04236 0.05191 -0.04305 0.05209 -0.04375 C 0.05191 -0.04884 0.05191 -0.0537 0.05157 -0.05879 C 0.05139 -0.06018 0.05052 -0.06319 0.04966 -0.06458 C 0.04931 -0.06504 0.04861 -0.06527 0.04827 -0.06574 C 0.04775 -0.06643 0.0474 -0.06736 0.04688 -0.06759 C 0.04584 -0.06828 0.04497 -0.06851 0.04393 -0.06898 L 0.04115 -0.07014 C 0.04063 -0.07037 0.04011 -0.07083 0.03976 -0.07083 C 0.03438 -0.07176 0.03716 -0.07129 0.03125 -0.07199 C 0.02743 -0.07176 0.02396 -0.07199 0.02032 -0.07083 C 0.0198 -0.0706 0.01927 -0.07037 0.01893 -0.07014 C 0.01806 -0.0699 0.01736 -0.0699 0.0165 -0.06967 C 0.01528 -0.06921 0.01268 -0.06828 0.01268 -0.06805 C 0.01233 -0.06782 0.01216 -0.06736 0.01181 -0.06713 C 0.01094 -0.06643 0.00816 -0.06597 0.00747 -0.06574 C 0.00348 -0.06389 0.00834 -0.06643 0.00521 -0.06389 C 0.00469 -0.06365 0.00417 -0.06342 0.00365 -0.06319 C 0.0033 -0.06273 0.00278 -0.06226 0.00226 -0.06203 C 0.00174 -0.06157 0.00105 -0.06134 0.00035 -0.06064 C -0.00034 -0.05995 -0.00069 -0.05879 -0.00156 -0.0581 L -0.00295 -0.05694 C -0.00538 -0.05185 -0.00208 -0.0581 -0.0052 -0.0537 C -0.00607 -0.05277 -0.00659 -0.05069 -0.00711 -0.0493 C -0.00868 -0.04583 -0.0085 -0.04629 -0.01007 -0.04421 C -0.01024 -0.04259 -0.01076 -0.04097 -0.01093 -0.03935 C -0.01163 -0.03379 -0.01128 -0.0368 -0.0118 -0.03032 C -0.0118 -0.01689 -0.0118 -0.00347 -0.01145 0.00996 C -0.01128 0.01412 -0.01145 0.01829 -0.01041 0.02199 C -0.00989 0.02408 -0.00989 0.02431 -0.00955 0.02639 C -0.00937 0.02755 -0.0092 0.02848 -0.00902 0.02963 C -0.00885 0.03079 -0.00833 0.03218 -0.00816 0.03334 C -0.00798 0.03403 -0.00746 0.0382 -0.00711 0.03912 C -0.00694 0.03982 -0.00659 0.04028 -0.00625 0.04098 C -0.00607 0.04167 -0.0059 0.04236 -0.00573 0.04283 C -0.0052 0.04468 -0.00434 0.04653 -0.0033 0.04792 C -0.00295 0.04838 -0.00243 0.04861 -0.00191 0.04908 C -0.00156 0.04954 -0.00139 0.05024 -0.00104 0.05047 C 0.00052 0.05139 0.00209 0.05186 0.00365 0.05232 C 0.00504 0.05278 0.00573 0.05348 0.00712 0.05371 C 0.00868 0.05394 0.01059 0.05394 0.01233 0.05417 C 0.01268 0.0544 0.0132 0.05463 0.01372 0.05486 C 0.01493 0.05533 0.01754 0.05579 0.01893 0.05625 C 0.02153 0.05579 0.0224 0.05579 0.02448 0.05486 C 0.02552 0.0544 0.02639 0.05371 0.02743 0.05371 L 0.0316 0.05301 C 0.03386 0.05255 0.0382 0.05162 0.0382 0.05186 C 0.03907 0.05139 0.03976 0.0507 0.04063 0.05047 C 0.04167 0.05 0.04375 0.05 0.04497 0.04908 C 0.04618 0.04838 0.04948 0.04537 0.05018 0.04352 L 0.05052 0.04213 " pathEditMode="relative" rAng="0" ptsTypes="AAAAAAAAAAAAAAAAAAAAAAAAAAAAAAAAAAAAAAAAAAAAAAAAAAAAAAAAAAAAAAAAAAAAAAAA">
                                      <p:cBhvr>
                                        <p:cTn id="21" dur="2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22222E-6 L 2.77778E-6 0.00023 C -0.00139 -0.00023 -0.00278 -0.00046 -0.00417 -0.00069 C -0.00504 -0.00092 -0.00591 -0.00185 -0.00695 -0.00185 L -0.01563 -0.00324 C -0.01615 -0.00347 -0.01667 -0.0037 -0.01702 -0.0037 C -0.02413 -0.00509 -0.02657 -0.00416 -0.03472 -0.0037 C -0.03525 -0.00347 -0.03594 -0.00301 -0.03646 -0.00254 C -0.03716 -0.00231 -0.03785 -0.00208 -0.03837 -0.00185 C -0.03889 -0.00185 -0.03924 -0.00162 -0.03976 -0.00139 C -0.04028 -0.00092 -0.04063 -0.00046 -0.04115 -2.22222E-6 C -0.04358 0.00139 -0.04236 -0.00092 -0.04532 0.00301 L -0.04809 0.00672 L -0.04948 0.00857 C -0.05104 0.01459 -0.04861 0.00533 -0.05087 0.01297 C -0.05261 0.01829 -0.05104 0.01482 -0.05278 0.01852 C -0.05295 0.01922 -0.05295 0.02014 -0.05313 0.02084 C -0.0533 0.02153 -0.05347 0.02222 -0.05365 0.02269 L -0.05452 0.02778 C -0.05469 0.03357 -0.05486 0.03959 -0.05504 0.0456 C -0.05504 0.04653 -0.05538 0.04722 -0.05556 0.04815 C -0.05573 0.05 -0.05591 0.05185 -0.05591 0.05371 C -0.05591 0.06829 -0.05591 0.08287 -0.05556 0.09746 C -0.05556 0.09815 -0.05521 0.09861 -0.05504 0.09931 C -0.05226 0.11435 -0.05625 0.09445 -0.05417 0.10417 C -0.05347 0.10718 -0.05382 0.10764 -0.05174 0.11042 C -0.05139 0.11111 -0.05087 0.11181 -0.05035 0.11227 C -0.04948 0.1132 -0.04757 0.11482 -0.04757 0.11505 L -0.03976 0.11968 C -0.03837 0.11991 -0.03698 0.12014 -0.03559 0.12037 C -0.03472 0.1206 -0.03386 0.12107 -0.03282 0.12107 C -0.03091 0.12107 -0.02882 0.1206 -0.02674 0.12037 C -0.02639 0.11991 -0.02587 0.11945 -0.02535 0.11898 C -0.02483 0.11875 -0.02413 0.11875 -0.02361 0.11852 C -0.02309 0.11829 -0.02257 0.11806 -0.02222 0.11783 C -0.01997 0.11597 -0.02136 0.1169 -0.01806 0.11528 L -0.01667 0.11482 C -0.01441 0.11273 -0.0158 0.11366 -0.0125 0.11227 C -0.01198 0.11204 -0.01146 0.11204 -0.01111 0.11158 C -0.00972 0.11042 -0.00938 0.11042 -0.00834 0.10857 C -0.00643 0.10556 -0.00851 0.10787 -0.00591 0.10556 C -0.00452 0.10232 -0.00556 0.10417 -0.00226 0.10116 L -0.00087 0.1 C -0.00052 0.09931 -0.00018 0.09884 2.77778E-6 0.09815 C 0.00034 0.09722 0.00052 0.0963 0.00104 0.0956 C 0.00139 0.09491 0.00191 0.09445 0.00243 0.09375 C 0.00278 0.09329 0.0033 0.0919 0.0033 0.09213 L 0.01111 0.08195 C 0.01128 0.08009 0.01146 0.07824 0.01163 0.07639 C 0.01163 0.07593 0.01198 0.07523 0.01215 0.07454 C 0.01232 0.07292 0.01267 0.0713 0.01302 0.06968 C 0.01319 0.06875 0.01319 0.06806 0.01354 0.06713 L 0.01441 0.06343 L 0.01493 0.06158 C 0.01493 0.06019 0.0151 0.0588 0.01528 0.05741 C 0.01545 0.05672 0.01562 0.05602 0.0158 0.05556 C 0.01614 0.05301 0.01666 0.04815 0.01666 0.04838 C 0.01649 0.04213 0.01649 0.03611 0.01632 0.03009 C 0.01614 0.0294 0.01597 0.02894 0.0158 0.02824 C 0.01545 0.02662 0.01493 0.02338 0.01493 0.02361 C 0.01389 0.01158 0.01406 0.01574 0.01493 -0.00324 C 0.01493 -0.00393 0.01528 -0.00555 0.01528 -0.00532 L 0.01215 0.09931 C 0.01215 0.10232 0.01215 0.10509 0.0125 0.10787 C 0.01302 0.11227 0.01319 0.11088 0.01493 0.11343 C 0.01528 0.11412 0.01545 0.11482 0.0158 0.11528 C 0.01614 0.11621 0.01614 0.11713 0.01666 0.11783 C 0.01823 0.11991 0.01909 0.12014 0.02083 0.12107 C 0.02361 0.12084 0.02639 0.1206 0.02916 0.12037 C 0.02986 0.12014 0.03038 0.12014 0.03107 0.11968 C 0.03177 0.11922 0.03385 0.1169 0.03437 0.11667 C 0.03472 0.11621 0.03576 0.11597 0.03576 0.11621 " pathEditMode="relative" rAng="0" ptsTypes="AAAAAAAAAAAAAAAAAAAAAAAAAAAAAAAAAAAAAAAAAAAAAAAAAAAAAAAAAAAAAAAAAAAAAAAA">
                                      <p:cBhvr>
                                        <p:cTn id="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000"/>
                            </p:stCondLst>
                            <p:childTnLst>
                              <p:par>
                                <p:cTn id="4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96296E-6 L -0.01944 -0.00856 C -0.02222 -0.0081 -0.025 -0.00833 -0.02777 -0.0074 C -0.02882 -0.00694 -0.02951 -0.00555 -0.03055 -0.00486 C -0.03142 -0.00416 -0.03246 -0.00416 -0.03333 -0.0037 C -0.03524 -0.00208 -0.03697 -0.00023 -0.03888 0.00139 L -0.04166 0.00371 L -0.04444 0.00625 C -0.04496 0.00741 -0.04548 0.0088 -0.04618 0.00996 C -0.05156 0.01875 -0.04427 0.00463 -0.05 0.01621 C -0.05225 0.025 -0.05069 0.0213 -0.05364 0.02732 C -0.05399 0.03102 -0.05468 0.03797 -0.05555 0.04213 C -0.05555 0.04236 -0.05781 0.05139 -0.05833 0.05324 C -0.05868 0.0544 -0.05902 0.05556 -0.0592 0.05695 L -0.06007 0.06181 C -0.05989 0.06667 -0.05972 0.07176 -0.0592 0.07662 C -0.05902 0.07778 -0.0585 0.07894 -0.05833 0.08033 C -0.05572 0.09422 -0.05954 0.07801 -0.05555 0.09398 L -0.05451 0.09769 C -0.05434 0.09885 -0.05451 0.10047 -0.05364 0.10139 L -0.05086 0.10371 C -0.05052 0.1051 -0.05069 0.10672 -0.05 0.10741 C -0.04843 0.10903 -0.04618 0.10903 -0.04444 0.10996 L -0.04166 0.11111 C -0.04062 0.11158 -0.03975 0.11204 -0.03888 0.1125 C -0.03767 0.11273 -0.03628 0.1132 -0.03507 0.11366 C -0.0342 0.11389 -0.03333 0.11482 -0.03229 0.11482 C -0.0302 0.11505 -0.02812 0.11482 -0.02586 0.11482 L -0.00729 0.1088 C 0.00278 0.09931 -0.00173 0.10162 0.00469 0.09885 C 0.00556 0.09769 0.00643 0.0963 0.00747 0.09514 C 0.00834 0.09422 0.00955 0.09375 0.01025 0.0926 C 0.01337 0.08866 0.01077 0.08889 0.01303 0.08889 L 0.0158 0.07408 L 0.01945 -0.07754 L 0.01667 0.10371 C 0.0198 0.10949 0.02014 0.11204 0.02414 0.11482 C 0.025 0.11551 0.02605 0.11574 0.02691 0.11621 C 0.02952 0.11574 0.0349 0.11574 0.03803 0.11366 C 0.03837 0.11343 0.03872 0.11273 0.03907 0.1125 " pathEditMode="relative" rAng="0" ptsTypes="AAAAAAAAAAAAAAAAAAAAAAAAAAAAAAAAAAAAAAAA">
                                      <p:cBhvr>
                                        <p:cTn id="4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9" y="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00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3324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3325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38" name="Rectangle 37">
            <a:extLst>
              <a:ext uri="{FF2B5EF4-FFF2-40B4-BE49-F238E27FC236}">
                <a16:creationId xmlns:a16="http://schemas.microsoft.com/office/drawing/2014/main" id="{23A129C3-9E97-4331-ACD1-417BE3933740}"/>
              </a:ext>
            </a:extLst>
          </p:cNvPr>
          <p:cNvSpPr/>
          <p:nvPr/>
        </p:nvSpPr>
        <p:spPr>
          <a:xfrm>
            <a:off x="5678525" y="2014183"/>
            <a:ext cx="1377300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d</a:t>
            </a:r>
            <a:endParaRPr lang="en-GB" sz="16600" dirty="0"/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E16D1360-C90F-4A3C-AB89-A5A3206EB20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166" y="2516011"/>
            <a:ext cx="710150" cy="707937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68704308-E6D5-4DF1-91F8-8B7E3C799C6E}"/>
              </a:ext>
            </a:extLst>
          </p:cNvPr>
          <p:cNvSpPr/>
          <p:nvPr/>
        </p:nvSpPr>
        <p:spPr>
          <a:xfrm>
            <a:off x="4554338" y="2014183"/>
            <a:ext cx="1372492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a</a:t>
            </a:r>
            <a:endParaRPr lang="en-GB" sz="16600" dirty="0"/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BA896C8B-3B1D-49CC-B4C3-F25671E9164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6426" y="2493399"/>
            <a:ext cx="710150" cy="707937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2840A206-B7E6-4310-8EBB-1F9EF94D4AEE}"/>
              </a:ext>
            </a:extLst>
          </p:cNvPr>
          <p:cNvSpPr/>
          <p:nvPr/>
        </p:nvSpPr>
        <p:spPr>
          <a:xfrm>
            <a:off x="3633654" y="2014183"/>
            <a:ext cx="1165704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e</a:t>
            </a:r>
            <a:endParaRPr lang="en-GB" sz="16600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5127AE9E-E39C-4156-9237-AB8AFEBC8F4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691" y="2924384"/>
            <a:ext cx="710150" cy="707937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1CE93C05-EDDD-405B-A498-007DAC1EC3CC}"/>
              </a:ext>
            </a:extLst>
          </p:cNvPr>
          <p:cNvSpPr/>
          <p:nvPr/>
        </p:nvSpPr>
        <p:spPr>
          <a:xfrm>
            <a:off x="2844014" y="2014183"/>
            <a:ext cx="1072730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r</a:t>
            </a:r>
            <a:endParaRPr lang="en-GB" sz="16600" dirty="0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DA010F7F-277A-43DA-857C-676A7017B16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428" y="2443300"/>
            <a:ext cx="710150" cy="707937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287A0862-81A5-42AB-A9AE-8F5A91201607}"/>
              </a:ext>
            </a:extLst>
          </p:cNvPr>
          <p:cNvSpPr/>
          <p:nvPr/>
        </p:nvSpPr>
        <p:spPr>
          <a:xfrm>
            <a:off x="1767291" y="2014183"/>
            <a:ext cx="1372492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b</a:t>
            </a:r>
            <a:endParaRPr lang="en-GB" sz="16600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6A50509D-0E47-4393-A393-4CA4E13D839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518" y="1879520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371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44444E-6 L -0.00174 0.19746 L 0.00469 0.10973 L 0.025 0.08125 L 0.04913 0.07524 L 0.06024 0.08264 L 0.06667 0.10348 L 0.06857 0.15024 L 0.0592 0.1875 L 0.04167 0.19607 L 0.01857 0.19005 L 0.00191 0.17894 " pathEditMode="relative" rAng="0" ptsTypes="AAAAAAAAAAAA">
                                      <p:cBhvr>
                                        <p:cTn id="10" dur="2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33" y="9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5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7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25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0.00023 L -0.00035 0.11528 L 0.00416 0.03357 C 0.00538 0.03032 0.00677 0.02708 0.00798 0.02361 C 0.00937 0.01944 0.0092 0.01574 0.01163 0.0125 C 0.0125 0.01157 0.01354 0.01111 0.01441 0.01019 C 0.0151 0.00926 0.01545 0.0081 0.01632 0.00764 C 0.01979 0.00556 0.02361 0.0044 0.02743 0.00278 C 0.0283 0.00232 0.02934 0.00208 0.03021 0.00139 C 0.03264 -0.00069 0.0335 -0.00208 0.03663 -0.00231 C 0.04218 -0.00255 0.04774 -0.00231 0.05347 -0.00231 " pathEditMode="relative" rAng="0" ptsTypes="AAAAAAAAAAA">
                                      <p:cBhvr>
                                        <p:cTn id="21" dur="2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1" y="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7.40741E-7 L -2.5E-6 0.00023 C 0.00712 -0.00116 0.00157 -0.00023 0.00712 -0.00139 C 0.00816 -0.00162 0.0092 -0.00162 0.01042 -0.00208 C 0.01198 -0.00232 0.01354 -0.00255 0.01511 -0.00324 C 0.01597 -0.0037 0.01702 -0.0044 0.01788 -0.0044 L 0.0217 -0.00509 L 0.02604 -0.00695 C 0.02639 -0.00718 0.02691 -0.00764 0.02743 -0.00764 C 0.0283 -0.00787 0.03021 -0.00833 0.03125 -0.00903 C 0.0316 -0.00926 0.03212 -0.00995 0.03264 -0.01019 C 0.03316 -0.01065 0.03386 -0.01065 0.03455 -0.01088 C 0.0349 -0.01111 0.03542 -0.01134 0.03594 -0.01157 C 0.03681 -0.01227 0.03768 -0.01343 0.03872 -0.01389 C 0.03924 -0.01412 0.03976 -0.01435 0.04011 -0.01458 C 0.04445 -0.01782 0.04167 -0.01597 0.04445 -0.01898 C 0.04479 -0.01945 0.04549 -0.01991 0.04584 -0.02037 C 0.04653 -0.02107 0.04775 -0.02292 0.04775 -0.02269 C 0.04792 -0.02361 0.04792 -0.02454 0.04827 -0.02546 C 0.04983 -0.03032 0.04861 -0.02431 0.04966 -0.02917 C 0.05 -0.03079 0.05035 -0.03241 0.05052 -0.03426 C 0.05087 -0.03681 0.05104 -0.03935 0.05157 -0.0419 C 0.05157 -0.04236 0.05191 -0.04306 0.05209 -0.04375 C 0.05191 -0.04884 0.05191 -0.0537 0.05157 -0.0588 C 0.05139 -0.06019 0.05052 -0.0632 0.04966 -0.06458 C 0.04931 -0.06505 0.04861 -0.06528 0.04827 -0.06574 C 0.04775 -0.06644 0.0474 -0.06736 0.04688 -0.06759 C 0.04584 -0.06829 0.04497 -0.06852 0.04393 -0.06898 L 0.04115 -0.07014 C 0.04063 -0.07037 0.04011 -0.07083 0.03976 -0.07083 C 0.03438 -0.07176 0.03716 -0.0713 0.03125 -0.07199 C 0.02743 -0.07176 0.02396 -0.07199 0.02032 -0.07083 C 0.01979 -0.0706 0.01927 -0.07037 0.01893 -0.07014 C 0.01806 -0.06991 0.01736 -0.06991 0.0165 -0.06968 C 0.01528 -0.06921 0.01268 -0.06829 0.01268 -0.06806 C 0.01233 -0.06782 0.01216 -0.06736 0.01181 -0.06713 C 0.01094 -0.06644 0.00816 -0.06597 0.00747 -0.06574 C 0.00347 -0.06389 0.00834 -0.06644 0.00521 -0.06389 C 0.00469 -0.06366 0.00417 -0.06343 0.00365 -0.0632 C 0.0033 -0.06273 0.00278 -0.06227 0.00226 -0.06204 C 0.00174 -0.06157 0.00104 -0.06134 0.00035 -0.06065 C -0.00034 -0.05995 -0.00069 -0.0588 -0.00156 -0.0581 L -0.00295 -0.05695 C -0.00538 -0.05185 -0.00208 -0.0581 -0.00521 -0.0537 C -0.00607 -0.05278 -0.00659 -0.0507 -0.00712 -0.04931 C -0.00868 -0.04583 -0.0085 -0.0463 -0.01007 -0.04421 C -0.01024 -0.04259 -0.01076 -0.04097 -0.01093 -0.03935 C -0.01163 -0.0338 -0.01128 -0.03681 -0.0118 -0.03032 C -0.0118 -0.0169 -0.0118 -0.00347 -0.01146 0.00995 C -0.01128 0.01412 -0.01146 0.01829 -0.01041 0.02199 C -0.00989 0.02407 -0.00989 0.0243 -0.00955 0.02639 C -0.00937 0.02755 -0.0092 0.02847 -0.00903 0.02963 C -0.00885 0.03079 -0.00833 0.03218 -0.00816 0.03333 C -0.00798 0.03403 -0.00746 0.03819 -0.00712 0.03912 C -0.00694 0.03981 -0.00659 0.04028 -0.00625 0.04097 C -0.00607 0.04167 -0.0059 0.04236 -0.00573 0.04282 C -0.00521 0.04468 -0.00434 0.04653 -0.0033 0.04792 C -0.00295 0.04838 -0.00243 0.04861 -0.00191 0.04907 C -0.00156 0.04954 -0.00139 0.05023 -0.00104 0.05046 C 0.00052 0.05139 0.00209 0.05185 0.00365 0.05231 C 0.00504 0.05278 0.00573 0.05347 0.00712 0.0537 C 0.00868 0.05393 0.01059 0.05393 0.01233 0.05417 C 0.01268 0.0544 0.0132 0.05463 0.01372 0.05486 C 0.01493 0.05532 0.01754 0.05579 0.01893 0.05625 C 0.02153 0.05579 0.0224 0.05579 0.02448 0.05486 C 0.02552 0.0544 0.02639 0.0537 0.02743 0.0537 L 0.0316 0.05301 C 0.03386 0.05255 0.0382 0.05162 0.0382 0.05185 C 0.03907 0.05139 0.03976 0.05069 0.04063 0.05046 C 0.04167 0.05 0.04375 0.05 0.04497 0.04907 C 0.04618 0.04838 0.04948 0.04537 0.05018 0.04352 L 0.05052 0.04213 " pathEditMode="relative" rAng="0" ptsTypes="AAAAAAAAAAAAAAAAAAAAAAAAAAAAAAAAAAAAAAAAAAAAAAAAAAAAAAAAAAAAAAAAAAAAAAAA">
                                      <p:cBhvr>
                                        <p:cTn id="32" dur="2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75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25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750"/>
                            </p:stCondLst>
                            <p:childTnLst>
                              <p:par>
                                <p:cTn id="4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2.5E-6 0.00023 C -0.00139 -0.00023 -0.00278 -0.00047 -0.00417 -0.0007 C -0.00504 -0.00093 -0.00591 -0.00185 -0.00695 -0.00185 L -0.01563 -0.00324 C -0.01615 -0.00347 -0.01667 -0.00371 -0.01702 -0.00371 C -0.02413 -0.00509 -0.02656 -0.00417 -0.03472 -0.00371 C -0.03525 -0.00347 -0.03594 -0.00301 -0.03646 -0.00255 C -0.03716 -0.00232 -0.03785 -0.00209 -0.03837 -0.00185 C -0.03889 -0.00185 -0.03924 -0.00162 -0.03976 -0.00139 C -0.04028 -0.00093 -0.04063 -0.00047 -0.04115 2.22222E-6 C -0.04358 0.00139 -0.04236 -0.00093 -0.04531 0.00301 L -0.04809 0.00671 L -0.04948 0.00856 C -0.05104 0.01458 -0.04861 0.00532 -0.05087 0.01296 C -0.05261 0.01828 -0.05104 0.01481 -0.05278 0.01852 C -0.05295 0.01921 -0.05295 0.02014 -0.05313 0.02083 C -0.0533 0.02153 -0.05347 0.02222 -0.05365 0.02268 L -0.05452 0.02778 C -0.05469 0.03356 -0.05486 0.03958 -0.05504 0.0456 C -0.05504 0.04653 -0.05538 0.04722 -0.05556 0.04815 C -0.05573 0.05 -0.05591 0.05185 -0.05591 0.0537 C -0.05591 0.06828 -0.05591 0.08287 -0.05556 0.09745 C -0.05556 0.09815 -0.05521 0.09861 -0.05504 0.0993 C -0.05226 0.11435 -0.05625 0.09444 -0.05417 0.10416 C -0.05347 0.10717 -0.05382 0.10764 -0.05174 0.11041 C -0.05139 0.11111 -0.05087 0.1118 -0.05035 0.11227 C -0.04948 0.11319 -0.04757 0.11481 -0.04757 0.11504 L -0.03976 0.11967 C -0.03837 0.11991 -0.03698 0.12014 -0.03559 0.12037 C -0.03472 0.1206 -0.03386 0.12106 -0.03281 0.12106 C -0.03091 0.12106 -0.02882 0.1206 -0.02674 0.12037 C -0.02639 0.11991 -0.02587 0.11944 -0.02535 0.11898 C -0.02483 0.11875 -0.02413 0.11875 -0.02361 0.11852 C -0.02309 0.11828 -0.02257 0.11805 -0.02222 0.11782 C -0.01997 0.11597 -0.02136 0.1169 -0.01806 0.11528 L -0.01667 0.11481 C -0.01441 0.11273 -0.0158 0.11366 -0.0125 0.11227 C -0.01198 0.11203 -0.01146 0.11203 -0.01111 0.11157 C -0.00972 0.11041 -0.00938 0.11041 -0.00834 0.10856 C -0.00643 0.10555 -0.00851 0.10787 -0.00591 0.10555 C -0.00452 0.10231 -0.00556 0.10416 -0.00226 0.10116 L -0.00087 0.1 C -0.00052 0.0993 -0.00018 0.09884 2.5E-6 0.09815 C 0.00034 0.09722 0.00052 0.09629 0.00104 0.0956 C 0.00139 0.09491 0.00191 0.09444 0.00243 0.09375 C 0.00278 0.09328 0.0033 0.0919 0.0033 0.09213 L 0.01111 0.08194 C 0.01128 0.08009 0.01146 0.07824 0.01163 0.07639 C 0.01163 0.07592 0.01198 0.07523 0.01215 0.07453 C 0.01232 0.07291 0.01267 0.07129 0.01302 0.06967 C 0.01319 0.06875 0.01319 0.06805 0.01354 0.06713 L 0.01441 0.06342 L 0.01493 0.06157 C 0.01493 0.06018 0.0151 0.05879 0.01528 0.05741 C 0.01545 0.05671 0.01562 0.05602 0.0158 0.05555 C 0.01614 0.05301 0.01666 0.04815 0.01666 0.04838 C 0.01649 0.04213 0.01649 0.03611 0.01632 0.03009 C 0.01614 0.0294 0.01597 0.02893 0.0158 0.02824 C 0.01545 0.02662 0.01493 0.02338 0.01493 0.02361 C 0.01389 0.01157 0.01406 0.01574 0.01493 -0.00324 C 0.01493 -0.00394 0.01528 -0.00556 0.01528 -0.00533 L 0.01215 0.0993 C 0.01215 0.10231 0.01215 0.10509 0.0125 0.10787 C 0.01302 0.11227 0.01319 0.11088 0.01493 0.11342 C 0.01528 0.11412 0.01545 0.11481 0.0158 0.11528 C 0.01614 0.1162 0.01614 0.11713 0.01666 0.11782 C 0.01823 0.11991 0.01909 0.12014 0.02083 0.12106 C 0.02361 0.12083 0.02639 0.1206 0.02916 0.12037 C 0.02986 0.12014 0.03038 0.12014 0.03107 0.11967 C 0.03177 0.11921 0.03385 0.1169 0.03437 0.11666 C 0.03472 0.1162 0.03576 0.11597 0.03576 0.1162 " pathEditMode="relative" rAng="0" ptsTypes="AAAAAAAAAAAAAAAAAAAAAAAAAAAAAAAAAAAAAAAAAAAAAAAAAAAAAAAAAAAAAAAAAAAAAAAA">
                                      <p:cBhvr>
                                        <p:cTn id="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75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25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750"/>
                            </p:stCondLst>
                            <p:childTnLst>
                              <p:par>
                                <p:cTn id="5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48148E-6 L -0.01945 -0.00857 C -0.02222 -0.0081 -0.025 -0.00833 -0.02778 -0.00741 C -0.02882 -0.00695 -0.02952 -0.00556 -0.03056 -0.00486 C -0.03142 -0.00417 -0.03247 -0.00417 -0.03333 -0.00371 C -0.03524 -0.00208 -0.03698 -0.00023 -0.03889 0.00139 L -0.04167 0.0037 L -0.04445 0.00625 C -0.04497 0.00741 -0.04549 0.00879 -0.04618 0.00995 C -0.05156 0.01875 -0.04427 0.00463 -0.05 0.0162 C -0.05226 0.025 -0.0507 0.02129 -0.05365 0.02731 C -0.05399 0.03102 -0.05469 0.03796 -0.05556 0.04213 C -0.05556 0.04236 -0.05781 0.05139 -0.05833 0.05324 C -0.05868 0.0544 -0.05903 0.05555 -0.0592 0.05694 L -0.06007 0.0618 C -0.0599 0.06667 -0.05972 0.07176 -0.0592 0.07662 C -0.05903 0.07778 -0.05851 0.07893 -0.05833 0.08032 C -0.05573 0.09421 -0.05955 0.07801 -0.05556 0.09398 L -0.05452 0.09768 C -0.05434 0.09884 -0.05452 0.10046 -0.05365 0.10139 L -0.05087 0.1037 C -0.05052 0.10509 -0.0507 0.10671 -0.05 0.10741 C -0.04844 0.10903 -0.04618 0.10903 -0.04445 0.10995 L -0.04167 0.11111 C -0.04063 0.11157 -0.03976 0.11204 -0.03889 0.1125 C -0.03767 0.11273 -0.03629 0.11319 -0.03507 0.11366 C -0.0342 0.11389 -0.03333 0.11481 -0.03229 0.11481 C -0.03021 0.11504 -0.02813 0.11481 -0.02587 0.11481 L -0.00729 0.10879 C 0.00278 0.0993 -0.00174 0.10162 0.00469 0.09884 C 0.00555 0.09768 0.00642 0.09629 0.00746 0.09514 C 0.00833 0.09421 0.00955 0.09375 0.01024 0.09259 C 0.01337 0.08866 0.01076 0.08889 0.01302 0.08889 L 0.0158 0.07407 L 0.01944 -0.07755 L 0.01667 0.1037 C 0.01979 0.10949 0.02014 0.11204 0.02413 0.11481 C 0.025 0.11551 0.02604 0.11574 0.02691 0.1162 C 0.02951 0.11574 0.03489 0.11574 0.03802 0.11366 C 0.03837 0.11342 0.03871 0.11273 0.03906 0.1125 " pathEditMode="relative" rAng="0" ptsTypes="AAAAAAAAAAAAAAAAAAAAAAAAAAAAAAAAAAAAAAAA">
                                      <p:cBhvr>
                                        <p:cTn id="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9" y="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75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3324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3325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40" name="Rectangle 39">
            <a:extLst>
              <a:ext uri="{FF2B5EF4-FFF2-40B4-BE49-F238E27FC236}">
                <a16:creationId xmlns:a16="http://schemas.microsoft.com/office/drawing/2014/main" id="{BAFB8A2E-D983-4B63-9048-CF5184EFAEA3}"/>
              </a:ext>
            </a:extLst>
          </p:cNvPr>
          <p:cNvSpPr/>
          <p:nvPr/>
        </p:nvSpPr>
        <p:spPr>
          <a:xfrm>
            <a:off x="5817391" y="1970222"/>
            <a:ext cx="1367682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y</a:t>
            </a:r>
            <a:endParaRPr lang="en-GB" sz="16600" dirty="0"/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3A3C4905-52D3-4119-8BFA-D43ABAB71C5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6157" y="2453355"/>
            <a:ext cx="710150" cy="707937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0D6BBBB4-0D5A-4794-8F06-B785D51F3E77}"/>
              </a:ext>
            </a:extLst>
          </p:cNvPr>
          <p:cNvSpPr/>
          <p:nvPr/>
        </p:nvSpPr>
        <p:spPr>
          <a:xfrm>
            <a:off x="4699180" y="1970222"/>
            <a:ext cx="1377300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d</a:t>
            </a:r>
            <a:endParaRPr lang="en-GB" sz="16600" dirty="0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486D8220-5264-44A8-8D57-50C53CBBE84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7821" y="2472050"/>
            <a:ext cx="710150" cy="707937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C6E231FB-4209-407C-ACCB-BC7AB024C5C1}"/>
              </a:ext>
            </a:extLst>
          </p:cNvPr>
          <p:cNvSpPr/>
          <p:nvPr/>
        </p:nvSpPr>
        <p:spPr>
          <a:xfrm>
            <a:off x="3570831" y="1970222"/>
            <a:ext cx="1372492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a</a:t>
            </a:r>
            <a:endParaRPr lang="en-GB" sz="16600" dirty="0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F8093939-998E-4C61-8759-555B3E81BA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919" y="2449438"/>
            <a:ext cx="710150" cy="707937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33385086-EC3F-40D3-9B15-BEFD48C01E70}"/>
              </a:ext>
            </a:extLst>
          </p:cNvPr>
          <p:cNvSpPr/>
          <p:nvPr/>
        </p:nvSpPr>
        <p:spPr>
          <a:xfrm>
            <a:off x="2615661" y="1970222"/>
            <a:ext cx="1165704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e</a:t>
            </a:r>
            <a:endParaRPr lang="en-GB" sz="16600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E59E5147-B228-4B72-9DA4-764B00F5EF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698" y="2880423"/>
            <a:ext cx="710150" cy="707937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4214C635-BEDA-4090-B3EA-CD22CC34E729}"/>
              </a:ext>
            </a:extLst>
          </p:cNvPr>
          <p:cNvSpPr/>
          <p:nvPr/>
        </p:nvSpPr>
        <p:spPr>
          <a:xfrm>
            <a:off x="1791535" y="1970222"/>
            <a:ext cx="1072730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r</a:t>
            </a:r>
            <a:endParaRPr lang="en-GB" sz="16600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4702CB15-060D-4878-B18D-B8DE1327EB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949" y="2399339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260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4 0.00023 L -0.00034 0.11528 L 0.00417 0.03356 C 0.00539 0.03032 0.00677 0.02708 0.00799 0.02361 C 0.00938 0.01944 0.0092 0.01574 0.01164 0.0125 C 0.0125 0.01157 0.01354 0.01111 0.01441 0.01018 C 0.01511 0.00926 0.01545 0.0081 0.01632 0.00764 C 0.01979 0.00555 0.02361 0.0044 0.02743 0.00278 C 0.0283 0.00231 0.02934 0.00208 0.03021 0.00139 C 0.03264 -0.0007 0.03351 -0.00208 0.03664 -0.00232 C 0.04219 -0.00255 0.04775 -0.00232 0.05348 -0.00232 " pathEditMode="relative" rAng="0" ptsTypes="AAAAAAAAAAA">
                                      <p:cBhvr>
                                        <p:cTn id="10" dur="2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1" y="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5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7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25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22222E-6 L 2.22222E-6 0.00023 C 0.00712 -0.00116 0.00156 -0.00023 0.00712 -0.00139 C 0.00816 -0.00162 0.0092 -0.00162 0.01041 -0.00209 C 0.01198 -0.00232 0.01354 -0.00255 0.0151 -0.00324 C 0.01597 -0.00371 0.01701 -0.0044 0.01788 -0.0044 L 0.0217 -0.00509 L 0.02604 -0.00695 C 0.02639 -0.00718 0.02691 -0.00764 0.02743 -0.00764 C 0.0283 -0.00787 0.03021 -0.00834 0.03125 -0.00903 C 0.0316 -0.00926 0.03212 -0.00996 0.03264 -0.01019 C 0.03316 -0.01065 0.03385 -0.01065 0.03455 -0.01088 C 0.03489 -0.01111 0.03541 -0.01134 0.03594 -0.01158 C 0.0368 -0.01227 0.03767 -0.01343 0.03871 -0.01389 C 0.03923 -0.01412 0.03975 -0.01435 0.0401 -0.01459 C 0.04444 -0.01783 0.04166 -0.01597 0.04444 -0.01898 C 0.04479 -0.01945 0.04548 -0.01991 0.04583 -0.02037 C 0.04653 -0.02107 0.04774 -0.02292 0.04774 -0.02269 C 0.04791 -0.02361 0.04791 -0.02454 0.04826 -0.02547 C 0.04982 -0.03033 0.04861 -0.02431 0.04965 -0.02917 C 0.05 -0.03079 0.05035 -0.03241 0.05052 -0.03426 C 0.05087 -0.03681 0.05104 -0.03935 0.05156 -0.0419 C 0.05156 -0.04236 0.05191 -0.04306 0.05208 -0.04375 C 0.05191 -0.04884 0.05191 -0.05371 0.05156 -0.0588 C 0.05139 -0.06019 0.05052 -0.0632 0.04965 -0.06459 C 0.0493 -0.06505 0.04861 -0.06528 0.04826 -0.06574 C 0.04774 -0.06644 0.04739 -0.06736 0.04687 -0.06759 C 0.04583 -0.06829 0.04496 -0.06852 0.04392 -0.06898 L 0.04114 -0.07014 C 0.04062 -0.07037 0.0401 -0.07084 0.03975 -0.07084 C 0.03437 -0.07176 0.03715 -0.0713 0.03125 -0.07199 C 0.02743 -0.07176 0.02396 -0.07199 0.02031 -0.07084 C 0.01979 -0.0706 0.01927 -0.07037 0.01892 -0.07014 C 0.01805 -0.06991 0.01736 -0.06991 0.01649 -0.06968 C 0.01528 -0.06922 0.01267 -0.06829 0.01267 -0.06806 C 0.01232 -0.06783 0.01215 -0.06736 0.0118 -0.06713 C 0.01094 -0.06644 0.00816 -0.06597 0.00746 -0.06574 C 0.00347 -0.06389 0.00833 -0.06644 0.00521 -0.06389 C 0.00469 -0.06366 0.00416 -0.06343 0.00364 -0.0632 C 0.0033 -0.06273 0.00278 -0.06227 0.00225 -0.06204 C 0.00173 -0.06158 0.00104 -0.06134 0.00035 -0.06065 C -0.00035 -0.05996 -0.0007 -0.0588 -0.00156 -0.0581 L -0.00295 -0.05695 C -0.00538 -0.05185 -0.00209 -0.0581 -0.00521 -0.05371 C -0.00608 -0.05278 -0.0066 -0.0507 -0.00712 -0.04931 C -0.00868 -0.04584 -0.00851 -0.0463 -0.01007 -0.04422 C -0.01025 -0.04259 -0.01077 -0.04097 -0.01094 -0.03935 C -0.01163 -0.0338 -0.01129 -0.03681 -0.01181 -0.03033 C -0.01181 -0.0169 -0.01181 -0.00347 -0.01146 0.00995 C -0.01129 0.01412 -0.01146 0.01828 -0.01042 0.02199 C -0.0099 0.02407 -0.0099 0.0243 -0.00955 0.02639 C -0.00938 0.02754 -0.0092 0.02847 -0.00903 0.02963 C -0.00886 0.03078 -0.00834 0.03217 -0.00816 0.03333 C -0.00799 0.03403 -0.00747 0.03819 -0.00712 0.03912 C -0.00695 0.03981 -0.0066 0.04028 -0.00625 0.04097 C -0.00608 0.04166 -0.0059 0.04236 -0.00573 0.04282 C -0.00521 0.04467 -0.00434 0.04653 -0.0033 0.04791 C -0.00295 0.04838 -0.00243 0.04861 -0.00191 0.04907 C -0.00156 0.04953 -0.00139 0.05023 -0.00104 0.05046 C 0.00052 0.05139 0.00208 0.05185 0.00364 0.05231 C 0.00503 0.05278 0.00573 0.05347 0.00712 0.0537 C 0.00868 0.05393 0.01059 0.05393 0.01232 0.05416 C 0.01267 0.0544 0.01319 0.05463 0.01371 0.05486 C 0.01493 0.05532 0.01753 0.05578 0.01892 0.05625 C 0.02153 0.05578 0.02239 0.05578 0.02448 0.05486 C 0.02552 0.0544 0.02639 0.0537 0.02743 0.0537 L 0.0316 0.05301 C 0.03385 0.05254 0.03819 0.05162 0.03819 0.05185 C 0.03906 0.05139 0.03975 0.05069 0.04062 0.05046 C 0.04166 0.05 0.04375 0.05 0.04496 0.04907 C 0.04618 0.04838 0.04948 0.04537 0.05017 0.04352 L 0.05052 0.04213 " pathEditMode="relative" rAng="0" ptsTypes="AAAAAAAAAAAAAAAAAAAAAAAAAAAAAAAAAAAAAAAAAAAAAAAAAAAAAAAAAAAAAAAAAAAAAAAA">
                                      <p:cBhvr>
                                        <p:cTn id="21" dur="2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6 L -2.22222E-6 0.00023 C -0.00139 -0.00024 -0.00278 -0.00047 -0.00416 -0.0007 C -0.00503 -0.00093 -0.0059 -0.00186 -0.00694 -0.00186 L -0.01562 -0.00324 C -0.01614 -0.00348 -0.01666 -0.00371 -0.01701 -0.00371 C -0.02413 -0.0051 -0.02656 -0.00417 -0.03472 -0.00371 C -0.03524 -0.00348 -0.03594 -0.00301 -0.03646 -0.00255 C -0.03715 -0.00232 -0.03784 -0.00209 -0.03837 -0.00186 C -0.03889 -0.00186 -0.03923 -0.00162 -0.03975 -0.00139 C -0.04028 -0.00093 -0.04062 -0.00047 -0.04114 3.7037E-6 C -0.04357 0.00139 -0.04236 -0.00093 -0.04531 0.00301 L -0.04809 0.00671 L -0.04948 0.00856 C -0.05104 0.01458 -0.04861 0.00532 -0.05087 0.01296 C -0.0526 0.01828 -0.05104 0.01481 -0.05278 0.01851 C -0.05295 0.01921 -0.05295 0.02014 -0.05312 0.02083 C -0.0533 0.02152 -0.05347 0.02222 -0.05364 0.02268 L -0.05451 0.02777 C -0.05469 0.03356 -0.05486 0.03958 -0.05503 0.0456 C -0.05503 0.04652 -0.05538 0.04722 -0.05555 0.04814 C -0.05573 0.05 -0.0559 0.05185 -0.0559 0.0537 C -0.0559 0.06828 -0.0559 0.08287 -0.05555 0.09745 C -0.05555 0.09814 -0.05521 0.09861 -0.05503 0.0993 C -0.05225 0.11435 -0.05625 0.09444 -0.05416 0.10416 C -0.05347 0.10717 -0.05382 0.10764 -0.05173 0.11041 C -0.05139 0.11111 -0.05087 0.1118 -0.05034 0.11226 C -0.04948 0.11319 -0.04757 0.11481 -0.04757 0.11504 L -0.03975 0.11967 C -0.03837 0.1199 -0.03698 0.12014 -0.03559 0.12037 C -0.03472 0.1206 -0.03385 0.12106 -0.03281 0.12106 C -0.0309 0.12106 -0.02882 0.1206 -0.02673 0.12037 C -0.02639 0.1199 -0.02587 0.11944 -0.02534 0.11898 C -0.02482 0.11875 -0.02413 0.11875 -0.02361 0.11851 C -0.02309 0.11828 -0.02257 0.11805 -0.02222 0.11782 C -0.01996 0.11597 -0.02135 0.11689 -0.01805 0.11527 L -0.01666 0.11481 C -0.01441 0.11273 -0.0158 0.11365 -0.0125 0.11226 C -0.01198 0.11203 -0.01146 0.11203 -0.01111 0.11157 C -0.00972 0.11041 -0.00937 0.11041 -0.00833 0.10856 C -0.00642 0.10555 -0.0085 0.10787 -0.0059 0.10555 C -0.00451 0.10231 -0.00555 0.10416 -0.00225 0.10115 L -0.00087 0.1 C -0.00052 0.0993 -0.00017 0.09884 -2.22222E-6 0.09814 C 0.00035 0.09722 0.00052 0.09629 0.00104 0.0956 C 0.00139 0.0949 0.00191 0.09444 0.00243 0.09375 C 0.00278 0.09328 0.0033 0.09189 0.0033 0.09213 L 0.01111 0.08194 C 0.01129 0.08009 0.01146 0.07824 0.01163 0.07639 C 0.01163 0.07592 0.01198 0.07523 0.01216 0.07453 C 0.01233 0.07291 0.01268 0.07129 0.01302 0.06967 C 0.0132 0.06875 0.0132 0.06805 0.01354 0.06713 L 0.01441 0.06342 L 0.01493 0.06157 C 0.01493 0.06018 0.01511 0.05879 0.01528 0.0574 C 0.01545 0.05671 0.01563 0.05601 0.0158 0.05555 C 0.01615 0.05301 0.01667 0.04814 0.01667 0.04838 C 0.0165 0.04213 0.0165 0.03611 0.01632 0.03009 C 0.01615 0.02939 0.01597 0.02893 0.0158 0.02824 C 0.01545 0.02662 0.01493 0.02338 0.01493 0.02361 C 0.01389 0.01157 0.01406 0.01574 0.01493 -0.00324 C 0.01493 -0.00394 0.01528 -0.00556 0.01528 -0.00533 L 0.01216 0.0993 C 0.01216 0.10231 0.01216 0.10509 0.0125 0.10787 C 0.01302 0.11226 0.0132 0.11088 0.01493 0.11342 C 0.01528 0.11412 0.01545 0.11481 0.0158 0.11527 C 0.01615 0.1162 0.01615 0.11713 0.01667 0.11782 C 0.01823 0.1199 0.0191 0.12014 0.02084 0.12106 C 0.02361 0.12083 0.02639 0.1206 0.02917 0.12037 C 0.02986 0.12014 0.03038 0.12014 0.03108 0.11967 C 0.03177 0.11921 0.03386 0.11689 0.03438 0.11666 C 0.03472 0.1162 0.03577 0.11597 0.03577 0.1162 " pathEditMode="relative" rAng="0" ptsTypes="AAAAAAAAAAAAAAAAAAAAAAAAAAAAAAAAAAAAAAAAAAAAAAAAAAAAAAAAAAAAAAAAAAAAAAAA">
                                      <p:cBhvr>
                                        <p:cTn id="3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000"/>
                            </p:stCondLst>
                            <p:childTnLst>
                              <p:par>
                                <p:cTn id="4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96296E-6 L -0.01944 -0.00857 C -0.02222 -0.0081 -0.025 -0.00834 -0.02777 -0.00741 C -0.02882 -0.00695 -0.02951 -0.00556 -0.03055 -0.00486 C -0.03142 -0.00417 -0.03246 -0.00417 -0.03333 -0.00371 C -0.03524 -0.00209 -0.03697 -0.00023 -0.03888 0.00139 L -0.04166 0.0037 L -0.04444 0.00625 C -0.04496 0.0074 -0.04548 0.00879 -0.04618 0.00995 C -0.05156 0.01875 -0.04427 0.00463 -0.05 0.0162 C -0.05225 0.025 -0.05069 0.02129 -0.05364 0.02731 C -0.05399 0.03102 -0.05468 0.03796 -0.05555 0.04213 C -0.05555 0.04236 -0.05781 0.05139 -0.05833 0.05324 C -0.05868 0.0544 -0.05902 0.05555 -0.0592 0.05694 L -0.06007 0.0618 C -0.05989 0.06666 -0.05972 0.07176 -0.0592 0.07662 C -0.05902 0.07777 -0.0585 0.07893 -0.05833 0.08032 C -0.05572 0.09421 -0.05954 0.07801 -0.05555 0.09398 L -0.05451 0.09768 C -0.05434 0.09884 -0.05451 0.10046 -0.05364 0.10139 L -0.05086 0.1037 C -0.05052 0.10509 -0.05069 0.10671 -0.05 0.1074 C -0.04843 0.10902 -0.04618 0.10902 -0.04444 0.10995 L -0.04166 0.11111 C -0.04062 0.11157 -0.03975 0.11203 -0.03888 0.1125 C -0.03767 0.11273 -0.03628 0.11319 -0.03507 0.11365 C -0.0342 0.11389 -0.03333 0.11481 -0.03229 0.11481 C -0.0302 0.11504 -0.02812 0.11481 -0.02586 0.11481 L -0.00729 0.10879 C 0.00278 0.0993 -0.00173 0.10162 0.00469 0.09884 C 0.00556 0.09768 0.00643 0.09629 0.00747 0.09514 C 0.00834 0.09421 0.00955 0.09375 0.01025 0.09259 C 0.01337 0.08865 0.01077 0.08889 0.01303 0.08889 L 0.0158 0.07407 L 0.01945 -0.07755 L 0.01667 0.1037 C 0.0198 0.10949 0.02014 0.11203 0.02414 0.11481 C 0.025 0.11551 0.02605 0.11574 0.02691 0.1162 C 0.02952 0.11574 0.0349 0.11574 0.03803 0.11365 C 0.03837 0.11342 0.03872 0.11273 0.03907 0.1125 " pathEditMode="relative" rAng="0" ptsTypes="AAAAAAAAAAAAAAAAAAAAAAAAAAAAAAAAAAAAAAAA">
                                      <p:cBhvr>
                                        <p:cTn id="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9" y="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00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7.40741E-7 L 2.5E-6 0.09861 L 0.00642 0.11481 L 0.02031 0.12083 L 0.03142 0.12083 L 0.04809 0.10856 L 0.06198 0.0963 L 0.06753 0.0838 L 0.06944 0.0037 L 0.06284 0.16412 L 0.05451 0.18148 L 0.03333 0.19259 L 0.00451 0.1912 L -0.00365 0.1875 " pathEditMode="relative" rAng="0" ptsTypes="AAAAAAAAAAAAAA">
                                      <p:cBhvr>
                                        <p:cTn id="54" dur="2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1" y="9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75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3324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3325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E35A4F7B-622E-4D9F-A5C9-88C06A2F3CD5}"/>
              </a:ext>
            </a:extLst>
          </p:cNvPr>
          <p:cNvSpPr/>
          <p:nvPr/>
        </p:nvSpPr>
        <p:spPr>
          <a:xfrm>
            <a:off x="5602526" y="1969992"/>
            <a:ext cx="893193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f</a:t>
            </a:r>
            <a:endParaRPr lang="en-GB" sz="16600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6038F0EC-9F15-4DA8-A5D7-77606D0A40B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388" y="1884111"/>
            <a:ext cx="710150" cy="70793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473A285-B1A0-4C57-9584-4ED99E83598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8236" y="2437764"/>
            <a:ext cx="710150" cy="707937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8B6FCE96-1002-430F-A542-A089580B3EF6}"/>
              </a:ext>
            </a:extLst>
          </p:cNvPr>
          <p:cNvSpPr/>
          <p:nvPr/>
        </p:nvSpPr>
        <p:spPr>
          <a:xfrm>
            <a:off x="4386732" y="1884111"/>
            <a:ext cx="1372492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a</a:t>
            </a:r>
            <a:endParaRPr lang="en-GB" sz="16600" dirty="0"/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5685BBD0-A9DF-46F9-821B-462B6A40D8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8820" y="2363327"/>
            <a:ext cx="710150" cy="707937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1959D706-5DBC-42D4-AF7E-377AFA4175CA}"/>
              </a:ext>
            </a:extLst>
          </p:cNvPr>
          <p:cNvSpPr/>
          <p:nvPr/>
        </p:nvSpPr>
        <p:spPr>
          <a:xfrm>
            <a:off x="3451792" y="1884111"/>
            <a:ext cx="1165704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e</a:t>
            </a:r>
            <a:endParaRPr lang="en-GB" sz="16600" dirty="0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913E62C9-4BC0-4228-A1D5-4CF84FA2B1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8829" y="2794312"/>
            <a:ext cx="710150" cy="707937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D35B6087-2D25-4203-8AF3-884CD93F8573}"/>
              </a:ext>
            </a:extLst>
          </p:cNvPr>
          <p:cNvSpPr/>
          <p:nvPr/>
        </p:nvSpPr>
        <p:spPr>
          <a:xfrm>
            <a:off x="2310064" y="1884111"/>
            <a:ext cx="1377300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d</a:t>
            </a:r>
            <a:endParaRPr lang="en-GB" sz="16600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433D6761-575D-4902-83E4-DBBC75A162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705" y="2385939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7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96296E-6 L -0.01944 -0.00857 C -0.02222 -0.0081 -0.025 -0.00834 -0.02778 -0.00741 C -0.02882 -0.00695 -0.02951 -0.00556 -0.03056 -0.00486 C -0.03142 -0.00417 -0.03247 -0.00417 -0.03333 -0.00371 C -0.03524 -0.00209 -0.03698 -0.00023 -0.03889 0.00139 L -0.04167 0.0037 L -0.04444 0.00625 C -0.04497 0.0074 -0.04549 0.00879 -0.04618 0.00995 C -0.05156 0.01875 -0.04427 0.00463 -0.05 0.0162 C -0.05226 0.025 -0.05069 0.02129 -0.05365 0.02731 C -0.05399 0.03102 -0.05469 0.03796 -0.05556 0.04213 C -0.05556 0.04236 -0.05781 0.05139 -0.05833 0.05324 C -0.05868 0.0544 -0.05903 0.05555 -0.0592 0.05694 L -0.06007 0.0618 C -0.0599 0.06666 -0.05972 0.07176 -0.0592 0.07662 C -0.05903 0.07777 -0.05851 0.07893 -0.05833 0.08032 C -0.05573 0.09421 -0.05955 0.07801 -0.05556 0.09398 L -0.05451 0.09768 C -0.05434 0.09884 -0.05451 0.10046 -0.05365 0.10139 L -0.05087 0.1037 C -0.05052 0.10509 -0.05069 0.10671 -0.05 0.1074 C -0.04844 0.10902 -0.04618 0.10902 -0.04444 0.10995 L -0.04167 0.11111 C -0.04063 0.11157 -0.03976 0.11203 -0.03889 0.1125 C -0.03767 0.11273 -0.03629 0.11319 -0.03507 0.11365 C -0.0342 0.11389 -0.03333 0.11481 -0.03229 0.11481 C -0.03021 0.11504 -0.02813 0.11481 -0.02587 0.11481 L -0.00729 0.10879 C 0.00278 0.0993 -0.00174 0.10162 0.00469 0.09884 C 0.00556 0.09768 0.00642 0.09629 0.00746 0.09514 C 0.00833 0.09421 0.00955 0.09375 0.01024 0.09259 C 0.01337 0.08865 0.01076 0.08889 0.01302 0.08889 L 0.0158 0.07407 L 0.01944 -0.07755 L 0.01667 0.1037 C 0.01979 0.10949 0.02014 0.11203 0.02413 0.11481 C 0.025 0.11551 0.02604 0.11574 0.02691 0.1162 C 0.02951 0.11574 0.0349 0.11574 0.03802 0.11365 C 0.03837 0.11342 0.03871 0.11273 0.03906 0.1125 " pathEditMode="relative" rAng="0" ptsTypes="AAAAAAAAAAAAAAAAAAAAAAAAAAAAAAAAAAAAAAAA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9" y="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22222E-6 L -8.33333E-7 0.00023 C 0.00712 -0.00116 0.00156 -0.00023 0.00712 -0.00139 C 0.00816 -0.00162 0.0092 -0.00162 0.01042 -0.00209 C 0.01198 -0.00232 0.01354 -0.00255 0.01511 -0.00324 C 0.01597 -0.00371 0.01701 -0.0044 0.01788 -0.0044 L 0.0217 -0.00509 L 0.02604 -0.00695 C 0.02639 -0.00718 0.02691 -0.00764 0.02743 -0.00764 C 0.0283 -0.00787 0.03021 -0.00834 0.03125 -0.00903 C 0.0316 -0.00926 0.03212 -0.00996 0.03264 -0.01019 C 0.03316 -0.01065 0.03386 -0.01065 0.03455 -0.01088 C 0.0349 -0.01111 0.03542 -0.01134 0.03594 -0.01158 C 0.03681 -0.01227 0.03767 -0.01343 0.03872 -0.01389 C 0.03924 -0.01412 0.03976 -0.01435 0.04011 -0.01459 C 0.04445 -0.01783 0.04167 -0.01597 0.04445 -0.01898 C 0.04479 -0.01945 0.04549 -0.01991 0.04583 -0.02037 C 0.04653 -0.02107 0.04774 -0.02292 0.04774 -0.02269 C 0.04792 -0.02361 0.04792 -0.02454 0.04826 -0.02547 C 0.04983 -0.03033 0.04861 -0.02431 0.04965 -0.02917 C 0.05 -0.03079 0.05035 -0.03241 0.05052 -0.03426 C 0.05087 -0.03681 0.05104 -0.03935 0.05156 -0.0419 C 0.05156 -0.04236 0.05191 -0.04306 0.05208 -0.04375 C 0.05191 -0.04884 0.05191 -0.05371 0.05156 -0.0588 C 0.05139 -0.06019 0.05052 -0.0632 0.04965 -0.06459 C 0.04931 -0.06505 0.04861 -0.06528 0.04826 -0.06574 C 0.04774 -0.06644 0.0474 -0.06736 0.04688 -0.06759 C 0.04583 -0.06829 0.04497 -0.06852 0.04392 -0.06898 L 0.04115 -0.07014 C 0.04063 -0.07037 0.04011 -0.07084 0.03976 -0.07084 C 0.03438 -0.07176 0.03715 -0.0713 0.03125 -0.07199 C 0.02743 -0.07176 0.02396 -0.07199 0.02031 -0.07084 C 0.01979 -0.0706 0.01927 -0.07037 0.01892 -0.07014 C 0.01806 -0.06991 0.01736 -0.06991 0.01649 -0.06968 C 0.01528 -0.06922 0.01267 -0.06829 0.01267 -0.06806 C 0.01233 -0.06783 0.01215 -0.06736 0.01181 -0.06713 C 0.01094 -0.06644 0.00816 -0.06597 0.00747 -0.06574 C 0.00347 -0.06389 0.00833 -0.06644 0.00521 -0.06389 C 0.00469 -0.06366 0.00417 -0.06343 0.00365 -0.0632 C 0.0033 -0.06273 0.00278 -0.06227 0.00226 -0.06204 C 0.00174 -0.06158 0.00104 -0.06134 0.00035 -0.06065 C -0.00035 -0.05996 -0.00069 -0.0588 -0.00156 -0.0581 L -0.00295 -0.05695 C -0.00538 -0.05185 -0.00208 -0.0581 -0.00521 -0.05371 C -0.00608 -0.05278 -0.0066 -0.0507 -0.00712 -0.04931 C -0.00868 -0.04584 -0.00851 -0.0463 -0.01007 -0.04422 C -0.01024 -0.04259 -0.01076 -0.04097 -0.01094 -0.03935 C -0.01163 -0.0338 -0.01128 -0.03681 -0.0118 -0.03033 C -0.0118 -0.0169 -0.0118 -0.00347 -0.01146 0.00995 C -0.01128 0.01412 -0.01146 0.01828 -0.01042 0.02199 C -0.00989 0.02407 -0.00989 0.0243 -0.00955 0.02639 C -0.00937 0.02754 -0.0092 0.02847 -0.00903 0.02963 C -0.00885 0.03078 -0.00833 0.03217 -0.00816 0.03333 C -0.00799 0.03403 -0.00746 0.03819 -0.00712 0.03912 C -0.00694 0.03981 -0.0066 0.04028 -0.00625 0.04097 C -0.00608 0.04166 -0.0059 0.04236 -0.00573 0.04282 C -0.00521 0.04467 -0.00434 0.04653 -0.0033 0.04791 C -0.00295 0.04838 -0.00243 0.04861 -0.00191 0.04907 C -0.00156 0.04953 -0.00139 0.05023 -0.00104 0.05046 C 0.00052 0.05139 0.00208 0.05185 0.00365 0.05231 C 0.00504 0.05278 0.00573 0.05347 0.00712 0.0537 C 0.00868 0.05393 0.01059 0.05393 0.01233 0.05416 C 0.01267 0.0544 0.0132 0.05463 0.01372 0.05486 C 0.01493 0.05532 0.01754 0.05578 0.01892 0.05625 C 0.02153 0.05578 0.0224 0.05578 0.02448 0.05486 C 0.02552 0.0544 0.02639 0.0537 0.02743 0.0537 L 0.0316 0.05301 C 0.03386 0.05254 0.0382 0.05162 0.0382 0.05185 C 0.03906 0.05139 0.03976 0.05069 0.04063 0.05046 C 0.04167 0.05 0.04375 0.05 0.04497 0.04907 C 0.04618 0.04838 0.04948 0.04537 0.05017 0.04352 L 0.05052 0.04213 " pathEditMode="relative" rAng="0" ptsTypes="AAAAAAAAAAAAAAAAAAAAAAAAAAAAAAAAAAAAAAAAAAAAAAAAAAAAAAAAAAAAAAAAAAAAAAAA">
                                      <p:cBhvr>
                                        <p:cTn id="21" dur="2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25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7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250"/>
                            </p:stCondLst>
                            <p:childTnLst>
                              <p:par>
                                <p:cTn id="3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1.66667E-6 0.00023 C -0.00139 -0.00024 -0.00278 -0.00047 -0.00417 -0.0007 C -0.00504 -0.00093 -0.0059 -0.00186 -0.00695 -0.00186 L -0.01563 -0.00324 C -0.01615 -0.00348 -0.01667 -0.00371 -0.01702 -0.00371 C -0.02413 -0.0051 -0.02656 -0.00417 -0.03472 -0.00371 C -0.03524 -0.00348 -0.03594 -0.00301 -0.03646 -0.00255 C -0.03715 -0.00232 -0.03785 -0.00209 -0.03837 -0.00186 C -0.03889 -0.00186 -0.03924 -0.00162 -0.03976 -0.00139 C -0.04028 -0.00093 -0.04063 -0.00047 -0.04115 3.7037E-6 C -0.04358 0.00139 -0.04236 -0.00093 -0.04531 0.00301 L -0.04809 0.00671 L -0.04948 0.00856 C -0.05104 0.01458 -0.04861 0.00532 -0.05087 0.01296 C -0.05261 0.01828 -0.05104 0.01481 -0.05278 0.01851 C -0.05295 0.01921 -0.05295 0.02014 -0.05313 0.02083 C -0.0533 0.02152 -0.05347 0.02222 -0.05365 0.02268 L -0.05452 0.02777 C -0.05469 0.03356 -0.05486 0.03958 -0.05504 0.0456 C -0.05504 0.04652 -0.05538 0.04722 -0.05556 0.04814 C -0.05573 0.05 -0.0559 0.05185 -0.0559 0.0537 C -0.0559 0.06828 -0.0559 0.08287 -0.05556 0.09745 C -0.05556 0.09814 -0.05521 0.09861 -0.05504 0.0993 C -0.05226 0.11435 -0.05625 0.09444 -0.05417 0.10416 C -0.05347 0.10717 -0.05382 0.10764 -0.05174 0.11041 C -0.05139 0.11111 -0.05087 0.1118 -0.05035 0.11226 C -0.04948 0.11319 -0.04757 0.11481 -0.04757 0.11504 L -0.03976 0.11967 C -0.03837 0.1199 -0.03698 0.12014 -0.03559 0.12037 C -0.03472 0.1206 -0.03386 0.12106 -0.03281 0.12106 C -0.0309 0.12106 -0.02882 0.1206 -0.02674 0.12037 C -0.02639 0.1199 -0.02587 0.11944 -0.02535 0.11898 C -0.02483 0.11875 -0.02413 0.11875 -0.02361 0.11851 C -0.02309 0.11828 -0.02257 0.11805 -0.02222 0.11782 C -0.01997 0.11597 -0.02136 0.11689 -0.01806 0.11527 L -0.01667 0.11481 C -0.01441 0.11273 -0.0158 0.11365 -0.0125 0.11226 C -0.01198 0.11203 -0.01146 0.11203 -0.01111 0.11157 C -0.00972 0.11041 -0.00938 0.11041 -0.00833 0.10856 C -0.00643 0.10555 -0.00851 0.10787 -0.0059 0.10555 C -0.00452 0.10231 -0.00556 0.10416 -0.00226 0.10115 L -0.00087 0.1 C -0.00052 0.0993 -0.00018 0.09884 1.66667E-6 0.09814 C 0.00035 0.09722 0.00052 0.09629 0.00104 0.0956 C 0.00139 0.0949 0.00191 0.09444 0.00243 0.09375 C 0.00278 0.09328 0.0033 0.09189 0.0033 0.09213 L 0.01111 0.08194 C 0.01128 0.08009 0.01146 0.07824 0.01163 0.07639 C 0.01163 0.07592 0.01198 0.07523 0.01215 0.07453 C 0.01232 0.07291 0.01267 0.07129 0.01302 0.06967 C 0.01319 0.06875 0.01319 0.06805 0.01354 0.06713 L 0.01441 0.06342 L 0.01493 0.06157 C 0.01493 0.06018 0.0151 0.05879 0.01528 0.0574 C 0.01545 0.05671 0.01562 0.05601 0.0158 0.05555 C 0.01614 0.05301 0.01667 0.04814 0.01667 0.04838 C 0.01649 0.04213 0.01649 0.03611 0.01632 0.03009 C 0.01614 0.02939 0.01597 0.02893 0.0158 0.02824 C 0.01545 0.02662 0.01493 0.02338 0.01493 0.02361 C 0.01389 0.01157 0.01406 0.01574 0.01493 -0.00324 C 0.01493 -0.00394 0.01528 -0.00556 0.01528 -0.00533 L 0.01215 0.0993 C 0.01215 0.10231 0.01215 0.10509 0.0125 0.10787 C 0.01302 0.11226 0.01319 0.11088 0.01493 0.11342 C 0.01528 0.11412 0.01545 0.11481 0.0158 0.11527 C 0.01614 0.1162 0.01614 0.11713 0.01667 0.11782 C 0.01823 0.1199 0.0191 0.12014 0.02083 0.12106 C 0.02361 0.12083 0.02639 0.1206 0.02917 0.12037 C 0.02986 0.12014 0.03038 0.12014 0.03107 0.11967 C 0.03177 0.11921 0.03385 0.11689 0.03437 0.11666 C 0.03472 0.1162 0.03576 0.11597 0.03576 0.1162 " pathEditMode="relative" rAng="0" ptsTypes="AAAAAAAAAAAAAAAAAAAAAAAAAAAAAAAAAAAAAAAAAAAAAAAAAAAAAAAAAAAAAAAAAAAAAAAA">
                                      <p:cBhvr>
                                        <p:cTn id="3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25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75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250"/>
                            </p:stCondLst>
                            <p:childTnLst>
                              <p:par>
                                <p:cTn id="4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11111E-6 L -0.01684 -0.00602 C -0.01875 -0.00602 -0.0283 -0.00648 -0.03247 -0.0037 C -0.03351 -0.00301 -0.03438 -0.00208 -0.03525 -0.00116 C -0.03594 1.11111E-6 -0.03646 0.00139 -0.03716 0.00255 C -0.03768 0.00347 -0.03872 0.00393 -0.03907 0.00486 C -0.03994 0.00741 -0.04028 0.00995 -0.0408 0.01227 C -0.04202 0.0169 -0.04184 0.01481 -0.04184 0.01852 L -0.04827 0.24699 C -0.05226 0.26296 -0.04827 0.25995 -0.05487 0.26296 C -0.05539 0.26366 -0.05591 0.26481 -0.0566 0.26551 C -0.05886 0.2669 -0.0632 0.26829 -0.06598 0.26921 C -0.07119 0.26875 -0.07657 0.26898 -0.0816 0.26782 C -0.08247 0.26759 -0.08282 0.26597 -0.08351 0.26551 C -0.08386 0.26528 -0.08421 0.26551 -0.08438 0.26551 " pathEditMode="relative" rAng="0" ptsTypes="AAAAAAAAAAAAAAA">
                                      <p:cBhvr>
                                        <p:cTn id="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19" y="1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25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75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250"/>
                            </p:stCondLst>
                            <p:childTnLst>
                              <p:par>
                                <p:cTn id="5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0.05225 -0.00324 " pathEditMode="relative" rAng="0" ptsTypes="AA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4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25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6AD1F921-26ED-498B-958F-ABADE3856E41}"/>
              </a:ext>
            </a:extLst>
          </p:cNvPr>
          <p:cNvGrpSpPr/>
          <p:nvPr/>
        </p:nvGrpSpPr>
        <p:grpSpPr>
          <a:xfrm>
            <a:off x="2097512" y="588474"/>
            <a:ext cx="4939449" cy="5821379"/>
            <a:chOff x="2097512" y="588474"/>
            <a:chExt cx="4939449" cy="5821379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3401007D-62C0-4088-A3AE-9F06213A9BA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5116"/>
            <a:stretch/>
          </p:blipFill>
          <p:spPr>
            <a:xfrm>
              <a:off x="2097512" y="588474"/>
              <a:ext cx="4939449" cy="5821379"/>
            </a:xfrm>
            <a:prstGeom prst="rect">
              <a:avLst/>
            </a:prstGeom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66F2F89A-2328-4A1B-9D2D-6F1ADEB772A4}"/>
                </a:ext>
              </a:extLst>
            </p:cNvPr>
            <p:cNvSpPr/>
            <p:nvPr/>
          </p:nvSpPr>
          <p:spPr>
            <a:xfrm rot="21348513">
              <a:off x="2899349" y="842717"/>
              <a:ext cx="3080060" cy="968720"/>
            </a:xfrm>
            <a:prstGeom prst="rect">
              <a:avLst/>
            </a:prstGeom>
            <a:solidFill>
              <a:srgbClr val="F9F7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28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4932485"/>
            <a:ext cx="7839075" cy="1303215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The foll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rgbClr val="D83A5E"/>
                </a:solidFill>
                <a:latin typeface="Twinkl" pitchFamily="50" charset="0"/>
              </a:rPr>
              <a:t>Wednesday</a:t>
            </a:r>
            <a:r>
              <a:rPr lang="en-GB" sz="2000" dirty="0">
                <a:solidFill>
                  <a:srgbClr val="FF0000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in s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</a:t>
            </a:r>
            <a:r>
              <a:rPr lang="en-GB" sz="2000" u="sng" spc="-150" dirty="0">
                <a:solidFill>
                  <a:schemeClr val="tx1"/>
                </a:solidFill>
                <a:latin typeface="Twinkl" pitchFamily="50" charset="0"/>
              </a:rPr>
              <a:t>h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l, Mrs Tan gave the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ildren a lett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to take home to their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parents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“H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exciti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,” said Sam, 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 lett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“We’re goi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on a s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ur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prise s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choo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l trip on Frid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and it s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s here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at H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eather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is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coming 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!”</a:t>
            </a:r>
          </a:p>
        </p:txBody>
      </p:sp>
      <p:sp>
        <p:nvSpPr>
          <p:cNvPr id="25" name="Arc 24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1855672" y="5291678"/>
            <a:ext cx="301632" cy="311974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5502899" y="5585807"/>
            <a:ext cx="301632" cy="311974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6090789" y="4992891"/>
            <a:ext cx="301632" cy="311974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7" name="Arc 16">
            <a:extLst>
              <a:ext uri="{FF2B5EF4-FFF2-40B4-BE49-F238E27FC236}">
                <a16:creationId xmlns:a16="http://schemas.microsoft.com/office/drawing/2014/main" id="{00B5A44A-FFE4-4580-87D8-431A654E9AEF}"/>
              </a:ext>
            </a:extLst>
          </p:cNvPr>
          <p:cNvSpPr/>
          <p:nvPr/>
        </p:nvSpPr>
        <p:spPr>
          <a:xfrm rot="7906188">
            <a:off x="2500447" y="5303402"/>
            <a:ext cx="301632" cy="311974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2F1C36-A924-42EF-96FD-3197F6803D94}"/>
              </a:ext>
            </a:extLst>
          </p:cNvPr>
          <p:cNvSpPr txBox="1"/>
          <p:nvPr/>
        </p:nvSpPr>
        <p:spPr>
          <a:xfrm>
            <a:off x="2362954" y="851029"/>
            <a:ext cx="427323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</a:t>
            </a:r>
            <a:r>
              <a:rPr lang="en-GB" u="sng" dirty="0"/>
              <a:t>ear</a:t>
            </a:r>
            <a:r>
              <a:rPr lang="en-GB" dirty="0"/>
              <a:t> all, 		</a:t>
            </a:r>
            <a:r>
              <a:rPr lang="en-GB" dirty="0">
                <a:solidFill>
                  <a:srgbClr val="D83A5E"/>
                </a:solidFill>
              </a:rPr>
              <a:t>Wednesday</a:t>
            </a:r>
            <a:r>
              <a:rPr lang="en-GB" dirty="0"/>
              <a:t> 5</a:t>
            </a:r>
          </a:p>
          <a:p>
            <a:endParaRPr lang="en-GB" dirty="0"/>
          </a:p>
          <a:p>
            <a:r>
              <a:rPr lang="en-GB" dirty="0"/>
              <a:t>On Frid</a:t>
            </a:r>
            <a:r>
              <a:rPr lang="en-GB" u="sng" dirty="0"/>
              <a:t>ay</a:t>
            </a:r>
            <a:r>
              <a:rPr lang="en-GB" dirty="0"/>
              <a:t>, we will be goi</a:t>
            </a:r>
            <a:r>
              <a:rPr lang="en-GB" u="sng" dirty="0"/>
              <a:t>ng</a:t>
            </a:r>
            <a:r>
              <a:rPr lang="en-GB" dirty="0"/>
              <a:t> on a s</a:t>
            </a:r>
            <a:r>
              <a:rPr lang="en-GB" u="sng" dirty="0"/>
              <a:t>ur</a:t>
            </a:r>
            <a:r>
              <a:rPr lang="en-GB" dirty="0"/>
              <a:t>prise trip wi</a:t>
            </a:r>
            <a:r>
              <a:rPr lang="en-GB" u="sng" dirty="0"/>
              <a:t>th</a:t>
            </a:r>
            <a:r>
              <a:rPr lang="en-GB" dirty="0"/>
              <a:t> the </a:t>
            </a:r>
            <a:r>
              <a:rPr lang="en-GB" u="sng" dirty="0"/>
              <a:t>ch</a:t>
            </a:r>
            <a:r>
              <a:rPr lang="en-GB" dirty="0"/>
              <a:t>ildren. H</a:t>
            </a:r>
            <a:r>
              <a:rPr lang="en-GB" u="sng" dirty="0"/>
              <a:t>eather</a:t>
            </a:r>
            <a:r>
              <a:rPr lang="en-GB" dirty="0"/>
              <a:t> will be </a:t>
            </a:r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</a:rPr>
              <a:t>coming</a:t>
            </a:r>
            <a:r>
              <a:rPr lang="en-GB" dirty="0"/>
              <a:t>, t</a:t>
            </a:r>
            <a:r>
              <a:rPr lang="en-GB" u="sng" dirty="0"/>
              <a:t>oo</a:t>
            </a:r>
            <a:r>
              <a:rPr lang="en-GB" dirty="0"/>
              <a:t>! </a:t>
            </a:r>
          </a:p>
          <a:p>
            <a:r>
              <a:rPr lang="en-GB" dirty="0">
                <a:solidFill>
                  <a:srgbClr val="D83A5E"/>
                </a:solidFill>
              </a:rPr>
              <a:t>Please</a:t>
            </a:r>
            <a:r>
              <a:rPr lang="en-GB" dirty="0"/>
              <a:t> make s</a:t>
            </a:r>
            <a:r>
              <a:rPr lang="en-GB" u="sng" dirty="0"/>
              <a:t>ure</a:t>
            </a:r>
            <a:r>
              <a:rPr lang="en-GB" dirty="0"/>
              <a:t> </a:t>
            </a:r>
            <a:r>
              <a:rPr lang="en-GB" u="sng" dirty="0"/>
              <a:t>th</a:t>
            </a:r>
            <a:r>
              <a:rPr lang="en-GB" dirty="0"/>
              <a:t>at the </a:t>
            </a:r>
            <a:r>
              <a:rPr lang="en-GB" u="sng" dirty="0"/>
              <a:t>ch</a:t>
            </a:r>
            <a:r>
              <a:rPr lang="en-GB" dirty="0"/>
              <a:t>ildren have had a g</a:t>
            </a:r>
            <a:r>
              <a:rPr lang="en-GB" u="sng" dirty="0"/>
              <a:t>oo</a:t>
            </a:r>
            <a:r>
              <a:rPr lang="en-GB" dirty="0"/>
              <a:t>d br</a:t>
            </a:r>
            <a:r>
              <a:rPr lang="en-GB" u="sng" dirty="0"/>
              <a:t>ea</a:t>
            </a:r>
            <a:r>
              <a:rPr lang="en-GB" dirty="0"/>
              <a:t>kfast </a:t>
            </a:r>
            <a:r>
              <a:rPr lang="en-GB" dirty="0">
                <a:solidFill>
                  <a:srgbClr val="D83A5E"/>
                </a:solidFill>
              </a:rPr>
              <a:t>before</a:t>
            </a:r>
            <a:r>
              <a:rPr lang="en-GB" dirty="0">
                <a:solidFill>
                  <a:srgbClr val="D82233"/>
                </a:solidFill>
              </a:rPr>
              <a:t> </a:t>
            </a:r>
            <a:r>
              <a:rPr lang="en-GB" dirty="0"/>
              <a:t>they come, as it will be a lo</a:t>
            </a:r>
            <a:r>
              <a:rPr lang="en-GB" u="sng" dirty="0"/>
              <a:t>ng</a:t>
            </a:r>
            <a:r>
              <a:rPr lang="en-GB" dirty="0"/>
              <a:t> d</a:t>
            </a:r>
            <a:r>
              <a:rPr lang="en-GB" u="sng" dirty="0"/>
              <a:t>ay</a:t>
            </a:r>
            <a:r>
              <a:rPr lang="en-GB" dirty="0"/>
              <a:t>. </a:t>
            </a:r>
            <a:r>
              <a:rPr lang="en-GB" u="sng" dirty="0"/>
              <a:t>Th</a:t>
            </a:r>
            <a:r>
              <a:rPr lang="en-GB" dirty="0"/>
              <a:t>ey will n</a:t>
            </a:r>
            <a:r>
              <a:rPr lang="en-GB" u="sng" dirty="0"/>
              <a:t>ee</a:t>
            </a:r>
            <a:r>
              <a:rPr lang="en-GB" dirty="0"/>
              <a:t>d c</a:t>
            </a:r>
            <a:r>
              <a:rPr lang="en-GB" u="sng" dirty="0"/>
              <a:t>oa</a:t>
            </a:r>
            <a:r>
              <a:rPr lang="en-GB" dirty="0"/>
              <a:t>ts as the w</a:t>
            </a:r>
            <a:r>
              <a:rPr lang="en-GB" u="sng" dirty="0"/>
              <a:t>ea</a:t>
            </a:r>
            <a:r>
              <a:rPr lang="en-GB" dirty="0"/>
              <a:t>th</a:t>
            </a:r>
            <a:r>
              <a:rPr lang="en-GB" u="sng" dirty="0"/>
              <a:t>er</a:t>
            </a:r>
            <a:r>
              <a:rPr lang="en-GB" dirty="0"/>
              <a:t> is likely to be cold.</a:t>
            </a:r>
          </a:p>
          <a:p>
            <a:endParaRPr lang="en-GB" dirty="0"/>
          </a:p>
          <a:p>
            <a:r>
              <a:rPr lang="en-GB" dirty="0">
                <a:solidFill>
                  <a:srgbClr val="D83A5E"/>
                </a:solidFill>
              </a:rPr>
              <a:t>Please</a:t>
            </a:r>
            <a:r>
              <a:rPr lang="en-GB" dirty="0"/>
              <a:t> be r</a:t>
            </a:r>
            <a:r>
              <a:rPr lang="en-GB" u="sng" dirty="0"/>
              <a:t>ea</a:t>
            </a:r>
            <a:r>
              <a:rPr lang="en-GB" dirty="0"/>
              <a:t>dy to go by 8.30 a.m.</a:t>
            </a:r>
          </a:p>
          <a:p>
            <a:endParaRPr lang="en-GB" dirty="0"/>
          </a:p>
          <a:p>
            <a:r>
              <a:rPr lang="en-GB" u="sng" dirty="0"/>
              <a:t>Th</a:t>
            </a:r>
            <a:r>
              <a:rPr lang="en-GB" dirty="0"/>
              <a:t>ank you,</a:t>
            </a:r>
          </a:p>
          <a:p>
            <a:r>
              <a:rPr lang="en-GB" dirty="0"/>
              <a:t>Mrs Tan</a:t>
            </a:r>
          </a:p>
          <a:p>
            <a:endParaRPr lang="en-GB" dirty="0"/>
          </a:p>
        </p:txBody>
      </p:sp>
      <p:sp>
        <p:nvSpPr>
          <p:cNvPr id="15" name="Arc 14">
            <a:extLst>
              <a:ext uri="{FF2B5EF4-FFF2-40B4-BE49-F238E27FC236}">
                <a16:creationId xmlns:a16="http://schemas.microsoft.com/office/drawing/2014/main" id="{458874AF-13AB-4B3B-A2B5-5B55183820D2}"/>
              </a:ext>
            </a:extLst>
          </p:cNvPr>
          <p:cNvSpPr/>
          <p:nvPr/>
        </p:nvSpPr>
        <p:spPr>
          <a:xfrm rot="7906188">
            <a:off x="2873295" y="1694291"/>
            <a:ext cx="301632" cy="311974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903C33DA-898C-426A-B4FA-3890A465EE00}"/>
              </a:ext>
            </a:extLst>
          </p:cNvPr>
          <p:cNvSpPr/>
          <p:nvPr/>
        </p:nvSpPr>
        <p:spPr>
          <a:xfrm rot="7906188">
            <a:off x="3358073" y="2254093"/>
            <a:ext cx="301632" cy="311974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4F4E80F-AA70-457B-ACCE-E02E735EBF8D}"/>
              </a:ext>
            </a:extLst>
          </p:cNvPr>
          <p:cNvSpPr txBox="1"/>
          <p:nvPr/>
        </p:nvSpPr>
        <p:spPr>
          <a:xfrm>
            <a:off x="6449356" y="869134"/>
            <a:ext cx="39835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 err="1"/>
              <a:t>th</a:t>
            </a:r>
            <a:endParaRPr lang="en-GB" sz="1050" dirty="0"/>
          </a:p>
        </p:txBody>
      </p:sp>
      <p:sp>
        <p:nvSpPr>
          <p:cNvPr id="21" name="Arc 20">
            <a:extLst>
              <a:ext uri="{FF2B5EF4-FFF2-40B4-BE49-F238E27FC236}">
                <a16:creationId xmlns:a16="http://schemas.microsoft.com/office/drawing/2014/main" id="{5B03D63C-D301-442B-8C09-B569797F5701}"/>
              </a:ext>
            </a:extLst>
          </p:cNvPr>
          <p:cNvSpPr/>
          <p:nvPr/>
        </p:nvSpPr>
        <p:spPr>
          <a:xfrm rot="7906188">
            <a:off x="4901405" y="3055214"/>
            <a:ext cx="301632" cy="311974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0347A56-0D52-49A1-B0A5-F7B56FFF20E7}"/>
              </a:ext>
            </a:extLst>
          </p:cNvPr>
          <p:cNvSpPr/>
          <p:nvPr/>
        </p:nvSpPr>
        <p:spPr>
          <a:xfrm>
            <a:off x="6206045" y="1948102"/>
            <a:ext cx="45719" cy="95250"/>
          </a:xfrm>
          <a:prstGeom prst="rect">
            <a:avLst/>
          </a:prstGeom>
          <a:solidFill>
            <a:srgbClr val="F9F7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D2F3F93-D21D-454B-93F3-A9447C8D9939}"/>
              </a:ext>
            </a:extLst>
          </p:cNvPr>
          <p:cNvSpPr/>
          <p:nvPr/>
        </p:nvSpPr>
        <p:spPr>
          <a:xfrm>
            <a:off x="5987832" y="1948102"/>
            <a:ext cx="45719" cy="95250"/>
          </a:xfrm>
          <a:prstGeom prst="rect">
            <a:avLst/>
          </a:prstGeom>
          <a:solidFill>
            <a:srgbClr val="F9F7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D66BE17-B1E5-4119-B47B-B6B360AEBB28}"/>
              </a:ext>
            </a:extLst>
          </p:cNvPr>
          <p:cNvSpPr/>
          <p:nvPr/>
        </p:nvSpPr>
        <p:spPr>
          <a:xfrm>
            <a:off x="4358194" y="5225066"/>
            <a:ext cx="45719" cy="952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FAFFA65-AB28-4764-A440-05432C406BEC}"/>
              </a:ext>
            </a:extLst>
          </p:cNvPr>
          <p:cNvSpPr/>
          <p:nvPr/>
        </p:nvSpPr>
        <p:spPr>
          <a:xfrm>
            <a:off x="3836700" y="6140450"/>
            <a:ext cx="47119" cy="5794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E73DCC2-382A-405A-8DA9-3EDA8C9E4E94}"/>
              </a:ext>
            </a:extLst>
          </p:cNvPr>
          <p:cNvSpPr/>
          <p:nvPr/>
        </p:nvSpPr>
        <p:spPr>
          <a:xfrm>
            <a:off x="3600956" y="6146404"/>
            <a:ext cx="47119" cy="5794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E598185-0E9C-4269-9944-A00D3E085F4F}"/>
              </a:ext>
            </a:extLst>
          </p:cNvPr>
          <p:cNvSpPr/>
          <p:nvPr/>
        </p:nvSpPr>
        <p:spPr>
          <a:xfrm>
            <a:off x="6237475" y="5849415"/>
            <a:ext cx="58549" cy="18466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6694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CE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1">
            <a:extLst>
              <a:ext uri="{FF2B5EF4-FFF2-40B4-BE49-F238E27FC236}">
                <a16:creationId xmlns:a16="http://schemas.microsoft.com/office/drawing/2014/main" id="{7E37E496-7E6A-4704-BC75-F922238E419A}"/>
              </a:ext>
            </a:extLst>
          </p:cNvPr>
          <p:cNvSpPr/>
          <p:nvPr/>
        </p:nvSpPr>
        <p:spPr bwMode="auto">
          <a:xfrm>
            <a:off x="451854" y="431954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081EE246-DAF6-4F7D-B7DB-2176417AC5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278" y="3115155"/>
            <a:ext cx="4751390" cy="2384427"/>
          </a:xfrm>
          <a:prstGeom prst="rect">
            <a:avLst/>
          </a:prstGeom>
        </p:spPr>
      </p:pic>
      <p:sp>
        <p:nvSpPr>
          <p:cNvPr id="28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5161084"/>
            <a:ext cx="7839075" cy="1074615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at Frid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 the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ildren arrived at s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choo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l and got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straight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onto a c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oach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at was w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ai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tside f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em. “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is is exciti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!” said Jake. “I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wonder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where we are goi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.”</a:t>
            </a:r>
          </a:p>
        </p:txBody>
      </p:sp>
      <p:sp>
        <p:nvSpPr>
          <p:cNvPr id="25" name="Arc 24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4004369" y="5563626"/>
            <a:ext cx="301632" cy="311974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3977046" y="5247865"/>
            <a:ext cx="301632" cy="311974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30D55294-FF8D-44C6-B7CC-88C0E0F70B55}"/>
              </a:ext>
            </a:extLst>
          </p:cNvPr>
          <p:cNvSpPr/>
          <p:nvPr/>
        </p:nvSpPr>
        <p:spPr>
          <a:xfrm rot="7906188">
            <a:off x="866043" y="5878143"/>
            <a:ext cx="301632" cy="311974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5689FB4-20B2-4A94-A9BA-B47D5383F584}"/>
              </a:ext>
            </a:extLst>
          </p:cNvPr>
          <p:cNvSpPr/>
          <p:nvPr/>
        </p:nvSpPr>
        <p:spPr>
          <a:xfrm>
            <a:off x="5179641" y="5491920"/>
            <a:ext cx="58549" cy="18466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70B0A19-3D90-4ABE-97FB-65876D589729}"/>
              </a:ext>
            </a:extLst>
          </p:cNvPr>
          <p:cNvSpPr/>
          <p:nvPr/>
        </p:nvSpPr>
        <p:spPr>
          <a:xfrm>
            <a:off x="1130291" y="5793236"/>
            <a:ext cx="58549" cy="18466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E536C95-B0E8-448C-996B-F24D75D0A1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48672" y="6620028"/>
            <a:ext cx="695325" cy="24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283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CE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">
            <a:extLst>
              <a:ext uri="{FF2B5EF4-FFF2-40B4-BE49-F238E27FC236}">
                <a16:creationId xmlns:a16="http://schemas.microsoft.com/office/drawing/2014/main" id="{8A05523A-9CB8-478A-A2E7-AE5D8DA8BEC8}"/>
              </a:ext>
            </a:extLst>
          </p:cNvPr>
          <p:cNvSpPr/>
          <p:nvPr/>
        </p:nvSpPr>
        <p:spPr bwMode="auto">
          <a:xfrm>
            <a:off x="466187" y="434772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00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185F4208-E39E-402A-AAE5-1C04904102A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112" y="2851778"/>
            <a:ext cx="5048250" cy="2533403"/>
          </a:xfrm>
          <a:prstGeom prst="rect">
            <a:avLst/>
          </a:prstGeom>
        </p:spPr>
      </p:pic>
      <p:sp>
        <p:nvSpPr>
          <p:cNvPr id="28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4841796"/>
            <a:ext cx="7839075" cy="1393904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It was a lo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 journey 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and the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ildren s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 began to get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bored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“Let’s pl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 game,”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suggested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Lily. “I’ve brought one wi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me. It’s called P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air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s” 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“OK,” said Sam, “I’m 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dy!”</a:t>
            </a:r>
          </a:p>
        </p:txBody>
      </p:sp>
      <p:sp>
        <p:nvSpPr>
          <p:cNvPr id="25" name="Arc 24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2459500" y="5242988"/>
            <a:ext cx="301632" cy="311974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792CB78-7CA9-482D-ADAA-ADE754B0E9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48672" y="6620028"/>
            <a:ext cx="695325" cy="24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199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4213" y="1355724"/>
            <a:ext cx="7775575" cy="1239693"/>
          </a:xfrm>
          <a:prstGeom prst="roundRect">
            <a:avLst>
              <a:gd name="adj" fmla="val 7798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Turn over 2 cards. If the word matches the picture, you get to keep the cards. If not, try again.</a:t>
            </a:r>
          </a:p>
          <a:p>
            <a:pPr algn="ctr"/>
            <a:endParaRPr lang="en-GB" sz="2000" dirty="0">
              <a:solidFill>
                <a:schemeClr val="tx1"/>
              </a:solidFill>
              <a:latin typeface="Twinkl" pitchFamily="50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" pitchFamily="50" charset="0"/>
              </a:rPr>
              <a:t>Hint: Each word has </a:t>
            </a:r>
            <a:r>
              <a:rPr lang="en-GB" sz="1200" b="1" dirty="0" err="1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1200" dirty="0">
                <a:solidFill>
                  <a:schemeClr val="tx1"/>
                </a:solidFill>
                <a:latin typeface="Twinkl" pitchFamily="50" charset="0"/>
              </a:rPr>
              <a:t> in it!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424"/>
          <a:stretch/>
        </p:blipFill>
        <p:spPr>
          <a:xfrm>
            <a:off x="2180625" y="2806432"/>
            <a:ext cx="5001823" cy="3605657"/>
          </a:xfrm>
          <a:prstGeom prst="rect">
            <a:avLst/>
          </a:prstGeom>
        </p:spPr>
      </p:pic>
      <p:sp>
        <p:nvSpPr>
          <p:cNvPr id="21507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Pairs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2" name="Kit's teachings"/>
          <p:cNvGrpSpPr>
            <a:grpSpLocks/>
          </p:cNvGrpSpPr>
          <p:nvPr/>
        </p:nvGrpSpPr>
        <p:grpSpPr bwMode="auto">
          <a:xfrm>
            <a:off x="684213" y="5157788"/>
            <a:ext cx="4464050" cy="1008062"/>
            <a:chOff x="683568" y="5157192"/>
            <a:chExt cx="4464496" cy="1008112"/>
          </a:xfrm>
        </p:grpSpPr>
        <p:sp>
          <p:nvSpPr>
            <p:cNvPr id="13" name="Rectangle: Rounded Corners 9">
              <a:extLst>
                <a:ext uri="{FF2B5EF4-FFF2-40B4-BE49-F238E27FC236}">
                  <a16:creationId xmlns:a16="http://schemas.microsoft.com/office/drawing/2014/main" id="{609CDF5D-F034-46B3-9510-21EA080CF73B}"/>
                </a:ext>
              </a:extLst>
            </p:cNvPr>
            <p:cNvSpPr/>
            <p:nvPr/>
          </p:nvSpPr>
          <p:spPr>
            <a:xfrm>
              <a:off x="1475809" y="5517572"/>
              <a:ext cx="3672255" cy="431821"/>
            </a:xfrm>
            <a:prstGeom prst="roundRect">
              <a:avLst>
                <a:gd name="adj" fmla="val 50000"/>
              </a:avLst>
            </a:prstGeom>
            <a:solidFill>
              <a:srgbClr val="FAB00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en-GB" dirty="0">
                  <a:solidFill>
                    <a:schemeClr val="bg1"/>
                  </a:solidFill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2C0D6527-B0DA-4A00-9208-82A7E9075D7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AB001"/>
              </a:solidFill>
            </a:ln>
          </p:spPr>
        </p:pic>
      </p:grpSp>
      <p:sp>
        <p:nvSpPr>
          <p:cNvPr id="15" name="Kit's teaching bubble">
            <a:extLst>
              <a:ext uri="{FF2B5EF4-FFF2-40B4-BE49-F238E27FC236}">
                <a16:creationId xmlns:a16="http://schemas.microsoft.com/office/drawing/2014/main" id="{B250C7C4-4936-42BB-A175-998F415F4CE4}"/>
              </a:ext>
            </a:extLst>
          </p:cNvPr>
          <p:cNvSpPr/>
          <p:nvPr/>
        </p:nvSpPr>
        <p:spPr>
          <a:xfrm>
            <a:off x="1411288" y="4479636"/>
            <a:ext cx="2617787" cy="832139"/>
          </a:xfrm>
          <a:prstGeom prst="wedgeRoundRectCallout">
            <a:avLst>
              <a:gd name="adj1" fmla="val -41941"/>
              <a:gd name="adj2" fmla="val 68743"/>
              <a:gd name="adj3" fmla="val 16667"/>
            </a:avLst>
          </a:prstGeom>
          <a:solidFill>
            <a:schemeClr val="bg1"/>
          </a:solidFill>
          <a:ln w="28575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is a great game to play as a class! </a:t>
            </a:r>
          </a:p>
        </p:txBody>
      </p:sp>
      <p:sp>
        <p:nvSpPr>
          <p:cNvPr id="16" name="Close bubble">
            <a:extLst>
              <a:ext uri="{FF2B5EF4-FFF2-40B4-BE49-F238E27FC236}">
                <a16:creationId xmlns:a16="http://schemas.microsoft.com/office/drawing/2014/main" id="{48FF1DDD-DDC2-40AB-AF1C-61F2EF72D0B9}"/>
              </a:ext>
            </a:extLst>
          </p:cNvPr>
          <p:cNvSpPr/>
          <p:nvPr/>
        </p:nvSpPr>
        <p:spPr>
          <a:xfrm>
            <a:off x="3886994" y="4400404"/>
            <a:ext cx="284162" cy="284163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547388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5">
            <a:extLst>
              <a:ext uri="{FF2B5EF4-FFF2-40B4-BE49-F238E27FC236}">
                <a16:creationId xmlns:a16="http://schemas.microsoft.com/office/drawing/2014/main" id="{392E0AB5-1481-4F01-8FEC-33247C69B3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5" y="858838"/>
            <a:ext cx="8121650" cy="521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: Rounded Corners 71">
            <a:extLst>
              <a:ext uri="{FF2B5EF4-FFF2-40B4-BE49-F238E27FC236}">
                <a16:creationId xmlns:a16="http://schemas.microsoft.com/office/drawing/2014/main" id="{D7BE08F7-2FA7-409F-8E2C-BB143F6A2AFB}"/>
              </a:ext>
            </a:extLst>
          </p:cNvPr>
          <p:cNvSpPr/>
          <p:nvPr/>
        </p:nvSpPr>
        <p:spPr>
          <a:xfrm>
            <a:off x="1954213" y="2492117"/>
            <a:ext cx="962025" cy="96043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head</a:t>
            </a:r>
          </a:p>
        </p:txBody>
      </p:sp>
      <p:sp>
        <p:nvSpPr>
          <p:cNvPr id="20" name="Rectangle: Rounded Corners 72">
            <a:extLst>
              <a:ext uri="{FF2B5EF4-FFF2-40B4-BE49-F238E27FC236}">
                <a16:creationId xmlns:a16="http://schemas.microsoft.com/office/drawing/2014/main" id="{B15ECFC8-2616-4A83-B69F-5E673515D698}"/>
              </a:ext>
            </a:extLst>
          </p:cNvPr>
          <p:cNvSpPr/>
          <p:nvPr/>
        </p:nvSpPr>
        <p:spPr>
          <a:xfrm>
            <a:off x="1954213" y="3530342"/>
            <a:ext cx="962025" cy="96202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1" name="Rectangle: Rounded Corners 75">
            <a:extLst>
              <a:ext uri="{FF2B5EF4-FFF2-40B4-BE49-F238E27FC236}">
                <a16:creationId xmlns:a16="http://schemas.microsoft.com/office/drawing/2014/main" id="{71C0AD9C-D2A8-48BD-993C-8CD23C3DD2B0}"/>
              </a:ext>
            </a:extLst>
          </p:cNvPr>
          <p:cNvSpPr/>
          <p:nvPr/>
        </p:nvSpPr>
        <p:spPr>
          <a:xfrm>
            <a:off x="4090988" y="2492117"/>
            <a:ext cx="962025" cy="96043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2" name="Rectangle: Rounded Corners 76">
            <a:extLst>
              <a:ext uri="{FF2B5EF4-FFF2-40B4-BE49-F238E27FC236}">
                <a16:creationId xmlns:a16="http://schemas.microsoft.com/office/drawing/2014/main" id="{50E8571A-5C28-4F95-A800-2758220C8285}"/>
              </a:ext>
            </a:extLst>
          </p:cNvPr>
          <p:cNvSpPr/>
          <p:nvPr/>
        </p:nvSpPr>
        <p:spPr>
          <a:xfrm>
            <a:off x="4090988" y="3530342"/>
            <a:ext cx="962025" cy="96202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deaf</a:t>
            </a:r>
          </a:p>
        </p:txBody>
      </p:sp>
      <p:sp>
        <p:nvSpPr>
          <p:cNvPr id="23" name="Rectangle: Rounded Corners 77">
            <a:extLst>
              <a:ext uri="{FF2B5EF4-FFF2-40B4-BE49-F238E27FC236}">
                <a16:creationId xmlns:a16="http://schemas.microsoft.com/office/drawing/2014/main" id="{2B85A96A-16E2-4718-9916-CD367C2F4B79}"/>
              </a:ext>
            </a:extLst>
          </p:cNvPr>
          <p:cNvSpPr/>
          <p:nvPr/>
        </p:nvSpPr>
        <p:spPr>
          <a:xfrm>
            <a:off x="5159790" y="2491745"/>
            <a:ext cx="961208" cy="96120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4000" b="1" dirty="0">
              <a:ln>
                <a:solidFill>
                  <a:schemeClr val="tx1"/>
                </a:solidFill>
              </a:ln>
              <a:solidFill>
                <a:srgbClr val="FAB000"/>
              </a:solidFill>
            </a:endParaRPr>
          </a:p>
        </p:txBody>
      </p:sp>
      <p:sp>
        <p:nvSpPr>
          <p:cNvPr id="24" name="Rectangle: Rounded Corners 78">
            <a:extLst>
              <a:ext uri="{FF2B5EF4-FFF2-40B4-BE49-F238E27FC236}">
                <a16:creationId xmlns:a16="http://schemas.microsoft.com/office/drawing/2014/main" id="{1ED2185A-6ABE-4029-9999-0B933282DF1A}"/>
              </a:ext>
            </a:extLst>
          </p:cNvPr>
          <p:cNvSpPr/>
          <p:nvPr/>
        </p:nvSpPr>
        <p:spPr>
          <a:xfrm>
            <a:off x="5159375" y="3530342"/>
            <a:ext cx="962025" cy="96202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healthy</a:t>
            </a:r>
          </a:p>
        </p:txBody>
      </p:sp>
      <p:sp>
        <p:nvSpPr>
          <p:cNvPr id="27" name="Rectangle: Rounded Corners 83">
            <a:extLst>
              <a:ext uri="{FF2B5EF4-FFF2-40B4-BE49-F238E27FC236}">
                <a16:creationId xmlns:a16="http://schemas.microsoft.com/office/drawing/2014/main" id="{387133F8-759F-4A59-9268-DD5B164174C8}"/>
              </a:ext>
            </a:extLst>
          </p:cNvPr>
          <p:cNvSpPr/>
          <p:nvPr/>
        </p:nvSpPr>
        <p:spPr>
          <a:xfrm>
            <a:off x="6227763" y="2492117"/>
            <a:ext cx="962025" cy="96043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</a:rPr>
              <a:t>weather</a:t>
            </a:r>
          </a:p>
        </p:txBody>
      </p:sp>
      <p:sp>
        <p:nvSpPr>
          <p:cNvPr id="77" name="Rectangle: Rounded Corners 75">
            <a:extLst>
              <a:ext uri="{FF2B5EF4-FFF2-40B4-BE49-F238E27FC236}">
                <a16:creationId xmlns:a16="http://schemas.microsoft.com/office/drawing/2014/main" id="{DBAAC0FE-20E7-4A84-A8B8-EF8F9104D672}"/>
              </a:ext>
            </a:extLst>
          </p:cNvPr>
          <p:cNvSpPr/>
          <p:nvPr/>
        </p:nvSpPr>
        <p:spPr>
          <a:xfrm>
            <a:off x="3022186" y="2492117"/>
            <a:ext cx="962025" cy="96043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bread</a:t>
            </a:r>
          </a:p>
        </p:txBody>
      </p:sp>
      <p:sp>
        <p:nvSpPr>
          <p:cNvPr id="78" name="Rectangle: Rounded Corners 75">
            <a:extLst>
              <a:ext uri="{FF2B5EF4-FFF2-40B4-BE49-F238E27FC236}">
                <a16:creationId xmlns:a16="http://schemas.microsoft.com/office/drawing/2014/main" id="{0EC7462F-49CF-4441-A577-3CB6C7A1FAA2}"/>
              </a:ext>
            </a:extLst>
          </p:cNvPr>
          <p:cNvSpPr/>
          <p:nvPr/>
        </p:nvSpPr>
        <p:spPr>
          <a:xfrm>
            <a:off x="3017838" y="3531929"/>
            <a:ext cx="962025" cy="96043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9" name="Rectangle: Rounded Corners 78">
            <a:extLst>
              <a:ext uri="{FF2B5EF4-FFF2-40B4-BE49-F238E27FC236}">
                <a16:creationId xmlns:a16="http://schemas.microsoft.com/office/drawing/2014/main" id="{E43228EE-B2D1-45BE-989E-013ADD1DD7E5}"/>
              </a:ext>
            </a:extLst>
          </p:cNvPr>
          <p:cNvSpPr/>
          <p:nvPr/>
        </p:nvSpPr>
        <p:spPr>
          <a:xfrm>
            <a:off x="6227763" y="3530341"/>
            <a:ext cx="962025" cy="96202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600" dirty="0">
              <a:solidFill>
                <a:schemeClr val="tx1"/>
              </a:solidFill>
            </a:endParaRPr>
          </a:p>
        </p:txBody>
      </p:sp>
      <p:pic>
        <p:nvPicPr>
          <p:cNvPr id="80" name="Picture 79">
            <a:extLst>
              <a:ext uri="{FF2B5EF4-FFF2-40B4-BE49-F238E27FC236}">
                <a16:creationId xmlns:a16="http://schemas.microsoft.com/office/drawing/2014/main" id="{2E56F40B-0CE2-462C-A6A0-02C8A4269A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13" t="37551" b="30884"/>
          <a:stretch/>
        </p:blipFill>
        <p:spPr>
          <a:xfrm>
            <a:off x="4133649" y="2562916"/>
            <a:ext cx="870837" cy="830173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1BA6A395-C585-40DF-80A0-FA79266B3AF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1689" y="2484707"/>
            <a:ext cx="642238" cy="965077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2C2D7421-0012-4C1A-ADBB-D8BE1777FB7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0820" y="3680876"/>
            <a:ext cx="924660" cy="660954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95086B70-C866-4DBA-8E6B-485479F86CD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875" y="3552405"/>
            <a:ext cx="731949" cy="918445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5C838D64-6BD6-4FE1-9F9D-18029A6D155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585" y="3567163"/>
            <a:ext cx="588379" cy="882171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75C80C8E-4022-4B74-BD11-A578CA5C6904}"/>
              </a:ext>
            </a:extLst>
          </p:cNvPr>
          <p:cNvGrpSpPr/>
          <p:nvPr/>
        </p:nvGrpSpPr>
        <p:grpSpPr>
          <a:xfrm>
            <a:off x="1954213" y="2492117"/>
            <a:ext cx="962025" cy="960438"/>
            <a:chOff x="1954213" y="2492117"/>
            <a:chExt cx="962025" cy="960438"/>
          </a:xfrm>
        </p:grpSpPr>
        <p:sp>
          <p:nvSpPr>
            <p:cNvPr id="33" name="c14">
              <a:extLst>
                <a:ext uri="{FF2B5EF4-FFF2-40B4-BE49-F238E27FC236}">
                  <a16:creationId xmlns:a16="http://schemas.microsoft.com/office/drawing/2014/main" id="{0632E3D0-6E40-47CA-BC60-E19383030C51}"/>
                </a:ext>
              </a:extLst>
            </p:cNvPr>
            <p:cNvSpPr/>
            <p:nvPr/>
          </p:nvSpPr>
          <p:spPr>
            <a:xfrm>
              <a:off x="1954213" y="2492117"/>
              <a:ext cx="962025" cy="96043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011403C7-D4FB-47A8-A809-AB5AF0B5DEF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2848" y="2573673"/>
              <a:ext cx="814086" cy="816889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8C945083-F63A-47CA-A11B-E67F907673AA}"/>
              </a:ext>
            </a:extLst>
          </p:cNvPr>
          <p:cNvGrpSpPr/>
          <p:nvPr/>
        </p:nvGrpSpPr>
        <p:grpSpPr>
          <a:xfrm>
            <a:off x="3022600" y="2490530"/>
            <a:ext cx="960438" cy="962025"/>
            <a:chOff x="3022600" y="2490530"/>
            <a:chExt cx="960438" cy="962025"/>
          </a:xfrm>
        </p:grpSpPr>
        <p:sp>
          <p:nvSpPr>
            <p:cNvPr id="35" name="c12">
              <a:extLst>
                <a:ext uri="{FF2B5EF4-FFF2-40B4-BE49-F238E27FC236}">
                  <a16:creationId xmlns:a16="http://schemas.microsoft.com/office/drawing/2014/main" id="{0FC8CFFB-CBED-4BA2-A914-C209FFB0213E}"/>
                </a:ext>
              </a:extLst>
            </p:cNvPr>
            <p:cNvSpPr/>
            <p:nvPr/>
          </p:nvSpPr>
          <p:spPr>
            <a:xfrm>
              <a:off x="3022600" y="2490530"/>
              <a:ext cx="960438" cy="962025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85" name="Picture 84">
              <a:extLst>
                <a:ext uri="{FF2B5EF4-FFF2-40B4-BE49-F238E27FC236}">
                  <a16:creationId xmlns:a16="http://schemas.microsoft.com/office/drawing/2014/main" id="{A3169D1E-F1A8-4362-93F9-866AADB1D59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86170" y="2573673"/>
              <a:ext cx="814086" cy="816889"/>
            </a:xfrm>
            <a:prstGeom prst="rect">
              <a:avLst/>
            </a:prstGeom>
          </p:spPr>
        </p:pic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5DD2232F-BDFF-4139-ACE6-F5E520ADB829}"/>
              </a:ext>
            </a:extLst>
          </p:cNvPr>
          <p:cNvGrpSpPr/>
          <p:nvPr/>
        </p:nvGrpSpPr>
        <p:grpSpPr>
          <a:xfrm>
            <a:off x="4090988" y="2492117"/>
            <a:ext cx="962025" cy="960438"/>
            <a:chOff x="4090988" y="2492117"/>
            <a:chExt cx="962025" cy="960438"/>
          </a:xfrm>
        </p:grpSpPr>
        <p:sp>
          <p:nvSpPr>
            <p:cNvPr id="37" name="c10">
              <a:extLst>
                <a:ext uri="{FF2B5EF4-FFF2-40B4-BE49-F238E27FC236}">
                  <a16:creationId xmlns:a16="http://schemas.microsoft.com/office/drawing/2014/main" id="{2F904291-5270-4E76-AF0B-8938AD5A9FDF}"/>
                </a:ext>
              </a:extLst>
            </p:cNvPr>
            <p:cNvSpPr/>
            <p:nvPr/>
          </p:nvSpPr>
          <p:spPr>
            <a:xfrm>
              <a:off x="4090988" y="2492117"/>
              <a:ext cx="962025" cy="96043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8DD0BDDA-3B8A-4379-A5A3-F0691999ADC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62024" y="2573673"/>
              <a:ext cx="814086" cy="816889"/>
            </a:xfrm>
            <a:prstGeom prst="rect">
              <a:avLst/>
            </a:prstGeom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83CB43F6-6766-4664-AE62-17F2883080C7}"/>
              </a:ext>
            </a:extLst>
          </p:cNvPr>
          <p:cNvGrpSpPr/>
          <p:nvPr/>
        </p:nvGrpSpPr>
        <p:grpSpPr>
          <a:xfrm>
            <a:off x="5159375" y="2492117"/>
            <a:ext cx="962025" cy="960438"/>
            <a:chOff x="5159375" y="2492117"/>
            <a:chExt cx="962025" cy="960438"/>
          </a:xfrm>
        </p:grpSpPr>
        <p:sp>
          <p:nvSpPr>
            <p:cNvPr id="39" name="c8">
              <a:extLst>
                <a:ext uri="{FF2B5EF4-FFF2-40B4-BE49-F238E27FC236}">
                  <a16:creationId xmlns:a16="http://schemas.microsoft.com/office/drawing/2014/main" id="{891095D5-CB63-4DCD-A4F9-4D0EFD717997}"/>
                </a:ext>
              </a:extLst>
            </p:cNvPr>
            <p:cNvSpPr/>
            <p:nvPr/>
          </p:nvSpPr>
          <p:spPr>
            <a:xfrm>
              <a:off x="5159375" y="2492117"/>
              <a:ext cx="962025" cy="96043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87" name="Picture 86">
              <a:extLst>
                <a:ext uri="{FF2B5EF4-FFF2-40B4-BE49-F238E27FC236}">
                  <a16:creationId xmlns:a16="http://schemas.microsoft.com/office/drawing/2014/main" id="{B868ECB1-E8DE-4BF3-926B-01AF3C4EA1D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33344" y="2573673"/>
              <a:ext cx="814086" cy="816889"/>
            </a:xfrm>
            <a:prstGeom prst="rect">
              <a:avLst/>
            </a:prstGeom>
          </p:spPr>
        </p:pic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6D74A265-05D3-48B4-8DFC-B167709FD8CB}"/>
              </a:ext>
            </a:extLst>
          </p:cNvPr>
          <p:cNvGrpSpPr/>
          <p:nvPr/>
        </p:nvGrpSpPr>
        <p:grpSpPr>
          <a:xfrm>
            <a:off x="6227763" y="2492117"/>
            <a:ext cx="962025" cy="960438"/>
            <a:chOff x="6227763" y="2492117"/>
            <a:chExt cx="962025" cy="960438"/>
          </a:xfrm>
        </p:grpSpPr>
        <p:sp>
          <p:nvSpPr>
            <p:cNvPr id="45" name="c2">
              <a:extLst>
                <a:ext uri="{FF2B5EF4-FFF2-40B4-BE49-F238E27FC236}">
                  <a16:creationId xmlns:a16="http://schemas.microsoft.com/office/drawing/2014/main" id="{799BD4F6-B086-4EAF-BBB2-77EAABA5DE54}"/>
                </a:ext>
              </a:extLst>
            </p:cNvPr>
            <p:cNvSpPr/>
            <p:nvPr/>
          </p:nvSpPr>
          <p:spPr>
            <a:xfrm>
              <a:off x="6227763" y="2492117"/>
              <a:ext cx="962025" cy="96043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88" name="Picture 87">
              <a:extLst>
                <a:ext uri="{FF2B5EF4-FFF2-40B4-BE49-F238E27FC236}">
                  <a16:creationId xmlns:a16="http://schemas.microsoft.com/office/drawing/2014/main" id="{571D24CD-BA76-41BC-8150-F950D16D7BC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01731" y="2573673"/>
              <a:ext cx="814086" cy="816889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245373BF-8FA1-4047-97D4-F4A27DF03FAD}"/>
              </a:ext>
            </a:extLst>
          </p:cNvPr>
          <p:cNvGrpSpPr/>
          <p:nvPr/>
        </p:nvGrpSpPr>
        <p:grpSpPr>
          <a:xfrm>
            <a:off x="1954213" y="3530342"/>
            <a:ext cx="962025" cy="962025"/>
            <a:chOff x="1954213" y="3530342"/>
            <a:chExt cx="962025" cy="962025"/>
          </a:xfrm>
        </p:grpSpPr>
        <p:sp>
          <p:nvSpPr>
            <p:cNvPr id="34" name="c13">
              <a:extLst>
                <a:ext uri="{FF2B5EF4-FFF2-40B4-BE49-F238E27FC236}">
                  <a16:creationId xmlns:a16="http://schemas.microsoft.com/office/drawing/2014/main" id="{863392B0-F4BA-43A8-92AD-7AC42D6C6C32}"/>
                </a:ext>
              </a:extLst>
            </p:cNvPr>
            <p:cNvSpPr/>
            <p:nvPr/>
          </p:nvSpPr>
          <p:spPr>
            <a:xfrm>
              <a:off x="1954213" y="3530342"/>
              <a:ext cx="962025" cy="962025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89" name="Picture 88">
              <a:extLst>
                <a:ext uri="{FF2B5EF4-FFF2-40B4-BE49-F238E27FC236}">
                  <a16:creationId xmlns:a16="http://schemas.microsoft.com/office/drawing/2014/main" id="{7F472406-E64D-40D6-8062-F064A854AC9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2848" y="3610929"/>
              <a:ext cx="814086" cy="816889"/>
            </a:xfrm>
            <a:prstGeom prst="rect">
              <a:avLst/>
            </a:prstGeom>
          </p:spPr>
        </p:pic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BAF16ED-3219-4526-A9BD-311E8131235E}"/>
              </a:ext>
            </a:extLst>
          </p:cNvPr>
          <p:cNvGrpSpPr/>
          <p:nvPr/>
        </p:nvGrpSpPr>
        <p:grpSpPr>
          <a:xfrm>
            <a:off x="3021013" y="3528755"/>
            <a:ext cx="962025" cy="960437"/>
            <a:chOff x="3021013" y="3528755"/>
            <a:chExt cx="962025" cy="960437"/>
          </a:xfrm>
        </p:grpSpPr>
        <p:sp>
          <p:nvSpPr>
            <p:cNvPr id="36" name="c11">
              <a:extLst>
                <a:ext uri="{FF2B5EF4-FFF2-40B4-BE49-F238E27FC236}">
                  <a16:creationId xmlns:a16="http://schemas.microsoft.com/office/drawing/2014/main" id="{7BA64618-D6B2-41E8-BF0E-ECE723DCA938}"/>
                </a:ext>
              </a:extLst>
            </p:cNvPr>
            <p:cNvSpPr/>
            <p:nvPr/>
          </p:nvSpPr>
          <p:spPr>
            <a:xfrm>
              <a:off x="3021013" y="3528755"/>
              <a:ext cx="962025" cy="960437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90" name="Picture 89">
              <a:extLst>
                <a:ext uri="{FF2B5EF4-FFF2-40B4-BE49-F238E27FC236}">
                  <a16:creationId xmlns:a16="http://schemas.microsoft.com/office/drawing/2014/main" id="{8696E6E2-A5FC-444D-B796-CDB54548EE1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86170" y="3610929"/>
              <a:ext cx="814086" cy="816889"/>
            </a:xfrm>
            <a:prstGeom prst="rect">
              <a:avLst/>
            </a:prstGeom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52835F7-5826-431E-937B-A398E181D3B0}"/>
              </a:ext>
            </a:extLst>
          </p:cNvPr>
          <p:cNvGrpSpPr/>
          <p:nvPr/>
        </p:nvGrpSpPr>
        <p:grpSpPr>
          <a:xfrm>
            <a:off x="4090988" y="3530342"/>
            <a:ext cx="962025" cy="962025"/>
            <a:chOff x="4090988" y="3530342"/>
            <a:chExt cx="962025" cy="962025"/>
          </a:xfrm>
        </p:grpSpPr>
        <p:sp>
          <p:nvSpPr>
            <p:cNvPr id="38" name="c9">
              <a:extLst>
                <a:ext uri="{FF2B5EF4-FFF2-40B4-BE49-F238E27FC236}">
                  <a16:creationId xmlns:a16="http://schemas.microsoft.com/office/drawing/2014/main" id="{232DA465-CB83-4996-BF25-03E96DC277A8}"/>
                </a:ext>
              </a:extLst>
            </p:cNvPr>
            <p:cNvSpPr/>
            <p:nvPr/>
          </p:nvSpPr>
          <p:spPr>
            <a:xfrm>
              <a:off x="4090988" y="3530342"/>
              <a:ext cx="962025" cy="962025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91" name="Picture 90">
              <a:extLst>
                <a:ext uri="{FF2B5EF4-FFF2-40B4-BE49-F238E27FC236}">
                  <a16:creationId xmlns:a16="http://schemas.microsoft.com/office/drawing/2014/main" id="{8E7B5757-761D-4056-9F70-6C5F80789DB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62024" y="3610929"/>
              <a:ext cx="814086" cy="816889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9FE31A40-138B-4B83-9AA1-9EE9DB9E0A07}"/>
              </a:ext>
            </a:extLst>
          </p:cNvPr>
          <p:cNvGrpSpPr/>
          <p:nvPr/>
        </p:nvGrpSpPr>
        <p:grpSpPr>
          <a:xfrm>
            <a:off x="5159375" y="3530342"/>
            <a:ext cx="962025" cy="962025"/>
            <a:chOff x="5159375" y="3530342"/>
            <a:chExt cx="962025" cy="962025"/>
          </a:xfrm>
        </p:grpSpPr>
        <p:sp>
          <p:nvSpPr>
            <p:cNvPr id="40" name="c7">
              <a:extLst>
                <a:ext uri="{FF2B5EF4-FFF2-40B4-BE49-F238E27FC236}">
                  <a16:creationId xmlns:a16="http://schemas.microsoft.com/office/drawing/2014/main" id="{BA0E3F56-4CF9-4988-A6A3-4611BBC9B12C}"/>
                </a:ext>
              </a:extLst>
            </p:cNvPr>
            <p:cNvSpPr/>
            <p:nvPr/>
          </p:nvSpPr>
          <p:spPr>
            <a:xfrm>
              <a:off x="5159375" y="3530342"/>
              <a:ext cx="962025" cy="962025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92" name="Picture 91">
              <a:extLst>
                <a:ext uri="{FF2B5EF4-FFF2-40B4-BE49-F238E27FC236}">
                  <a16:creationId xmlns:a16="http://schemas.microsoft.com/office/drawing/2014/main" id="{06C1224D-0857-409A-B40D-BE442C8CFC9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33344" y="3610929"/>
              <a:ext cx="814086" cy="816889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C0C86BB-8DE9-446E-8F0D-49D6C33274E6}"/>
              </a:ext>
            </a:extLst>
          </p:cNvPr>
          <p:cNvGrpSpPr/>
          <p:nvPr/>
        </p:nvGrpSpPr>
        <p:grpSpPr>
          <a:xfrm>
            <a:off x="6229350" y="3519230"/>
            <a:ext cx="962025" cy="962025"/>
            <a:chOff x="6229350" y="3519230"/>
            <a:chExt cx="962025" cy="962025"/>
          </a:xfrm>
        </p:grpSpPr>
        <p:sp>
          <p:nvSpPr>
            <p:cNvPr id="51" name="c1">
              <a:extLst>
                <a:ext uri="{FF2B5EF4-FFF2-40B4-BE49-F238E27FC236}">
                  <a16:creationId xmlns:a16="http://schemas.microsoft.com/office/drawing/2014/main" id="{53E2DDA2-8D9B-4F87-9BE6-EFF44E776F61}"/>
                </a:ext>
              </a:extLst>
            </p:cNvPr>
            <p:cNvSpPr/>
            <p:nvPr/>
          </p:nvSpPr>
          <p:spPr>
            <a:xfrm>
              <a:off x="6229350" y="3519230"/>
              <a:ext cx="962025" cy="962025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93" name="Picture 92">
              <a:extLst>
                <a:ext uri="{FF2B5EF4-FFF2-40B4-BE49-F238E27FC236}">
                  <a16:creationId xmlns:a16="http://schemas.microsoft.com/office/drawing/2014/main" id="{41E91DFA-717C-4EB2-9F30-2021D04DECB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01731" y="3610929"/>
              <a:ext cx="814086" cy="816889"/>
            </a:xfrm>
            <a:prstGeom prst="rect">
              <a:avLst/>
            </a:prstGeom>
          </p:spPr>
        </p:pic>
      </p:grpSp>
      <p:sp>
        <p:nvSpPr>
          <p:cNvPr id="52" name="i14">
            <a:extLst>
              <a:ext uri="{FF2B5EF4-FFF2-40B4-BE49-F238E27FC236}">
                <a16:creationId xmlns:a16="http://schemas.microsoft.com/office/drawing/2014/main" id="{ED20975A-03E6-42B5-A5FA-64C9F0E4A445}"/>
              </a:ext>
            </a:extLst>
          </p:cNvPr>
          <p:cNvSpPr/>
          <p:nvPr/>
        </p:nvSpPr>
        <p:spPr>
          <a:xfrm>
            <a:off x="1952625" y="2492117"/>
            <a:ext cx="960438" cy="960438"/>
          </a:xfrm>
          <a:prstGeom prst="roundRect">
            <a:avLst/>
          </a:prstGeom>
          <a:solidFill>
            <a:srgbClr val="FAB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53" name="i13">
            <a:extLst>
              <a:ext uri="{FF2B5EF4-FFF2-40B4-BE49-F238E27FC236}">
                <a16:creationId xmlns:a16="http://schemas.microsoft.com/office/drawing/2014/main" id="{7C9AD1CC-4C9C-4F37-9DB6-DC87C8BFB52A}"/>
              </a:ext>
            </a:extLst>
          </p:cNvPr>
          <p:cNvSpPr/>
          <p:nvPr/>
        </p:nvSpPr>
        <p:spPr>
          <a:xfrm>
            <a:off x="1952625" y="3530342"/>
            <a:ext cx="960438" cy="962025"/>
          </a:xfrm>
          <a:prstGeom prst="roundRect">
            <a:avLst/>
          </a:prstGeom>
          <a:solidFill>
            <a:srgbClr val="FAB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4" name="i12">
            <a:extLst>
              <a:ext uri="{FF2B5EF4-FFF2-40B4-BE49-F238E27FC236}">
                <a16:creationId xmlns:a16="http://schemas.microsoft.com/office/drawing/2014/main" id="{1746D797-AE5E-45EA-939E-C00024EC13B7}"/>
              </a:ext>
            </a:extLst>
          </p:cNvPr>
          <p:cNvSpPr/>
          <p:nvPr/>
        </p:nvSpPr>
        <p:spPr>
          <a:xfrm>
            <a:off x="3022600" y="2490530"/>
            <a:ext cx="960438" cy="962025"/>
          </a:xfrm>
          <a:prstGeom prst="roundRect">
            <a:avLst/>
          </a:prstGeom>
          <a:solidFill>
            <a:srgbClr val="FAB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5" name="i11">
            <a:extLst>
              <a:ext uri="{FF2B5EF4-FFF2-40B4-BE49-F238E27FC236}">
                <a16:creationId xmlns:a16="http://schemas.microsoft.com/office/drawing/2014/main" id="{252EB1A6-D940-417B-843A-9EE3A8FC274D}"/>
              </a:ext>
            </a:extLst>
          </p:cNvPr>
          <p:cNvSpPr/>
          <p:nvPr/>
        </p:nvSpPr>
        <p:spPr>
          <a:xfrm>
            <a:off x="3019425" y="3528755"/>
            <a:ext cx="962025" cy="960437"/>
          </a:xfrm>
          <a:prstGeom prst="roundRect">
            <a:avLst/>
          </a:prstGeom>
          <a:solidFill>
            <a:srgbClr val="FAB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6" name="i10">
            <a:extLst>
              <a:ext uri="{FF2B5EF4-FFF2-40B4-BE49-F238E27FC236}">
                <a16:creationId xmlns:a16="http://schemas.microsoft.com/office/drawing/2014/main" id="{EF7D5BD7-2DE4-4A72-89DC-879A0643CA52}"/>
              </a:ext>
            </a:extLst>
          </p:cNvPr>
          <p:cNvSpPr/>
          <p:nvPr/>
        </p:nvSpPr>
        <p:spPr>
          <a:xfrm>
            <a:off x="4089400" y="2492117"/>
            <a:ext cx="960438" cy="960438"/>
          </a:xfrm>
          <a:prstGeom prst="roundRect">
            <a:avLst/>
          </a:prstGeom>
          <a:solidFill>
            <a:srgbClr val="FAB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2" name="i9">
            <a:extLst>
              <a:ext uri="{FF2B5EF4-FFF2-40B4-BE49-F238E27FC236}">
                <a16:creationId xmlns:a16="http://schemas.microsoft.com/office/drawing/2014/main" id="{B85F40CC-28C8-40E2-BF66-974D43D193D6}"/>
              </a:ext>
            </a:extLst>
          </p:cNvPr>
          <p:cNvSpPr/>
          <p:nvPr/>
        </p:nvSpPr>
        <p:spPr>
          <a:xfrm>
            <a:off x="4089400" y="3530342"/>
            <a:ext cx="960438" cy="962025"/>
          </a:xfrm>
          <a:prstGeom prst="roundRect">
            <a:avLst/>
          </a:prstGeom>
          <a:solidFill>
            <a:srgbClr val="FAB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4" name="i8">
            <a:extLst>
              <a:ext uri="{FF2B5EF4-FFF2-40B4-BE49-F238E27FC236}">
                <a16:creationId xmlns:a16="http://schemas.microsoft.com/office/drawing/2014/main" id="{6A89DE0E-C33A-47A8-BC2D-69922BAF321C}"/>
              </a:ext>
            </a:extLst>
          </p:cNvPr>
          <p:cNvSpPr/>
          <p:nvPr/>
        </p:nvSpPr>
        <p:spPr>
          <a:xfrm>
            <a:off x="5157788" y="2492117"/>
            <a:ext cx="960437" cy="960438"/>
          </a:xfrm>
          <a:prstGeom prst="roundRect">
            <a:avLst/>
          </a:prstGeom>
          <a:solidFill>
            <a:srgbClr val="FAB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6" name="i7">
            <a:extLst>
              <a:ext uri="{FF2B5EF4-FFF2-40B4-BE49-F238E27FC236}">
                <a16:creationId xmlns:a16="http://schemas.microsoft.com/office/drawing/2014/main" id="{6394BACE-68E3-48E1-8A58-CD5707D4C733}"/>
              </a:ext>
            </a:extLst>
          </p:cNvPr>
          <p:cNvSpPr/>
          <p:nvPr/>
        </p:nvSpPr>
        <p:spPr>
          <a:xfrm>
            <a:off x="5157788" y="3530342"/>
            <a:ext cx="960437" cy="962025"/>
          </a:xfrm>
          <a:prstGeom prst="roundRect">
            <a:avLst/>
          </a:prstGeom>
          <a:solidFill>
            <a:srgbClr val="FAB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4" name="i2">
            <a:extLst>
              <a:ext uri="{FF2B5EF4-FFF2-40B4-BE49-F238E27FC236}">
                <a16:creationId xmlns:a16="http://schemas.microsoft.com/office/drawing/2014/main" id="{9FFB5A7C-58B5-45BD-86E2-A5D6DA12B149}"/>
              </a:ext>
            </a:extLst>
          </p:cNvPr>
          <p:cNvSpPr/>
          <p:nvPr/>
        </p:nvSpPr>
        <p:spPr>
          <a:xfrm>
            <a:off x="6226175" y="2492117"/>
            <a:ext cx="960438" cy="960438"/>
          </a:xfrm>
          <a:prstGeom prst="roundRect">
            <a:avLst/>
          </a:prstGeom>
          <a:solidFill>
            <a:srgbClr val="FAB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75" name="i1">
            <a:extLst>
              <a:ext uri="{FF2B5EF4-FFF2-40B4-BE49-F238E27FC236}">
                <a16:creationId xmlns:a16="http://schemas.microsoft.com/office/drawing/2014/main" id="{0E9D5D0B-3C20-4022-95A8-C6BB84E1AF3A}"/>
              </a:ext>
            </a:extLst>
          </p:cNvPr>
          <p:cNvSpPr/>
          <p:nvPr/>
        </p:nvSpPr>
        <p:spPr>
          <a:xfrm>
            <a:off x="6229350" y="3519230"/>
            <a:ext cx="962025" cy="962025"/>
          </a:xfrm>
          <a:prstGeom prst="roundRect">
            <a:avLst/>
          </a:prstGeom>
          <a:solidFill>
            <a:srgbClr val="FAB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890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>
                <a:latin typeface="+mn-lt"/>
              </a:rPr>
              <a:t>Rhyme Time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63843" y="227397"/>
            <a:ext cx="1280158" cy="504056"/>
            <a:chOff x="8065758" y="1700808"/>
            <a:chExt cx="1114754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65758" y="1700808"/>
              <a:ext cx="475151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79449" y="1468981"/>
            <a:ext cx="7775575" cy="1787526"/>
          </a:xfrm>
          <a:prstGeom prst="roundRect">
            <a:avLst>
              <a:gd name="adj" fmla="val 6265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Next, Kit teaches everyone a new game. He writes a word at the top of the page and then writes a list of words underneath. Each player takes it in turns to read a word and decide whether it rhymes with the word or not. If they are correct, they score a point!</a:t>
            </a:r>
          </a:p>
          <a:p>
            <a:pPr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Why don’t you have a go?  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909"/>
          <a:stretch/>
        </p:blipFill>
        <p:spPr>
          <a:xfrm>
            <a:off x="3040474" y="3558133"/>
            <a:ext cx="3053524" cy="2860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9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A58026E0-AD75-4958-8BDB-45E744A57E6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764" y="557406"/>
            <a:ext cx="2689750" cy="303289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B62473E-21C2-4F1D-AD6F-3FFD01168CF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5474" y="557406"/>
            <a:ext cx="2689750" cy="3032890"/>
          </a:xfrm>
          <a:prstGeom prst="rect">
            <a:avLst/>
          </a:prstGeom>
        </p:spPr>
      </p:pic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2B15EEDC-3F36-4458-BFDA-8814CD7E63F5}"/>
              </a:ext>
            </a:extLst>
          </p:cNvPr>
          <p:cNvSpPr/>
          <p:nvPr/>
        </p:nvSpPr>
        <p:spPr>
          <a:xfrm>
            <a:off x="1292223" y="890036"/>
            <a:ext cx="1334832" cy="349463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Rhymes</a:t>
            </a:r>
          </a:p>
        </p:txBody>
      </p: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7FE0BF70-1BE0-4E76-92DA-A900C1C323EF}"/>
              </a:ext>
            </a:extLst>
          </p:cNvPr>
          <p:cNvSpPr/>
          <p:nvPr/>
        </p:nvSpPr>
        <p:spPr>
          <a:xfrm>
            <a:off x="6529011" y="731453"/>
            <a:ext cx="1334832" cy="66663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Does not rhyme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63843" y="227397"/>
            <a:ext cx="1280158" cy="504056"/>
            <a:chOff x="8065758" y="1700808"/>
            <a:chExt cx="1114754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65758" y="1700808"/>
              <a:ext cx="475151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21510" name="Head">
            <a:extLst>
              <a:ext uri="{FF2B5EF4-FFF2-40B4-BE49-F238E27FC236}">
                <a16:creationId xmlns:a16="http://schemas.microsoft.com/office/drawing/2014/main" id="{F3E7FE66-F462-4B14-937C-9B36FA694063}"/>
              </a:ext>
            </a:extLst>
          </p:cNvPr>
          <p:cNvGrpSpPr/>
          <p:nvPr/>
        </p:nvGrpSpPr>
        <p:grpSpPr>
          <a:xfrm>
            <a:off x="2350249" y="3377252"/>
            <a:ext cx="1386977" cy="1391751"/>
            <a:chOff x="2350249" y="3377252"/>
            <a:chExt cx="1386977" cy="1391751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1B7CF43A-966D-4B4E-AC67-C2E11162D80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50249" y="3377252"/>
              <a:ext cx="1386977" cy="1391751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1D87706C-F100-4584-9EBC-681B82C38DD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61433" y="4001348"/>
              <a:ext cx="552134" cy="692814"/>
            </a:xfrm>
            <a:prstGeom prst="rect">
              <a:avLst/>
            </a:prstGeom>
          </p:spPr>
        </p:pic>
        <p:sp>
          <p:nvSpPr>
            <p:cNvPr id="21508" name="Rectangle: Rounded Corners 21507">
              <a:extLst>
                <a:ext uri="{FF2B5EF4-FFF2-40B4-BE49-F238E27FC236}">
                  <a16:creationId xmlns:a16="http://schemas.microsoft.com/office/drawing/2014/main" id="{5C8E8917-D4E9-434B-82A7-55317BA30870}"/>
                </a:ext>
              </a:extLst>
            </p:cNvPr>
            <p:cNvSpPr/>
            <p:nvPr/>
          </p:nvSpPr>
          <p:spPr>
            <a:xfrm>
              <a:off x="2656038" y="3636661"/>
              <a:ext cx="739961" cy="32985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head</a:t>
              </a:r>
            </a:p>
          </p:txBody>
        </p:sp>
      </p:grpSp>
      <p:grpSp>
        <p:nvGrpSpPr>
          <p:cNvPr id="21511" name="Lead">
            <a:extLst>
              <a:ext uri="{FF2B5EF4-FFF2-40B4-BE49-F238E27FC236}">
                <a16:creationId xmlns:a16="http://schemas.microsoft.com/office/drawing/2014/main" id="{9003EA17-BA17-40D0-AA54-8698072AF125}"/>
              </a:ext>
            </a:extLst>
          </p:cNvPr>
          <p:cNvGrpSpPr/>
          <p:nvPr/>
        </p:nvGrpSpPr>
        <p:grpSpPr>
          <a:xfrm>
            <a:off x="3869720" y="3378692"/>
            <a:ext cx="1386977" cy="1391751"/>
            <a:chOff x="3869720" y="3378692"/>
            <a:chExt cx="1386977" cy="1391751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BF49832C-B4A8-4D78-9862-C71FEAFC2DF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69720" y="3378692"/>
              <a:ext cx="1386977" cy="1391751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62676838-1C17-43C5-960F-66EB955F0D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05301" y="4049093"/>
              <a:ext cx="739060" cy="520136"/>
            </a:xfrm>
            <a:prstGeom prst="rect">
              <a:avLst/>
            </a:prstGeom>
          </p:spPr>
        </p:pic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id="{62539A36-CEC9-4713-8E9D-57D7FBC0526A}"/>
                </a:ext>
              </a:extLst>
            </p:cNvPr>
            <p:cNvSpPr/>
            <p:nvPr/>
          </p:nvSpPr>
          <p:spPr>
            <a:xfrm>
              <a:off x="4192775" y="3637401"/>
              <a:ext cx="739961" cy="32985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lead</a:t>
              </a:r>
            </a:p>
          </p:txBody>
        </p:sp>
      </p:grpSp>
      <p:grpSp>
        <p:nvGrpSpPr>
          <p:cNvPr id="21512" name="Bead">
            <a:extLst>
              <a:ext uri="{FF2B5EF4-FFF2-40B4-BE49-F238E27FC236}">
                <a16:creationId xmlns:a16="http://schemas.microsoft.com/office/drawing/2014/main" id="{2A422D1A-179F-4726-B68A-4D43DAB4D5F4}"/>
              </a:ext>
            </a:extLst>
          </p:cNvPr>
          <p:cNvGrpSpPr/>
          <p:nvPr/>
        </p:nvGrpSpPr>
        <p:grpSpPr>
          <a:xfrm>
            <a:off x="5389191" y="3378691"/>
            <a:ext cx="1386977" cy="1391751"/>
            <a:chOff x="5389191" y="3378691"/>
            <a:chExt cx="1386977" cy="1391751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43E237F7-1FC2-4F8B-92A0-5CF51BE9109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9191" y="3378691"/>
              <a:ext cx="1386977" cy="1391751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11A98124-1E4F-4072-9147-B4C8AB06DBF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92100" y="4049093"/>
              <a:ext cx="576987" cy="567701"/>
            </a:xfrm>
            <a:prstGeom prst="rect">
              <a:avLst/>
            </a:prstGeom>
          </p:spPr>
        </p:pic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99AD3E6C-6FBF-4D20-A66C-AB8601CB83AF}"/>
                </a:ext>
              </a:extLst>
            </p:cNvPr>
            <p:cNvSpPr/>
            <p:nvPr/>
          </p:nvSpPr>
          <p:spPr>
            <a:xfrm>
              <a:off x="5712698" y="3636661"/>
              <a:ext cx="739961" cy="32985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bead</a:t>
              </a:r>
            </a:p>
          </p:txBody>
        </p:sp>
      </p:grpSp>
      <p:grpSp>
        <p:nvGrpSpPr>
          <p:cNvPr id="21515" name="Dread">
            <a:extLst>
              <a:ext uri="{FF2B5EF4-FFF2-40B4-BE49-F238E27FC236}">
                <a16:creationId xmlns:a16="http://schemas.microsoft.com/office/drawing/2014/main" id="{F2ED5D1E-726A-4A94-9955-0F2FB5D05182}"/>
              </a:ext>
            </a:extLst>
          </p:cNvPr>
          <p:cNvGrpSpPr/>
          <p:nvPr/>
        </p:nvGrpSpPr>
        <p:grpSpPr>
          <a:xfrm>
            <a:off x="2350248" y="4914078"/>
            <a:ext cx="1386977" cy="1391751"/>
            <a:chOff x="2350248" y="4914078"/>
            <a:chExt cx="1386977" cy="1391751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AD40C256-DD99-4D14-AF3B-77408F9F78E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50248" y="4914078"/>
              <a:ext cx="1386977" cy="1391751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A84B8D05-C757-46B0-8C52-047F19B2ADC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03586" y="5567882"/>
              <a:ext cx="850137" cy="662304"/>
            </a:xfrm>
            <a:prstGeom prst="rect">
              <a:avLst/>
            </a:prstGeom>
          </p:spPr>
        </p:pic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id="{833E841D-1725-43B8-9CFE-8498F28CFFC8}"/>
                </a:ext>
              </a:extLst>
            </p:cNvPr>
            <p:cNvSpPr/>
            <p:nvPr/>
          </p:nvSpPr>
          <p:spPr>
            <a:xfrm>
              <a:off x="2602244" y="5194142"/>
              <a:ext cx="847548" cy="32985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dread</a:t>
              </a:r>
            </a:p>
          </p:txBody>
        </p:sp>
      </p:grpSp>
      <p:grpSp>
        <p:nvGrpSpPr>
          <p:cNvPr id="21514" name="Plead">
            <a:extLst>
              <a:ext uri="{FF2B5EF4-FFF2-40B4-BE49-F238E27FC236}">
                <a16:creationId xmlns:a16="http://schemas.microsoft.com/office/drawing/2014/main" id="{7B6FC413-0A72-49AE-AEDC-A6DED53DAEA0}"/>
              </a:ext>
            </a:extLst>
          </p:cNvPr>
          <p:cNvGrpSpPr/>
          <p:nvPr/>
        </p:nvGrpSpPr>
        <p:grpSpPr>
          <a:xfrm>
            <a:off x="3869720" y="4914078"/>
            <a:ext cx="1386977" cy="1391751"/>
            <a:chOff x="3869720" y="4914078"/>
            <a:chExt cx="1386977" cy="1391751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AF13DBF9-1889-427B-9531-61E3058B10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69720" y="4914078"/>
              <a:ext cx="1386977" cy="1391751"/>
            </a:xfrm>
            <a:prstGeom prst="rect">
              <a:avLst/>
            </a:prstGeom>
          </p:spPr>
        </p:pic>
        <p:pic>
          <p:nvPicPr>
            <p:cNvPr id="21504" name="Picture 21503">
              <a:extLst>
                <a:ext uri="{FF2B5EF4-FFF2-40B4-BE49-F238E27FC236}">
                  <a16:creationId xmlns:a16="http://schemas.microsoft.com/office/drawing/2014/main" id="{3BED7840-8432-42EA-9295-3D2745CB8C9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53773" y="5536582"/>
              <a:ext cx="408350" cy="695760"/>
            </a:xfrm>
            <a:prstGeom prst="rect">
              <a:avLst/>
            </a:prstGeom>
          </p:spPr>
        </p:pic>
        <p:sp>
          <p:nvSpPr>
            <p:cNvPr id="40" name="Rectangle: Rounded Corners 39">
              <a:extLst>
                <a:ext uri="{FF2B5EF4-FFF2-40B4-BE49-F238E27FC236}">
                  <a16:creationId xmlns:a16="http://schemas.microsoft.com/office/drawing/2014/main" id="{9F66E452-E5A4-447C-9231-0083E96324FD}"/>
                </a:ext>
              </a:extLst>
            </p:cNvPr>
            <p:cNvSpPr/>
            <p:nvPr/>
          </p:nvSpPr>
          <p:spPr>
            <a:xfrm>
              <a:off x="4108621" y="5194142"/>
              <a:ext cx="847548" cy="32985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plead</a:t>
              </a:r>
            </a:p>
          </p:txBody>
        </p:sp>
      </p:grpSp>
      <p:grpSp>
        <p:nvGrpSpPr>
          <p:cNvPr id="21513" name="Dead">
            <a:extLst>
              <a:ext uri="{FF2B5EF4-FFF2-40B4-BE49-F238E27FC236}">
                <a16:creationId xmlns:a16="http://schemas.microsoft.com/office/drawing/2014/main" id="{647D8269-2122-423E-BD97-9D254F52AE2C}"/>
              </a:ext>
            </a:extLst>
          </p:cNvPr>
          <p:cNvGrpSpPr/>
          <p:nvPr/>
        </p:nvGrpSpPr>
        <p:grpSpPr>
          <a:xfrm>
            <a:off x="5389191" y="4914078"/>
            <a:ext cx="1386977" cy="1391751"/>
            <a:chOff x="5389191" y="4914078"/>
            <a:chExt cx="1386977" cy="1391751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EFE5E268-FA0E-4FA3-9B81-92BA34E2F05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9191" y="4914078"/>
              <a:ext cx="1386977" cy="1391751"/>
            </a:xfrm>
            <a:prstGeom prst="rect">
              <a:avLst/>
            </a:prstGeom>
          </p:spPr>
        </p:pic>
        <p:pic>
          <p:nvPicPr>
            <p:cNvPr id="21506" name="Picture 21505">
              <a:extLst>
                <a:ext uri="{FF2B5EF4-FFF2-40B4-BE49-F238E27FC236}">
                  <a16:creationId xmlns:a16="http://schemas.microsoft.com/office/drawing/2014/main" id="{47EA0A74-FEE2-4954-811D-D37B9BF8C83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25670" y="5580708"/>
              <a:ext cx="914367" cy="649478"/>
            </a:xfrm>
            <a:prstGeom prst="rect">
              <a:avLst/>
            </a:prstGeom>
          </p:spPr>
        </p:pic>
        <p:sp>
          <p:nvSpPr>
            <p:cNvPr id="41" name="Rectangle: Rounded Corners 40">
              <a:extLst>
                <a:ext uri="{FF2B5EF4-FFF2-40B4-BE49-F238E27FC236}">
                  <a16:creationId xmlns:a16="http://schemas.microsoft.com/office/drawing/2014/main" id="{434C838B-D1FF-449F-BB6E-36A8BA0FA914}"/>
                </a:ext>
              </a:extLst>
            </p:cNvPr>
            <p:cNvSpPr/>
            <p:nvPr/>
          </p:nvSpPr>
          <p:spPr>
            <a:xfrm>
              <a:off x="5665330" y="5194142"/>
              <a:ext cx="847548" cy="32985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dead</a:t>
              </a:r>
            </a:p>
          </p:txBody>
        </p:sp>
      </p:grpSp>
      <p:sp>
        <p:nvSpPr>
          <p:cNvPr id="21509" name="Rectangle: Rounded Corners 21508">
            <a:extLst>
              <a:ext uri="{FF2B5EF4-FFF2-40B4-BE49-F238E27FC236}">
                <a16:creationId xmlns:a16="http://schemas.microsoft.com/office/drawing/2014/main" id="{122B8677-EB3D-4BE3-9974-16D624C3AC06}"/>
              </a:ext>
            </a:extLst>
          </p:cNvPr>
          <p:cNvSpPr/>
          <p:nvPr/>
        </p:nvSpPr>
        <p:spPr>
          <a:xfrm>
            <a:off x="3635771" y="1239499"/>
            <a:ext cx="1888445" cy="54320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</a:rPr>
              <a:t>bread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E358753-77EA-4544-89D8-AB1546FA4E1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171" y="1717650"/>
            <a:ext cx="1638882" cy="1843743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4071C48F-0F06-4C7A-A251-4C0317D0D7C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6740" y="1717649"/>
            <a:ext cx="1638882" cy="1843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871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5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11022E-16 L -0.11684 -0.4548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51" y="-22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000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15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48148E-6 L 0.28611 -0.4527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06" y="-2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1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15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48148E-6 L 0.11962 -0.4550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72" y="-22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1000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5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07407E-6 L 0.28524 -0.6879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53" y="-34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1000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1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5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L -0.44184 -0.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101" y="-3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1000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1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15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-0.1158 -0.68796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99" y="-34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1000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15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CE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">
            <a:extLst>
              <a:ext uri="{FF2B5EF4-FFF2-40B4-BE49-F238E27FC236}">
                <a16:creationId xmlns:a16="http://schemas.microsoft.com/office/drawing/2014/main" id="{A88638C8-D86D-4C87-966D-57FBFCB7E26C}"/>
              </a:ext>
            </a:extLst>
          </p:cNvPr>
          <p:cNvSpPr/>
          <p:nvPr/>
        </p:nvSpPr>
        <p:spPr bwMode="auto">
          <a:xfrm>
            <a:off x="466188" y="444008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D6102F-2850-4769-B0EA-3519883346B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959" y="3385207"/>
            <a:ext cx="4988478" cy="2503407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>
            <a:off x="2030413" y="5437188"/>
            <a:ext cx="0" cy="7461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3" name="Oval 12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4F758CF1-3994-47A6-96B0-132EEC3C1B2A}"/>
              </a:ext>
            </a:extLst>
          </p:cNvPr>
          <p:cNvGrpSpPr/>
          <p:nvPr/>
        </p:nvGrpSpPr>
        <p:grpSpPr>
          <a:xfrm>
            <a:off x="647700" y="4791075"/>
            <a:ext cx="7839075" cy="1444625"/>
            <a:chOff x="647700" y="4791075"/>
            <a:chExt cx="7839075" cy="1444625"/>
          </a:xfrm>
        </p:grpSpPr>
        <p:sp>
          <p:nvSpPr>
            <p:cNvPr id="24" name="Rectangle: Rounded Corners 10">
              <a:extLst>
                <a:ext uri="{FF2B5EF4-FFF2-40B4-BE49-F238E27FC236}">
                  <a16:creationId xmlns:a16="http://schemas.microsoft.com/office/drawing/2014/main" id="{D106C8EB-9F80-4C8B-8855-A68A78CF0214}"/>
                </a:ext>
              </a:extLst>
            </p:cNvPr>
            <p:cNvSpPr/>
            <p:nvPr/>
          </p:nvSpPr>
          <p:spPr>
            <a:xfrm>
              <a:off x="647700" y="4791075"/>
              <a:ext cx="7839075" cy="1444625"/>
            </a:xfrm>
            <a:prstGeom prst="roundRect">
              <a:avLst>
                <a:gd name="adj" fmla="val 6306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r>
                <a:rPr lang="en-GB" sz="2000" dirty="0">
                  <a:solidFill>
                    <a:schemeClr val="tx1"/>
                  </a:solidFill>
                  <a:latin typeface="Twinkl" pitchFamily="50" charset="0"/>
                </a:rPr>
                <a:t>Eventually, the c</a:t>
              </a:r>
              <a:r>
                <a:rPr lang="en-GB" sz="2000" u="sng" dirty="0">
                  <a:solidFill>
                    <a:schemeClr val="tx1"/>
                  </a:solidFill>
                  <a:latin typeface="Twinkl" pitchFamily="50" charset="0"/>
                </a:rPr>
                <a:t>oach</a:t>
              </a:r>
              <a:r>
                <a:rPr lang="en-GB" sz="2000" dirty="0">
                  <a:solidFill>
                    <a:schemeClr val="tx1"/>
                  </a:solidFill>
                  <a:latin typeface="Twinkl" pitchFamily="50" charset="0"/>
                </a:rPr>
                <a:t> arrived </a:t>
              </a:r>
              <a:r>
                <a:rPr lang="en-GB" sz="2000" u="sng" dirty="0">
                  <a:solidFill>
                    <a:schemeClr val="tx1"/>
                  </a:solidFill>
                  <a:latin typeface="Twinkl" pitchFamily="50" charset="0"/>
                </a:rPr>
                <a:t>ou</a:t>
              </a:r>
              <a:r>
                <a:rPr lang="en-GB" sz="2000" dirty="0">
                  <a:solidFill>
                    <a:schemeClr val="tx1"/>
                  </a:solidFill>
                  <a:latin typeface="Twinkl" pitchFamily="50" charset="0"/>
                </a:rPr>
                <a:t>tside a </a:t>
              </a:r>
              <a:r>
                <a:rPr lang="en-GB" sz="2000" dirty="0">
                  <a:solidFill>
                    <a:schemeClr val="bg1">
                      <a:lumMod val="50000"/>
                    </a:schemeClr>
                  </a:solidFill>
                  <a:latin typeface="Twinkl" pitchFamily="50" charset="0"/>
                </a:rPr>
                <a:t>large</a:t>
              </a:r>
              <a:r>
                <a:rPr lang="en-GB" sz="2000" dirty="0">
                  <a:solidFill>
                    <a:schemeClr val="tx1"/>
                  </a:solidFill>
                  <a:latin typeface="Twinkl" pitchFamily="50" charset="0"/>
                </a:rPr>
                <a:t> stadium. “Welcome to the Cross-C</a:t>
              </a:r>
              <a:r>
                <a:rPr lang="en-GB" sz="2000" u="sng" dirty="0">
                  <a:solidFill>
                    <a:schemeClr val="tx1"/>
                  </a:solidFill>
                  <a:latin typeface="Twinkl" pitchFamily="50" charset="0"/>
                </a:rPr>
                <a:t>ou</a:t>
              </a:r>
              <a:r>
                <a:rPr lang="en-GB" sz="2000" dirty="0">
                  <a:solidFill>
                    <a:schemeClr val="tx1"/>
                  </a:solidFill>
                  <a:latin typeface="Twinkl" pitchFamily="50" charset="0"/>
                </a:rPr>
                <a:t>nty Basketball </a:t>
              </a:r>
              <a:r>
                <a:rPr lang="en-GB" sz="2000" dirty="0">
                  <a:solidFill>
                    <a:schemeClr val="bg1">
                      <a:lumMod val="50000"/>
                    </a:schemeClr>
                  </a:solidFill>
                  <a:latin typeface="Twinkl" pitchFamily="50" charset="0"/>
                </a:rPr>
                <a:t>Tournament</a:t>
              </a:r>
              <a:r>
                <a:rPr lang="en-GB" sz="2000" dirty="0">
                  <a:solidFill>
                    <a:schemeClr val="tx1"/>
                  </a:solidFill>
                  <a:latin typeface="Twinkl" pitchFamily="50" charset="0"/>
                </a:rPr>
                <a:t>,” said H</a:t>
              </a:r>
              <a:r>
                <a:rPr lang="en-GB" sz="2000" u="sng" dirty="0">
                  <a:solidFill>
                    <a:schemeClr val="tx1"/>
                  </a:solidFill>
                  <a:latin typeface="Twinkl" pitchFamily="50" charset="0"/>
                </a:rPr>
                <a:t>eather</a:t>
              </a:r>
              <a:r>
                <a:rPr lang="en-GB" sz="2000" dirty="0">
                  <a:solidFill>
                    <a:schemeClr val="tx1"/>
                  </a:solidFill>
                  <a:latin typeface="Twinkl" pitchFamily="50" charset="0"/>
                </a:rPr>
                <a:t>, wi</a:t>
              </a:r>
              <a:r>
                <a:rPr lang="en-GB" sz="2000" u="sng" dirty="0">
                  <a:solidFill>
                    <a:schemeClr val="tx1"/>
                  </a:solidFill>
                  <a:latin typeface="Twinkl" pitchFamily="50" charset="0"/>
                </a:rPr>
                <a:t>th</a:t>
              </a:r>
              <a:r>
                <a:rPr lang="en-GB" sz="2000" dirty="0">
                  <a:solidFill>
                    <a:schemeClr val="tx1"/>
                  </a:solidFill>
                  <a:latin typeface="Twinkl" pitchFamily="50" charset="0"/>
                </a:rPr>
                <a:t> an </a:t>
              </a:r>
              <a:r>
                <a:rPr lang="en-GB" sz="2000" dirty="0">
                  <a:solidFill>
                    <a:schemeClr val="bg1">
                      <a:lumMod val="50000"/>
                    </a:schemeClr>
                  </a:solidFill>
                  <a:latin typeface="Twinkl" pitchFamily="50" charset="0"/>
                </a:rPr>
                <a:t>enormous</a:t>
              </a:r>
              <a:r>
                <a:rPr lang="en-GB" sz="2000" dirty="0">
                  <a:solidFill>
                    <a:schemeClr val="tx1"/>
                  </a:solidFill>
                  <a:latin typeface="Twinkl" pitchFamily="50" charset="0"/>
                </a:rPr>
                <a:t> grin. You were all so en</a:t>
              </a:r>
              <a:r>
                <a:rPr lang="en-GB" sz="2000" u="sng" dirty="0">
                  <a:solidFill>
                    <a:schemeClr val="tx1"/>
                  </a:solidFill>
                  <a:latin typeface="Twinkl" pitchFamily="50" charset="0"/>
                </a:rPr>
                <a:t>th</a:t>
              </a:r>
              <a:r>
                <a:rPr lang="en-GB" sz="2000" dirty="0">
                  <a:solidFill>
                    <a:schemeClr val="tx1"/>
                  </a:solidFill>
                  <a:latin typeface="Twinkl" pitchFamily="50" charset="0"/>
                </a:rPr>
                <a:t>usiastic ab</a:t>
              </a:r>
              <a:r>
                <a:rPr lang="en-GB" sz="2000" u="sng" dirty="0">
                  <a:solidFill>
                    <a:schemeClr val="tx1"/>
                  </a:solidFill>
                  <a:latin typeface="Twinkl" pitchFamily="50" charset="0"/>
                </a:rPr>
                <a:t>ou</a:t>
              </a:r>
              <a:r>
                <a:rPr lang="en-GB" sz="2000" dirty="0">
                  <a:solidFill>
                    <a:schemeClr val="tx1"/>
                  </a:solidFill>
                  <a:latin typeface="Twinkl" pitchFamily="50" charset="0"/>
                </a:rPr>
                <a:t>t last w</a:t>
              </a:r>
              <a:r>
                <a:rPr lang="en-GB" sz="2000" u="sng" dirty="0">
                  <a:solidFill>
                    <a:schemeClr val="tx1"/>
                  </a:solidFill>
                  <a:latin typeface="Twinkl" pitchFamily="50" charset="0"/>
                </a:rPr>
                <a:t>ee</a:t>
              </a:r>
              <a:r>
                <a:rPr lang="en-GB" sz="2000" dirty="0">
                  <a:solidFill>
                    <a:schemeClr val="tx1"/>
                  </a:solidFill>
                  <a:latin typeface="Twinkl" pitchFamily="50" charset="0"/>
                </a:rPr>
                <a:t>k’s PE lesson, I </a:t>
              </a:r>
              <a:r>
                <a:rPr lang="en-GB" sz="2000" dirty="0">
                  <a:solidFill>
                    <a:srgbClr val="FF0000"/>
                  </a:solidFill>
                  <a:latin typeface="Twinkl" pitchFamily="50" charset="0"/>
                </a:rPr>
                <a:t>thought</a:t>
              </a:r>
              <a:r>
                <a:rPr lang="en-GB" sz="2000" dirty="0">
                  <a:solidFill>
                    <a:schemeClr val="tx1"/>
                  </a:solidFill>
                  <a:latin typeface="Twinkl" pitchFamily="50" charset="0"/>
                </a:rPr>
                <a:t> you would like to s</a:t>
              </a:r>
              <a:r>
                <a:rPr lang="en-GB" sz="2000" u="sng" dirty="0">
                  <a:solidFill>
                    <a:schemeClr val="tx1"/>
                  </a:solidFill>
                  <a:latin typeface="Twinkl" pitchFamily="50" charset="0"/>
                </a:rPr>
                <a:t>ee</a:t>
              </a:r>
              <a:r>
                <a:rPr lang="en-GB" sz="2000" dirty="0">
                  <a:solidFill>
                    <a:schemeClr val="tx1"/>
                  </a:solidFill>
                  <a:latin typeface="Twinkl" pitchFamily="50" charset="0"/>
                </a:rPr>
                <a:t> some r</a:t>
              </a:r>
              <a:r>
                <a:rPr lang="en-GB" sz="2000" u="sng" dirty="0">
                  <a:solidFill>
                    <a:schemeClr val="tx1"/>
                  </a:solidFill>
                  <a:latin typeface="Twinkl" pitchFamily="50" charset="0"/>
                </a:rPr>
                <a:t>ea</a:t>
              </a:r>
              <a:r>
                <a:rPr lang="en-GB" sz="2000" dirty="0">
                  <a:solidFill>
                    <a:schemeClr val="tx1"/>
                  </a:solidFill>
                  <a:latin typeface="Twinkl" pitchFamily="50" charset="0"/>
                </a:rPr>
                <a:t>l games in </a:t>
              </a:r>
              <a:r>
                <a:rPr lang="en-GB" sz="2000" dirty="0">
                  <a:solidFill>
                    <a:schemeClr val="bg1">
                      <a:lumMod val="50000"/>
                    </a:schemeClr>
                  </a:solidFill>
                  <a:latin typeface="Twinkl" pitchFamily="50" charset="0"/>
                </a:rPr>
                <a:t>action</a:t>
              </a:r>
              <a:r>
                <a:rPr lang="en-GB" sz="2000" dirty="0">
                  <a:solidFill>
                    <a:schemeClr val="tx1"/>
                  </a:solidFill>
                  <a:latin typeface="Twinkl" pitchFamily="50" charset="0"/>
                </a:rPr>
                <a:t>!”</a:t>
              </a:r>
              <a:endParaRPr lang="en-GB" sz="2000" u="sng" dirty="0">
                <a:solidFill>
                  <a:schemeClr val="tx1"/>
                </a:solidFill>
                <a:latin typeface="Twinkl" pitchFamily="50" charset="0"/>
              </a:endParaRPr>
            </a:p>
          </p:txBody>
        </p:sp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B67FE96D-F570-47E3-83AB-479E9F10E906}"/>
                </a:ext>
              </a:extLst>
            </p:cNvPr>
            <p:cNvSpPr/>
            <p:nvPr/>
          </p:nvSpPr>
          <p:spPr>
            <a:xfrm rot="7906188">
              <a:off x="3582537" y="4881234"/>
              <a:ext cx="324980" cy="336423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5" name="Arc 14">
              <a:extLst>
                <a:ext uri="{FF2B5EF4-FFF2-40B4-BE49-F238E27FC236}">
                  <a16:creationId xmlns:a16="http://schemas.microsoft.com/office/drawing/2014/main" id="{5D48773A-8B96-4F6A-AE4D-21D7AB71FAAD}"/>
                </a:ext>
              </a:extLst>
            </p:cNvPr>
            <p:cNvSpPr/>
            <p:nvPr/>
          </p:nvSpPr>
          <p:spPr>
            <a:xfrm rot="7906188">
              <a:off x="4629502" y="4881233"/>
              <a:ext cx="324980" cy="336423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7" name="Arc 16">
              <a:extLst>
                <a:ext uri="{FF2B5EF4-FFF2-40B4-BE49-F238E27FC236}">
                  <a16:creationId xmlns:a16="http://schemas.microsoft.com/office/drawing/2014/main" id="{AE6C5F8D-8D5E-43A6-83DF-38A31C2A4236}"/>
                </a:ext>
              </a:extLst>
            </p:cNvPr>
            <p:cNvSpPr/>
            <p:nvPr/>
          </p:nvSpPr>
          <p:spPr>
            <a:xfrm rot="7906188">
              <a:off x="4049933" y="5803500"/>
              <a:ext cx="324980" cy="336423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8" name="Arc 17">
              <a:extLst>
                <a:ext uri="{FF2B5EF4-FFF2-40B4-BE49-F238E27FC236}">
                  <a16:creationId xmlns:a16="http://schemas.microsoft.com/office/drawing/2014/main" id="{5D34C82A-F265-4630-897C-374A30E0406F}"/>
                </a:ext>
              </a:extLst>
            </p:cNvPr>
            <p:cNvSpPr/>
            <p:nvPr/>
          </p:nvSpPr>
          <p:spPr>
            <a:xfrm rot="7906188">
              <a:off x="6555362" y="5810881"/>
              <a:ext cx="324980" cy="336423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A43E5B0F-012A-4CFC-9C97-579A8A08743D}"/>
              </a:ext>
            </a:extLst>
          </p:cNvPr>
          <p:cNvSpPr/>
          <p:nvPr/>
        </p:nvSpPr>
        <p:spPr>
          <a:xfrm>
            <a:off x="2884675" y="5168099"/>
            <a:ext cx="91607" cy="5832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7412100-0B62-40F4-97FB-FC736403F439}"/>
              </a:ext>
            </a:extLst>
          </p:cNvPr>
          <p:cNvSpPr/>
          <p:nvPr/>
        </p:nvSpPr>
        <p:spPr>
          <a:xfrm>
            <a:off x="6559902" y="5469731"/>
            <a:ext cx="91607" cy="5832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CDA66AC-2381-41A8-9C70-0767106C4A9F}"/>
              </a:ext>
            </a:extLst>
          </p:cNvPr>
          <p:cNvSpPr/>
          <p:nvPr/>
        </p:nvSpPr>
        <p:spPr>
          <a:xfrm>
            <a:off x="6795420" y="5458237"/>
            <a:ext cx="91607" cy="5832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DAA686B4-5E07-49A2-ADD3-D40E560C63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48672" y="6620028"/>
            <a:ext cx="695325" cy="24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CE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le 1">
            <a:extLst>
              <a:ext uri="{FF2B5EF4-FFF2-40B4-BE49-F238E27FC236}">
                <a16:creationId xmlns:a16="http://schemas.microsoft.com/office/drawing/2014/main" id="{D815AD37-73EB-4A39-9D0A-6A8E7E8F359D}"/>
              </a:ext>
            </a:extLst>
          </p:cNvPr>
          <p:cNvSpPr/>
          <p:nvPr/>
        </p:nvSpPr>
        <p:spPr bwMode="auto">
          <a:xfrm>
            <a:off x="466188" y="444008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2030413" y="5437188"/>
            <a:ext cx="0" cy="7461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3" name="Oval 12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24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4793674"/>
            <a:ext cx="7839075" cy="1442026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Inside the stadium, lots of </a:t>
            </a:r>
            <a:r>
              <a:rPr lang="en-GB" sz="2000" dirty="0">
                <a:solidFill>
                  <a:srgbClr val="D83A5E"/>
                </a:solidFill>
                <a:latin typeface="Twinkl" pitchFamily="50" charset="0"/>
              </a:rPr>
              <a:t>different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ms were getti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dy to pl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“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Hey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 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 ov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there,”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shou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ted H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eather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 wavi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“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at is my d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f basketball you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m getti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dy to pl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ey have b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 </a:t>
            </a:r>
            <a:r>
              <a:rPr lang="en-GB" sz="2000" dirty="0">
                <a:solidFill>
                  <a:srgbClr val="D83A5E"/>
                </a:solidFill>
                <a:latin typeface="Twinkl" pitchFamily="50" charset="0"/>
              </a:rPr>
              <a:t>work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so h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d. I hope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ey do well!”</a:t>
            </a:r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3097306" y="5818250"/>
            <a:ext cx="324980" cy="33642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6" name="Straight Connector 5"/>
          <p:cNvCxnSpPr/>
          <p:nvPr/>
        </p:nvCxnSpPr>
        <p:spPr>
          <a:xfrm>
            <a:off x="2033750" y="5753220"/>
            <a:ext cx="0" cy="79089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Arc 17">
            <a:extLst>
              <a:ext uri="{FF2B5EF4-FFF2-40B4-BE49-F238E27FC236}">
                <a16:creationId xmlns:a16="http://schemas.microsoft.com/office/drawing/2014/main" id="{AC1E28D7-CD61-4029-915E-F2B9E783B49C}"/>
              </a:ext>
            </a:extLst>
          </p:cNvPr>
          <p:cNvSpPr/>
          <p:nvPr/>
        </p:nvSpPr>
        <p:spPr>
          <a:xfrm rot="7906188">
            <a:off x="1079031" y="4897156"/>
            <a:ext cx="324980" cy="33642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38AE6BE-579C-453A-83B6-AFEFFA8C29E0}"/>
              </a:ext>
            </a:extLst>
          </p:cNvPr>
          <p:cNvSpPr/>
          <p:nvPr/>
        </p:nvSpPr>
        <p:spPr>
          <a:xfrm>
            <a:off x="4223102" y="5453474"/>
            <a:ext cx="91607" cy="5832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3569A6C-9CBD-4D41-9FE8-15E6C5F99D1C}"/>
              </a:ext>
            </a:extLst>
          </p:cNvPr>
          <p:cNvSpPr/>
          <p:nvPr/>
        </p:nvSpPr>
        <p:spPr>
          <a:xfrm>
            <a:off x="5347052" y="5453474"/>
            <a:ext cx="91607" cy="5832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EB7FF06-9D2C-48CA-997E-C9F2238B4DFD}"/>
              </a:ext>
            </a:extLst>
          </p:cNvPr>
          <p:cNvSpPr/>
          <p:nvPr/>
        </p:nvSpPr>
        <p:spPr>
          <a:xfrm>
            <a:off x="5574367" y="5463587"/>
            <a:ext cx="91607" cy="5832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693E6E-2D6C-47FF-A841-319D0C1945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8672" y="6620028"/>
            <a:ext cx="695325" cy="24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967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/>
              <a:t>Sentence Time</a:t>
            </a:r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4213" y="1338263"/>
            <a:ext cx="7775575" cy="928687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is Sam thinking as she looks at all the teams? Read the sentence below and then click ‘Show’ to reveal the picture. 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8" name="Oval 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838ACA79-B8D8-4F47-B62A-2027DBBBAA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570"/>
          <a:stretch/>
        </p:blipFill>
        <p:spPr>
          <a:xfrm>
            <a:off x="3432754" y="2411805"/>
            <a:ext cx="2268966" cy="4007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447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8" name="Oval 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9" name="Rectangle: Rounded Corners 63">
            <a:extLst>
              <a:ext uri="{FF2B5EF4-FFF2-40B4-BE49-F238E27FC236}">
                <a16:creationId xmlns:a16="http://schemas.microsoft.com/office/drawing/2014/main" id="{9030A71C-45CE-4582-977F-2636F0C6CD55}"/>
              </a:ext>
            </a:extLst>
          </p:cNvPr>
          <p:cNvSpPr/>
          <p:nvPr/>
        </p:nvSpPr>
        <p:spPr bwMode="auto">
          <a:xfrm>
            <a:off x="985838" y="854075"/>
            <a:ext cx="7162800" cy="150971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18000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I wish I was on one of these teams getting ready to play!  </a:t>
            </a:r>
          </a:p>
        </p:txBody>
      </p:sp>
      <p:grpSp>
        <p:nvGrpSpPr>
          <p:cNvPr id="26627" name="Show button"/>
          <p:cNvGrpSpPr>
            <a:grpSpLocks/>
          </p:cNvGrpSpPr>
          <p:nvPr/>
        </p:nvGrpSpPr>
        <p:grpSpPr bwMode="auto">
          <a:xfrm>
            <a:off x="6915150" y="5534025"/>
            <a:ext cx="1498600" cy="666750"/>
            <a:chOff x="6914614" y="5534675"/>
            <a:chExt cx="1499293" cy="666848"/>
          </a:xfrm>
        </p:grpSpPr>
        <p:sp>
          <p:nvSpPr>
            <p:cNvPr id="13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914614" y="5650580"/>
              <a:ext cx="1099058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18" name="Rectangle: Rounded Corners 44">
            <a:extLst>
              <a:ext uri="{FF2B5EF4-FFF2-40B4-BE49-F238E27FC236}">
                <a16:creationId xmlns:a16="http://schemas.microsoft.com/office/drawing/2014/main" id="{C52E1656-1F3F-486B-95C7-958ECF3FB969}"/>
              </a:ext>
            </a:extLst>
          </p:cNvPr>
          <p:cNvSpPr/>
          <p:nvPr/>
        </p:nvSpPr>
        <p:spPr bwMode="auto">
          <a:xfrm>
            <a:off x="5603872" y="1510506"/>
            <a:ext cx="327791" cy="77787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0" name="Rectangle: Rounded Corners 44">
            <a:extLst>
              <a:ext uri="{FF2B5EF4-FFF2-40B4-BE49-F238E27FC236}">
                <a16:creationId xmlns:a16="http://schemas.microsoft.com/office/drawing/2014/main" id="{C52E1656-1F3F-486B-95C7-958ECF3FB969}"/>
              </a:ext>
            </a:extLst>
          </p:cNvPr>
          <p:cNvSpPr/>
          <p:nvPr/>
        </p:nvSpPr>
        <p:spPr bwMode="auto">
          <a:xfrm>
            <a:off x="2197098" y="1510507"/>
            <a:ext cx="324960" cy="77787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29B5DBD5-899D-4958-BECB-2B2E64EB7E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547"/>
          <a:stretch/>
        </p:blipFill>
        <p:spPr>
          <a:xfrm>
            <a:off x="2134838" y="3027441"/>
            <a:ext cx="2268966" cy="3391466"/>
          </a:xfrm>
          <a:prstGeom prst="rect">
            <a:avLst/>
          </a:prstGeom>
        </p:spPr>
      </p:pic>
      <p:sp>
        <p:nvSpPr>
          <p:cNvPr id="16" name="Arc 15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5972348" y="1065978"/>
            <a:ext cx="531944" cy="551555"/>
          </a:xfrm>
          <a:prstGeom prst="arc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1" name="Sound Buttons">
            <a:extLst>
              <a:ext uri="{FF2B5EF4-FFF2-40B4-BE49-F238E27FC236}">
                <a16:creationId xmlns:a16="http://schemas.microsoft.com/office/drawing/2014/main" id="{FF2B17B6-EB20-4042-B0A2-3C6CF20131EC}"/>
              </a:ext>
            </a:extLst>
          </p:cNvPr>
          <p:cNvSpPr/>
          <p:nvPr/>
        </p:nvSpPr>
        <p:spPr>
          <a:xfrm>
            <a:off x="755650" y="5651500"/>
            <a:ext cx="2644775" cy="43180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Sound Buttons On/Off</a:t>
            </a:r>
          </a:p>
        </p:txBody>
      </p:sp>
      <p:sp>
        <p:nvSpPr>
          <p:cNvPr id="21" name="Rectangle: Rounded Corners 44">
            <a:extLst>
              <a:ext uri="{FF2B5EF4-FFF2-40B4-BE49-F238E27FC236}">
                <a16:creationId xmlns:a16="http://schemas.microsoft.com/office/drawing/2014/main" id="{90B605F8-292E-44F0-A860-BB704AD47589}"/>
              </a:ext>
            </a:extLst>
          </p:cNvPr>
          <p:cNvSpPr/>
          <p:nvPr/>
        </p:nvSpPr>
        <p:spPr bwMode="auto">
          <a:xfrm>
            <a:off x="6812301" y="1510506"/>
            <a:ext cx="327791" cy="77787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2" name="Rectangle: Rounded Corners 44">
            <a:extLst>
              <a:ext uri="{FF2B5EF4-FFF2-40B4-BE49-F238E27FC236}">
                <a16:creationId xmlns:a16="http://schemas.microsoft.com/office/drawing/2014/main" id="{C76CF32B-91F4-4F17-9261-729C4137B83C}"/>
              </a:ext>
            </a:extLst>
          </p:cNvPr>
          <p:cNvSpPr/>
          <p:nvPr/>
        </p:nvSpPr>
        <p:spPr bwMode="auto">
          <a:xfrm>
            <a:off x="2984497" y="1996281"/>
            <a:ext cx="327791" cy="77787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3" name="Rectangle: Rounded Corners 44">
            <a:extLst>
              <a:ext uri="{FF2B5EF4-FFF2-40B4-BE49-F238E27FC236}">
                <a16:creationId xmlns:a16="http://schemas.microsoft.com/office/drawing/2014/main" id="{C87D3E57-3AB1-41AC-AB77-5D08BA1BF773}"/>
              </a:ext>
            </a:extLst>
          </p:cNvPr>
          <p:cNvSpPr/>
          <p:nvPr/>
        </p:nvSpPr>
        <p:spPr bwMode="auto">
          <a:xfrm>
            <a:off x="3457575" y="2004615"/>
            <a:ext cx="327791" cy="77787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4" name="Rectangle: Rounded Corners 44">
            <a:extLst>
              <a:ext uri="{FF2B5EF4-FFF2-40B4-BE49-F238E27FC236}">
                <a16:creationId xmlns:a16="http://schemas.microsoft.com/office/drawing/2014/main" id="{0241204F-C271-4E2C-950A-466AA79A893C}"/>
              </a:ext>
            </a:extLst>
          </p:cNvPr>
          <p:cNvSpPr/>
          <p:nvPr/>
        </p:nvSpPr>
        <p:spPr bwMode="auto">
          <a:xfrm>
            <a:off x="4165597" y="2010555"/>
            <a:ext cx="327791" cy="77787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5" name="Rectangle: Rounded Corners 44">
            <a:extLst>
              <a:ext uri="{FF2B5EF4-FFF2-40B4-BE49-F238E27FC236}">
                <a16:creationId xmlns:a16="http://schemas.microsoft.com/office/drawing/2014/main" id="{5CB182A0-D18A-42BB-ACCB-27A0CD2DE4C9}"/>
              </a:ext>
            </a:extLst>
          </p:cNvPr>
          <p:cNvSpPr/>
          <p:nvPr/>
        </p:nvSpPr>
        <p:spPr bwMode="auto">
          <a:xfrm>
            <a:off x="5993221" y="2004615"/>
            <a:ext cx="327791" cy="77787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anchor="ctr"/>
          <a:lstStyle/>
          <a:p>
            <a:pPr algn="ctr">
              <a:defRPr/>
            </a:pPr>
            <a:endParaRPr lang="en-GB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EC3271C-3116-4BC1-BAD9-D6B825D87812}"/>
              </a:ext>
            </a:extLst>
          </p:cNvPr>
          <p:cNvGrpSpPr/>
          <p:nvPr/>
        </p:nvGrpSpPr>
        <p:grpSpPr>
          <a:xfrm>
            <a:off x="4371908" y="2744773"/>
            <a:ext cx="3657600" cy="2334221"/>
            <a:chOff x="4371908" y="2744773"/>
            <a:chExt cx="3657600" cy="2334221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B73E79AA-1AF1-4EF1-9AD4-B8F929A3D71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71908" y="2744773"/>
              <a:ext cx="3657600" cy="2334221"/>
            </a:xfrm>
            <a:prstGeom prst="cloudCallout">
              <a:avLst>
                <a:gd name="adj1" fmla="val -73556"/>
                <a:gd name="adj2" fmla="val -22562"/>
              </a:avLst>
            </a:prstGeom>
            <a:ln w="28575">
              <a:solidFill>
                <a:schemeClr val="tx1"/>
              </a:solidFill>
            </a:ln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6BE6D612-43EF-499B-B441-931B0F4076F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6444" y="3027441"/>
              <a:ext cx="800423" cy="197613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0932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66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27"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20" grpId="0" animBg="1"/>
      <p:bldP spid="20" grpId="1" animBg="1"/>
      <p:bldP spid="16" grpId="0" animBg="1"/>
      <p:bldP spid="16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CE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">
            <a:extLst>
              <a:ext uri="{FF2B5EF4-FFF2-40B4-BE49-F238E27FC236}">
                <a16:creationId xmlns:a16="http://schemas.microsoft.com/office/drawing/2014/main" id="{AE1EA69F-FED6-49D8-9414-769EE655A121}"/>
              </a:ext>
            </a:extLst>
          </p:cNvPr>
          <p:cNvSpPr/>
          <p:nvPr/>
        </p:nvSpPr>
        <p:spPr bwMode="auto">
          <a:xfrm>
            <a:off x="466188" y="444008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3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2030413" y="5437188"/>
            <a:ext cx="0" cy="7461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3" name="Oval 12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24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4819649"/>
            <a:ext cx="7839075" cy="1419009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Just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en, a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wh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istle bl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“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Qu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ck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 we will n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 to sit d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 </a:t>
            </a:r>
            <a:r>
              <a:rPr lang="en-GB" sz="2000" dirty="0">
                <a:solidFill>
                  <a:srgbClr val="D83A5E"/>
                </a:solidFill>
                <a:latin typeface="Twinkl" pitchFamily="50" charset="0"/>
              </a:rPr>
              <a:t>before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tournament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st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ts,” said H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eather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“Be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careful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not to tr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 on people’s f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 as you go to your s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t.”  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Ouch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 st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dy as you go!” hissed Sam, as Kit trod on h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f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t.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00016AD-02B6-422C-8859-323AA301D852}"/>
              </a:ext>
            </a:extLst>
          </p:cNvPr>
          <p:cNvSpPr/>
          <p:nvPr/>
        </p:nvSpPr>
        <p:spPr>
          <a:xfrm>
            <a:off x="4413602" y="5478874"/>
            <a:ext cx="91607" cy="5832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ABB87D9-E03E-4E28-A84B-63185E149FDB}"/>
              </a:ext>
            </a:extLst>
          </p:cNvPr>
          <p:cNvSpPr/>
          <p:nvPr/>
        </p:nvSpPr>
        <p:spPr>
          <a:xfrm>
            <a:off x="4648552" y="5478874"/>
            <a:ext cx="91607" cy="5832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FAA832B-129E-4C51-A04C-2435C0DF40E2}"/>
              </a:ext>
            </a:extLst>
          </p:cNvPr>
          <p:cNvSpPr/>
          <p:nvPr/>
        </p:nvSpPr>
        <p:spPr>
          <a:xfrm>
            <a:off x="1149702" y="6082124"/>
            <a:ext cx="91607" cy="5832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CE0E7D5-A3BC-4A99-B7B2-DF20ED4EE2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48672" y="6620028"/>
            <a:ext cx="695325" cy="24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16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CE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1">
            <a:extLst>
              <a:ext uri="{FF2B5EF4-FFF2-40B4-BE49-F238E27FC236}">
                <a16:creationId xmlns:a16="http://schemas.microsoft.com/office/drawing/2014/main" id="{45AA0C0B-1D85-42A8-A787-C1397CB6AC0F}"/>
              </a:ext>
            </a:extLst>
          </p:cNvPr>
          <p:cNvSpPr/>
          <p:nvPr/>
        </p:nvSpPr>
        <p:spPr bwMode="auto">
          <a:xfrm>
            <a:off x="466188" y="444008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3" name="Oval 12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5" name="Arc 14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917107" y="5811427"/>
            <a:ext cx="324980" cy="33642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4391026"/>
            <a:ext cx="7839075" cy="1844674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The f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ir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st game to be pl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ed was betw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 the </a:t>
            </a:r>
            <a:r>
              <a:rPr lang="en-GB" sz="2000" dirty="0" err="1">
                <a:solidFill>
                  <a:schemeClr val="tx1"/>
                </a:solidFill>
                <a:latin typeface="Twinkl" pitchFamily="50" charset="0"/>
              </a:rPr>
              <a:t>T</a:t>
            </a:r>
            <a:r>
              <a:rPr lang="en-GB" sz="2000" u="sng" dirty="0" err="1">
                <a:solidFill>
                  <a:schemeClr val="tx1"/>
                </a:solidFill>
                <a:latin typeface="Twinkl" pitchFamily="50" charset="0"/>
              </a:rPr>
              <a:t>eather</a:t>
            </a:r>
            <a:r>
              <a:rPr lang="en-GB" sz="2000" dirty="0" err="1">
                <a:solidFill>
                  <a:schemeClr val="tx1"/>
                </a:solidFill>
                <a:latin typeface="Twinkl" pitchFamily="50" charset="0"/>
              </a:rPr>
              <a:t>ton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Tig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s and the </a:t>
            </a:r>
            <a:r>
              <a:rPr lang="en-GB" sz="2000" dirty="0" err="1">
                <a:solidFill>
                  <a:schemeClr val="tx1"/>
                </a:solidFill>
                <a:latin typeface="Twinkl" pitchFamily="50" charset="0"/>
              </a:rPr>
              <a:t>R</a:t>
            </a:r>
            <a:r>
              <a:rPr lang="en-GB" sz="2000" u="sng" dirty="0" err="1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 err="1">
                <a:solidFill>
                  <a:schemeClr val="tx1"/>
                </a:solidFill>
                <a:latin typeface="Twinkl" pitchFamily="50" charset="0"/>
              </a:rPr>
              <a:t>dywell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Ro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ck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ets. “W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,”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wh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isp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ed Lily. “I’ve nev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s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whee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chair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basketball pl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ed live </a:t>
            </a:r>
            <a:r>
              <a:rPr lang="en-GB" sz="2000" dirty="0">
                <a:solidFill>
                  <a:srgbClr val="D83A5E"/>
                </a:solidFill>
                <a:latin typeface="Twinkl" pitchFamily="50" charset="0"/>
              </a:rPr>
              <a:t>before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It is so exciti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to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watch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!” 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Jake suddenly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nudged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Kit h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 in the ribs. “Do you want to have some </a:t>
            </a:r>
            <a:r>
              <a:rPr lang="en-GB" sz="2000" dirty="0">
                <a:solidFill>
                  <a:srgbClr val="D83A5E"/>
                </a:solidFill>
                <a:latin typeface="Twinkl" pitchFamily="50" charset="0"/>
              </a:rPr>
              <a:t>more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fun?” he asked.</a:t>
            </a:r>
          </a:p>
        </p:txBody>
      </p:sp>
      <p:sp>
        <p:nvSpPr>
          <p:cNvPr id="20" name="Arc 19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4164488" y="4989131"/>
            <a:ext cx="324980" cy="33642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7BACFCCA-14E5-410C-88CF-C2C7D3AC48C2}"/>
              </a:ext>
            </a:extLst>
          </p:cNvPr>
          <p:cNvSpPr/>
          <p:nvPr/>
        </p:nvSpPr>
        <p:spPr>
          <a:xfrm rot="7906188">
            <a:off x="1973067" y="4381746"/>
            <a:ext cx="324980" cy="33642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Arc 16">
            <a:extLst>
              <a:ext uri="{FF2B5EF4-FFF2-40B4-BE49-F238E27FC236}">
                <a16:creationId xmlns:a16="http://schemas.microsoft.com/office/drawing/2014/main" id="{D35D9636-8C1A-4BAC-B5EB-3CCE267BC4DA}"/>
              </a:ext>
            </a:extLst>
          </p:cNvPr>
          <p:cNvSpPr/>
          <p:nvPr/>
        </p:nvSpPr>
        <p:spPr>
          <a:xfrm rot="7906188">
            <a:off x="917107" y="5612415"/>
            <a:ext cx="324980" cy="33642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280D6D-7597-4410-883E-A636037E19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8772" y="3115490"/>
            <a:ext cx="519228" cy="890337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93DF4426-7196-44B7-8FD2-75EA189C1292}"/>
              </a:ext>
            </a:extLst>
          </p:cNvPr>
          <p:cNvSpPr/>
          <p:nvPr/>
        </p:nvSpPr>
        <p:spPr>
          <a:xfrm>
            <a:off x="6242402" y="4647024"/>
            <a:ext cx="91607" cy="5832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3E302F6-AFD6-4916-A92E-85C0E1C2C38C}"/>
              </a:ext>
            </a:extLst>
          </p:cNvPr>
          <p:cNvSpPr/>
          <p:nvPr/>
        </p:nvSpPr>
        <p:spPr>
          <a:xfrm>
            <a:off x="6469717" y="4649850"/>
            <a:ext cx="91607" cy="5832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0EA718A-D342-4E9F-BC50-A4C53A2DB0BA}"/>
              </a:ext>
            </a:extLst>
          </p:cNvPr>
          <p:cNvSpPr/>
          <p:nvPr/>
        </p:nvSpPr>
        <p:spPr>
          <a:xfrm>
            <a:off x="1079597" y="5255037"/>
            <a:ext cx="91607" cy="5832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0DC6778-3370-4843-97E8-8184473FF0D1}"/>
              </a:ext>
            </a:extLst>
          </p:cNvPr>
          <p:cNvSpPr/>
          <p:nvPr/>
        </p:nvSpPr>
        <p:spPr>
          <a:xfrm>
            <a:off x="1633918" y="5255037"/>
            <a:ext cx="91607" cy="5832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4E3C7877-D452-4D0D-8C07-644E8D65A5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48672" y="6620028"/>
            <a:ext cx="695325" cy="24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01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" y="994898"/>
            <a:ext cx="2647097" cy="5123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Title 1"/>
          <p:cNvSpPr>
            <a:spLocks noGrp="1"/>
          </p:cNvSpPr>
          <p:nvPr>
            <p:ph type="title"/>
          </p:nvPr>
        </p:nvSpPr>
        <p:spPr>
          <a:xfrm>
            <a:off x="1763713" y="549275"/>
            <a:ext cx="6913562" cy="993775"/>
          </a:xfrm>
        </p:spPr>
        <p:txBody>
          <a:bodyPr/>
          <a:lstStyle/>
          <a:p>
            <a:pPr algn="ctr" eaLnBrk="1" hangingPunct="1"/>
            <a:r>
              <a:rPr lang="en-GB" altLang="en-US"/>
              <a:t>Today, we have learnt…</a:t>
            </a:r>
            <a:endParaRPr lang="en-GB" altLang="en-US" b="0"/>
          </a:p>
        </p:txBody>
      </p:sp>
      <p:sp>
        <p:nvSpPr>
          <p:cNvPr id="9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3167063" y="5681663"/>
            <a:ext cx="4106862" cy="436562"/>
          </a:xfrm>
          <a:prstGeom prst="roundRect">
            <a:avLst>
              <a:gd name="adj" fmla="val 1003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The adventure continues next lesson!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3015C4B-4D49-4CDB-BF1B-82022CB223BA}"/>
              </a:ext>
            </a:extLst>
          </p:cNvPr>
          <p:cNvSpPr txBox="1">
            <a:spLocks/>
          </p:cNvSpPr>
          <p:nvPr/>
        </p:nvSpPr>
        <p:spPr bwMode="auto">
          <a:xfrm>
            <a:off x="2333625" y="2757488"/>
            <a:ext cx="6913563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9600" dirty="0" err="1">
                <a:latin typeface="+mn-lt"/>
              </a:rPr>
              <a:t>ea</a:t>
            </a:r>
            <a:endParaRPr lang="en-GB" altLang="en-US" sz="9600" dirty="0"/>
          </a:p>
          <a:p>
            <a:pPr algn="ctr" eaLnBrk="1" hangingPunct="1">
              <a:defRPr/>
            </a:pPr>
            <a:r>
              <a:rPr lang="en-GB" altLang="en-US" sz="4800" b="0" dirty="0"/>
              <a:t>saying /e/</a:t>
            </a:r>
          </a:p>
        </p:txBody>
      </p:sp>
    </p:spTree>
    <p:extLst>
      <p:ext uri="{BB962C8B-B14F-4D97-AF65-F5344CB8AC3E}">
        <p14:creationId xmlns:p14="http://schemas.microsoft.com/office/powerpoint/2010/main" val="3538736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Phonics PowerPoint Template</Template>
  <TotalTime>1102</TotalTime>
  <Words>723</Words>
  <Application>Microsoft Office PowerPoint</Application>
  <PresentationFormat>On-screen Show (4:3)</PresentationFormat>
  <Paragraphs>147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Tuffy-TTF</vt:lpstr>
      <vt:lpstr>Arial</vt:lpstr>
      <vt:lpstr>Twinkl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Pairs</vt:lpstr>
      <vt:lpstr>PowerPoint Presentation</vt:lpstr>
      <vt:lpstr>Rhyme Time</vt:lpstr>
      <vt:lpstr>PowerPoint Presentation</vt:lpstr>
      <vt:lpstr>PowerPoint Presentation</vt:lpstr>
      <vt:lpstr>PowerPoint Presentation</vt:lpstr>
      <vt:lpstr>Sentence Time</vt:lpstr>
      <vt:lpstr>PowerPoint Presentation</vt:lpstr>
      <vt:lpstr>PowerPoint Presentation</vt:lpstr>
      <vt:lpstr>PowerPoint Presentation</vt:lpstr>
      <vt:lpstr>Today, we have learnt…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Sana Mehmood</dc:creator>
  <cp:lastModifiedBy>Emily Holden</cp:lastModifiedBy>
  <cp:revision>91</cp:revision>
  <dcterms:created xsi:type="dcterms:W3CDTF">2018-11-28T12:06:59Z</dcterms:created>
  <dcterms:modified xsi:type="dcterms:W3CDTF">2019-01-30T16:09:01Z</dcterms:modified>
</cp:coreProperties>
</file>