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537EF6-21DC-4F5E-A6C0-C8610E3E5ED8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8363FE-EAF9-44DB-828E-09EA2D1BE4E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70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D0FDE7-6AE3-4B04-9519-0DC6B9E611CB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E75A1B-7241-496C-9D0C-F0FE7231D6D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12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1A64A3-04D7-4384-9356-4BD4E5BE907F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BF3D92-326F-4D2F-9D27-AE6B3ABC917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2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BE1E06-4A2C-4174-AA9E-90C588061905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C3BD11-07E3-4613-AC84-73920886438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20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7FB7D1-0A3A-421C-929C-29F415CCB5F5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EC443A-DA70-4F97-BD7E-B25776C768D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09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D83B6B-3258-4FFE-A111-1EBDC86B4E44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BA799C-73E6-4ABD-8C61-5572EE93021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7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C23167-DEC9-4A61-97FC-90971264003D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90CD3F-B97B-4CE8-9473-EAB0A16BF00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7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2939EF-5FA3-4348-99E7-A01249329DEC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4ABFC2-27FE-4DCB-BB5B-6CDEE9F5779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25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A25D85-4B6B-4428-99B6-1A39D67AACA8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61C1A2-ED77-4084-842D-CDDCE49DF9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8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A5EBF4-F34D-428A-98C5-933F81CDCB2F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255AF7-B0C0-4DFE-976A-457DBB7FAC4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63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156892-956A-429E-BCF9-8580845C0DE8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F0D6C8-A6E0-4439-897E-D527BD0642B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09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D14A4474-3C30-4569-98B7-DFC850339EB0}" type="datetime1">
              <a:rPr lang="en-GB"/>
              <a:pPr lvl="0"/>
              <a:t>01/06/2020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2212F99-B659-4192-B208-38F41D5E0CE2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4"/>
          <a:srcRect t="15965" r="11904" b="25237"/>
          <a:stretch>
            <a:fillRect/>
          </a:stretch>
        </p:blipFill>
        <p:spPr>
          <a:xfrm>
            <a:off x="153180" y="1449973"/>
            <a:ext cx="11893317" cy="385354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1. Pharrell Williams - Happy (from 'Despicable Me 2')"/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7711" y="6244282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387" t="16663" r="10391" b="25040"/>
          <a:stretch>
            <a:fillRect/>
          </a:stretch>
        </p:blipFill>
        <p:spPr>
          <a:xfrm>
            <a:off x="195946" y="1306284"/>
            <a:ext cx="11787630" cy="38927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1622" t="18596" r="14780" b="25726"/>
          <a:stretch>
            <a:fillRect/>
          </a:stretch>
        </p:blipFill>
        <p:spPr>
          <a:xfrm>
            <a:off x="245114" y="1254035"/>
            <a:ext cx="11701777" cy="378823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1425" t="18815" r="10828" b="21566"/>
          <a:stretch>
            <a:fillRect/>
          </a:stretch>
        </p:blipFill>
        <p:spPr>
          <a:xfrm>
            <a:off x="274320" y="1410791"/>
            <a:ext cx="11663391" cy="38927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3173" t="18470" r="11953" b="23451"/>
          <a:stretch>
            <a:fillRect/>
          </a:stretch>
        </p:blipFill>
        <p:spPr>
          <a:xfrm>
            <a:off x="265121" y="1214844"/>
            <a:ext cx="11661754" cy="39188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1304" t="20280" r="13836" b="22442"/>
          <a:stretch>
            <a:fillRect/>
          </a:stretch>
        </p:blipFill>
        <p:spPr>
          <a:xfrm>
            <a:off x="274320" y="1319351"/>
            <a:ext cx="11599813" cy="38666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496" t="15162" r="14720" b="29183"/>
          <a:stretch>
            <a:fillRect/>
          </a:stretch>
        </p:blipFill>
        <p:spPr>
          <a:xfrm>
            <a:off x="300444" y="1136471"/>
            <a:ext cx="11668384" cy="38143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1007" t="18250" r="11429" b="21066"/>
          <a:stretch>
            <a:fillRect/>
          </a:stretch>
        </p:blipFill>
        <p:spPr>
          <a:xfrm>
            <a:off x="261253" y="1436915"/>
            <a:ext cx="11654256" cy="39449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670" t="15595" r="6461" b="24314"/>
          <a:stretch>
            <a:fillRect/>
          </a:stretch>
        </p:blipFill>
        <p:spPr>
          <a:xfrm>
            <a:off x="245790" y="1306284"/>
            <a:ext cx="11700415" cy="368372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t="18583" r="7443" b="20735"/>
          <a:stretch>
            <a:fillRect/>
          </a:stretch>
        </p:blipFill>
        <p:spPr>
          <a:xfrm>
            <a:off x="362760" y="1188720"/>
            <a:ext cx="11532056" cy="38143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Widescreen</PresentationFormat>
  <Paragraphs>0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C</dc:creator>
  <cp:lastModifiedBy>rebecca worboys</cp:lastModifiedBy>
  <cp:revision>2</cp:revision>
  <dcterms:created xsi:type="dcterms:W3CDTF">2018-07-15T16:34:36Z</dcterms:created>
  <dcterms:modified xsi:type="dcterms:W3CDTF">2020-06-01T13:49:37Z</dcterms:modified>
</cp:coreProperties>
</file>