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4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97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49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402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49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753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352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742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89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073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805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95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7C766-0FFD-4389-AC10-EF54080E01BE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517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221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w.c.</a:t>
            </a:r>
            <a:r>
              <a:rPr lang="en-GB" dirty="0" smtClean="0"/>
              <a:t> 22.11.2021</a:t>
            </a:r>
            <a:endParaRPr lang="en-GB" dirty="0" smtClean="0"/>
          </a:p>
          <a:p>
            <a:r>
              <a:rPr lang="en-GB" dirty="0" smtClean="0"/>
              <a:t>Writing LO; To hear initial sounds in all words – label the </a:t>
            </a:r>
            <a:r>
              <a:rPr lang="en-GB" dirty="0" smtClean="0"/>
              <a:t>things you can see</a:t>
            </a:r>
            <a:endParaRPr lang="en-GB" dirty="0"/>
          </a:p>
        </p:txBody>
      </p:sp>
      <p:pic>
        <p:nvPicPr>
          <p:cNvPr id="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76" y="1828800"/>
            <a:ext cx="7207712" cy="413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58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90" b="7114"/>
          <a:stretch/>
        </p:blipFill>
        <p:spPr bwMode="auto">
          <a:xfrm>
            <a:off x="2907605" y="2450592"/>
            <a:ext cx="6040273" cy="440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0"/>
            <a:ext cx="67314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w.c.</a:t>
            </a:r>
            <a:r>
              <a:rPr lang="en-GB" dirty="0" smtClean="0"/>
              <a:t> 22.11.2021</a:t>
            </a:r>
            <a:endParaRPr lang="en-GB" dirty="0" smtClean="0"/>
          </a:p>
          <a:p>
            <a:r>
              <a:rPr lang="en-GB" dirty="0" smtClean="0"/>
              <a:t>Writing LO; To hear initial sounds in all words – what are they saying?</a:t>
            </a:r>
            <a:endParaRPr lang="en-GB" dirty="0"/>
          </a:p>
        </p:txBody>
      </p:sp>
      <p:sp>
        <p:nvSpPr>
          <p:cNvPr id="2" name="Rectangular Callout 1"/>
          <p:cNvSpPr/>
          <p:nvPr/>
        </p:nvSpPr>
        <p:spPr>
          <a:xfrm>
            <a:off x="54991" y="1292461"/>
            <a:ext cx="3995928" cy="1627632"/>
          </a:xfrm>
          <a:prstGeom prst="wedgeRectCallout">
            <a:avLst>
              <a:gd name="adj1" fmla="val 54910"/>
              <a:gd name="adj2" fmla="val 123508"/>
            </a:avLst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ular Callout 5"/>
          <p:cNvSpPr/>
          <p:nvPr/>
        </p:nvSpPr>
        <p:spPr>
          <a:xfrm>
            <a:off x="8125968" y="478645"/>
            <a:ext cx="3995928" cy="1627632"/>
          </a:xfrm>
          <a:prstGeom prst="wedgeRectCallout">
            <a:avLst>
              <a:gd name="adj1" fmla="val -48522"/>
              <a:gd name="adj2" fmla="val 154407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ular Callout 6"/>
          <p:cNvSpPr/>
          <p:nvPr/>
        </p:nvSpPr>
        <p:spPr>
          <a:xfrm>
            <a:off x="4206240" y="920652"/>
            <a:ext cx="3794760" cy="1627632"/>
          </a:xfrm>
          <a:prstGeom prst="wedgeRectCallout">
            <a:avLst>
              <a:gd name="adj1" fmla="val -13205"/>
              <a:gd name="adj2" fmla="val 93171"/>
            </a:avLst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40612" b="11683"/>
          <a:stretch/>
        </p:blipFill>
        <p:spPr>
          <a:xfrm>
            <a:off x="8244840" y="658368"/>
            <a:ext cx="3758184" cy="1396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t="40612" b="11683"/>
          <a:stretch/>
        </p:blipFill>
        <p:spPr>
          <a:xfrm>
            <a:off x="4302252" y="1133856"/>
            <a:ext cx="3579876" cy="13962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t="40612" b="11683"/>
          <a:stretch/>
        </p:blipFill>
        <p:spPr>
          <a:xfrm>
            <a:off x="173863" y="1493738"/>
            <a:ext cx="3758184" cy="139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11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359" t="18843" r="19659" b="5121"/>
          <a:stretch/>
        </p:blipFill>
        <p:spPr>
          <a:xfrm>
            <a:off x="1300772" y="19880"/>
            <a:ext cx="9909772" cy="683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392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39</Words>
  <Application>Microsoft Office PowerPoint</Application>
  <PresentationFormat>Widescreen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coleman</dc:creator>
  <cp:lastModifiedBy>kate coleman</cp:lastModifiedBy>
  <cp:revision>15</cp:revision>
  <cp:lastPrinted>2021-10-12T09:28:22Z</cp:lastPrinted>
  <dcterms:created xsi:type="dcterms:W3CDTF">2021-10-12T07:17:56Z</dcterms:created>
  <dcterms:modified xsi:type="dcterms:W3CDTF">2021-11-23T10:38:02Z</dcterms:modified>
</cp:coreProperties>
</file>