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74" r:id="rId3"/>
    <p:sldId id="275" r:id="rId4"/>
    <p:sldId id="256" r:id="rId5"/>
    <p:sldId id="257" r:id="rId6"/>
    <p:sldId id="258" r:id="rId7"/>
    <p:sldId id="271" r:id="rId8"/>
    <p:sldId id="272" r:id="rId9"/>
    <p:sldId id="276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786" autoAdjust="0"/>
    <p:restoredTop sz="94660"/>
  </p:normalViewPr>
  <p:slideViewPr>
    <p:cSldViewPr snapToGrid="0">
      <p:cViewPr varScale="1">
        <p:scale>
          <a:sx n="69" d="100"/>
          <a:sy n="69" d="100"/>
        </p:scale>
        <p:origin x="572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6C689-3B28-47DB-A3B8-0CDDDDB69931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D7F8F-1350-47D6-A16C-66896ABBEE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72248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6C689-3B28-47DB-A3B8-0CDDDDB69931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D7F8F-1350-47D6-A16C-66896ABBEE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48502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6C689-3B28-47DB-A3B8-0CDDDDB69931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D7F8F-1350-47D6-A16C-66896ABBEE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67149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6C689-3B28-47DB-A3B8-0CDDDDB69931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D7F8F-1350-47D6-A16C-66896ABBEE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99569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6C689-3B28-47DB-A3B8-0CDDDDB69931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D7F8F-1350-47D6-A16C-66896ABBEE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57966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6C689-3B28-47DB-A3B8-0CDDDDB69931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D7F8F-1350-47D6-A16C-66896ABBEE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12726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6C689-3B28-47DB-A3B8-0CDDDDB69931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D7F8F-1350-47D6-A16C-66896ABBEE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60750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6C689-3B28-47DB-A3B8-0CDDDDB69931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D7F8F-1350-47D6-A16C-66896ABBEE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25725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6C689-3B28-47DB-A3B8-0CDDDDB69931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D7F8F-1350-47D6-A16C-66896ABBEE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1094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6C689-3B28-47DB-A3B8-0CDDDDB69931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D7F8F-1350-47D6-A16C-66896ABBEE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49803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6C689-3B28-47DB-A3B8-0CDDDDB69931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D7F8F-1350-47D6-A16C-66896ABBEE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50649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565825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126885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4282192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660546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alphaModFix amt="16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76C689-3B28-47DB-A3B8-0CDDDDB69931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6D7F8F-1350-47D6-A16C-66896ABBEE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66194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64379" y="1228725"/>
            <a:ext cx="6585457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5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The Lord be with you…</a:t>
            </a:r>
          </a:p>
        </p:txBody>
      </p:sp>
      <p:sp>
        <p:nvSpPr>
          <p:cNvPr id="3" name="Rectangle 2"/>
          <p:cNvSpPr/>
          <p:nvPr/>
        </p:nvSpPr>
        <p:spPr>
          <a:xfrm>
            <a:off x="3048085" y="4422647"/>
            <a:ext cx="6018571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5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…And also with you.</a:t>
            </a:r>
          </a:p>
        </p:txBody>
      </p:sp>
    </p:spTree>
    <p:extLst>
      <p:ext uri="{BB962C8B-B14F-4D97-AF65-F5344CB8AC3E}">
        <p14:creationId xmlns:p14="http://schemas.microsoft.com/office/powerpoint/2010/main" val="26549803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37238" y="404814"/>
            <a:ext cx="7169912" cy="440120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As we light our three candles,</a:t>
            </a:r>
            <a:br>
              <a:rPr lang="en-US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r>
              <a:rPr lang="en-US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we remember the Christian belief</a:t>
            </a:r>
            <a:br>
              <a:rPr lang="en-US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r>
              <a:rPr lang="en-US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that God has three persons:</a:t>
            </a:r>
          </a:p>
          <a:p>
            <a:pPr algn="ctr">
              <a:defRPr/>
            </a:pPr>
            <a:r>
              <a:rPr lang="en-US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God the Father</a:t>
            </a:r>
          </a:p>
          <a:p>
            <a:pPr algn="ctr">
              <a:defRPr/>
            </a:pPr>
            <a:r>
              <a:rPr lang="en-US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God the Son</a:t>
            </a:r>
          </a:p>
          <a:p>
            <a:pPr algn="ctr">
              <a:defRPr/>
            </a:pPr>
            <a:r>
              <a:rPr lang="en-US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And</a:t>
            </a:r>
          </a:p>
          <a:p>
            <a:pPr algn="ctr">
              <a:defRPr/>
            </a:pPr>
            <a:r>
              <a:rPr lang="en-US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God the Holy Spirit</a:t>
            </a:r>
          </a:p>
        </p:txBody>
      </p:sp>
      <p:pic>
        <p:nvPicPr>
          <p:cNvPr id="14339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6475" y="4805363"/>
            <a:ext cx="2609850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7374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50625" y="596901"/>
            <a:ext cx="7663765" cy="50783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54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And that our School motto</a:t>
            </a:r>
          </a:p>
          <a:p>
            <a:pPr algn="ctr">
              <a:defRPr/>
            </a:pPr>
            <a:r>
              <a:rPr lang="en-US" sz="54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Also has three words…</a:t>
            </a:r>
          </a:p>
          <a:p>
            <a:pPr algn="ctr">
              <a:defRPr/>
            </a:pPr>
            <a:endParaRPr lang="en-US" sz="540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>
              <a:defRPr/>
            </a:pPr>
            <a:r>
              <a:rPr lang="en-US" sz="54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DREAM</a:t>
            </a:r>
          </a:p>
          <a:p>
            <a:pPr algn="ctr">
              <a:defRPr/>
            </a:pPr>
            <a:r>
              <a:rPr lang="en-US" sz="54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BELIEVE</a:t>
            </a:r>
          </a:p>
          <a:p>
            <a:pPr algn="ctr">
              <a:defRPr/>
            </a:pPr>
            <a:r>
              <a:rPr lang="en-US" sz="54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ACHIEVE</a:t>
            </a:r>
          </a:p>
        </p:txBody>
      </p:sp>
    </p:spTree>
    <p:extLst>
      <p:ext uri="{BB962C8B-B14F-4D97-AF65-F5344CB8AC3E}">
        <p14:creationId xmlns:p14="http://schemas.microsoft.com/office/powerpoint/2010/main" val="8256412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98706" y="1615054"/>
            <a:ext cx="9212779" cy="31547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9900" b="1" cap="none" spc="0" dirty="0" smtClean="0">
                <a:ln w="5715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</a:effectLst>
              </a:rPr>
              <a:t>Humility</a:t>
            </a:r>
            <a:endParaRPr lang="en-US" sz="19900" b="1" cap="none" spc="0" dirty="0">
              <a:ln w="57150">
                <a:solidFill>
                  <a:schemeClr val="tx1"/>
                </a:solidFill>
                <a:prstDash val="solid"/>
              </a:ln>
              <a:solidFill>
                <a:srgbClr val="FF0000"/>
              </a:solidFill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9984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 rot="21004975">
            <a:off x="663579" y="2646719"/>
            <a:ext cx="468968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9600" b="1" cap="none" spc="0" dirty="0" smtClean="0">
                <a:ln w="5715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</a:effectLst>
              </a:rPr>
              <a:t>Modesty</a:t>
            </a:r>
            <a:endParaRPr lang="en-US" sz="9600" b="1" cap="none" spc="0" dirty="0">
              <a:ln w="57150">
                <a:solidFill>
                  <a:schemeClr val="tx1"/>
                </a:solidFill>
                <a:prstDash val="solid"/>
              </a:ln>
              <a:solidFill>
                <a:srgbClr val="FF0000"/>
              </a:solidFill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522921" y="4239416"/>
            <a:ext cx="7228261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9600" b="1" cap="none" spc="0" dirty="0" smtClean="0">
                <a:ln w="5715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</a:effectLst>
              </a:rPr>
              <a:t>Being humble</a:t>
            </a:r>
            <a:endParaRPr lang="en-US" sz="9600" b="1" cap="none" spc="0" dirty="0">
              <a:ln w="57150">
                <a:solidFill>
                  <a:schemeClr val="tx1"/>
                </a:solidFill>
                <a:prstDash val="solid"/>
              </a:ln>
              <a:solidFill>
                <a:srgbClr val="FF0000"/>
              </a:solidFill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 rot="1082972">
            <a:off x="2149598" y="1188050"/>
            <a:ext cx="9744399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9600" b="1" dirty="0" smtClean="0">
                <a:ln w="5715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</a:effectLst>
              </a:rPr>
              <a:t>Putting others first</a:t>
            </a:r>
            <a:endParaRPr lang="en-US" sz="9600" b="1" cap="none" spc="0" dirty="0">
              <a:ln w="57150">
                <a:solidFill>
                  <a:schemeClr val="tx1"/>
                </a:solidFill>
                <a:prstDash val="solid"/>
              </a:ln>
              <a:solidFill>
                <a:srgbClr val="FF0000"/>
              </a:solidFill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08740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 rot="20541303">
            <a:off x="5726822" y="3044677"/>
            <a:ext cx="541770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9600" b="1" cap="none" spc="0" dirty="0" smtClean="0">
                <a:ln w="5715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</a:effectLst>
              </a:rPr>
              <a:t>Arrogance</a:t>
            </a:r>
            <a:endParaRPr lang="en-US" sz="9600" b="1" cap="none" spc="0" dirty="0">
              <a:ln w="57150">
                <a:solidFill>
                  <a:schemeClr val="tx1"/>
                </a:solidFill>
                <a:prstDash val="solid"/>
              </a:ln>
              <a:solidFill>
                <a:srgbClr val="FF0000"/>
              </a:solidFill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601680" y="5180355"/>
            <a:ext cx="8029378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9600" b="1" dirty="0" smtClean="0">
                <a:ln w="5715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</a:effectLst>
              </a:rPr>
              <a:t>Self-indulgence</a:t>
            </a:r>
            <a:endParaRPr lang="en-US" sz="9600" b="1" cap="none" spc="0" dirty="0">
              <a:ln w="57150">
                <a:solidFill>
                  <a:schemeClr val="tx1"/>
                </a:solidFill>
                <a:prstDash val="solid"/>
              </a:ln>
              <a:solidFill>
                <a:srgbClr val="FF0000"/>
              </a:solidFill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989578" y="246241"/>
            <a:ext cx="4502964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9600" b="1" dirty="0" smtClean="0">
                <a:ln w="5715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</a:effectLst>
              </a:rPr>
              <a:t>Gloating</a:t>
            </a:r>
            <a:endParaRPr lang="en-US" sz="9600" b="1" cap="none" spc="0" dirty="0">
              <a:ln w="57150">
                <a:solidFill>
                  <a:schemeClr val="tx1"/>
                </a:solidFill>
                <a:prstDash val="solid"/>
              </a:ln>
              <a:solidFill>
                <a:srgbClr val="FF0000"/>
              </a:solidFill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 rot="662953">
            <a:off x="682751" y="1571852"/>
            <a:ext cx="5795176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9600" b="1" dirty="0" smtClean="0">
                <a:ln w="5715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</a:effectLst>
              </a:rPr>
              <a:t>Selfishness</a:t>
            </a:r>
            <a:endParaRPr lang="en-US" sz="9600" b="1" cap="none" spc="0" dirty="0">
              <a:ln w="57150">
                <a:solidFill>
                  <a:schemeClr val="tx1"/>
                </a:solidFill>
                <a:prstDash val="solid"/>
              </a:ln>
              <a:solidFill>
                <a:srgbClr val="FF0000"/>
              </a:solidFill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27190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09892" y="202517"/>
            <a:ext cx="10051149" cy="264687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6600" b="1" dirty="0" smtClean="0">
                <a:ln w="5715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</a:effectLst>
              </a:rPr>
              <a:t>It’s about…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84889" y="2849395"/>
            <a:ext cx="1116746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indent="-685800">
              <a:buFont typeface="Arial" panose="020B0604020202020204" pitchFamily="34" charset="0"/>
              <a:buChar char="•"/>
            </a:pPr>
            <a:r>
              <a:rPr lang="en-GB" sz="4800" dirty="0" smtClean="0"/>
              <a:t>Being gracious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GB" sz="4800" dirty="0" smtClean="0"/>
              <a:t>Showing modesty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GB" sz="4800" dirty="0" smtClean="0"/>
              <a:t>Celebrating the achievements of others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GB" sz="4800" dirty="0" smtClean="0"/>
              <a:t>Helping those less fortunate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547134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-153832" y="202517"/>
            <a:ext cx="11978599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3800" b="1" dirty="0" smtClean="0">
                <a:ln w="5715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</a:effectLst>
              </a:rPr>
              <a:t>It’s NOT about…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84889" y="2849395"/>
            <a:ext cx="1116746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indent="-685800">
              <a:buFont typeface="Arial" panose="020B0604020202020204" pitchFamily="34" charset="0"/>
              <a:buChar char="•"/>
            </a:pPr>
            <a:r>
              <a:rPr lang="en-GB" sz="4800" dirty="0" smtClean="0"/>
              <a:t>Showing off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GB" sz="4800" dirty="0" smtClean="0"/>
              <a:t>Making fun of others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GB" sz="4800" dirty="0" smtClean="0"/>
              <a:t>Gloating or over-celebrating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GB" sz="4800" dirty="0" smtClean="0"/>
              <a:t>Being selfish 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2246350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144039" y="674688"/>
            <a:ext cx="5568960" cy="3416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54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Join me in saying</a:t>
            </a:r>
            <a:br>
              <a:rPr lang="en-US" sz="54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r>
              <a:rPr lang="en-US" sz="54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our school prayer…</a:t>
            </a:r>
          </a:p>
          <a:p>
            <a:pPr algn="ctr">
              <a:defRPr/>
            </a:pPr>
            <a:endParaRPr lang="en-US" sz="540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>
              <a:defRPr/>
            </a:pPr>
            <a:r>
              <a:rPr lang="en-US" sz="54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Oh God…</a:t>
            </a:r>
          </a:p>
        </p:txBody>
      </p:sp>
    </p:spTree>
    <p:extLst>
      <p:ext uri="{BB962C8B-B14F-4D97-AF65-F5344CB8AC3E}">
        <p14:creationId xmlns:p14="http://schemas.microsoft.com/office/powerpoint/2010/main" val="6515169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1542</TotalTime>
  <Words>78</Words>
  <Application>Microsoft Office PowerPoint</Application>
  <PresentationFormat>Widescreen</PresentationFormat>
  <Paragraphs>34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 Greenwood</dc:creator>
  <cp:lastModifiedBy>Ben Greenwood</cp:lastModifiedBy>
  <cp:revision>5</cp:revision>
  <dcterms:created xsi:type="dcterms:W3CDTF">2019-11-11T11:33:11Z</dcterms:created>
  <dcterms:modified xsi:type="dcterms:W3CDTF">2020-11-02T13:58:52Z</dcterms:modified>
</cp:coreProperties>
</file>